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Override3.xml" ContentType="application/vnd.openxmlformats-officedocument.themeOverr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256" r:id="rId2"/>
    <p:sldId id="267" r:id="rId3"/>
    <p:sldId id="258" r:id="rId4"/>
    <p:sldId id="279" r:id="rId5"/>
    <p:sldId id="1627" r:id="rId6"/>
    <p:sldId id="1698" r:id="rId7"/>
    <p:sldId id="1691" r:id="rId8"/>
    <p:sldId id="1694" r:id="rId9"/>
    <p:sldId id="1692" r:id="rId10"/>
    <p:sldId id="1693" r:id="rId11"/>
    <p:sldId id="1695" r:id="rId12"/>
    <p:sldId id="1628" r:id="rId13"/>
    <p:sldId id="1629" r:id="rId14"/>
    <p:sldId id="1696" r:id="rId15"/>
    <p:sldId id="1703" r:id="rId16"/>
    <p:sldId id="1633" r:id="rId17"/>
    <p:sldId id="1656" r:id="rId18"/>
    <p:sldId id="1700" r:id="rId19"/>
    <p:sldId id="1661" r:id="rId20"/>
    <p:sldId id="1657" r:id="rId21"/>
    <p:sldId id="1702" r:id="rId22"/>
    <p:sldId id="1659" r:id="rId23"/>
    <p:sldId id="1676" r:id="rId24"/>
    <p:sldId id="1677" r:id="rId25"/>
    <p:sldId id="1683" r:id="rId26"/>
    <p:sldId id="1688" r:id="rId27"/>
    <p:sldId id="1689" r:id="rId28"/>
    <p:sldId id="1690" r:id="rId29"/>
    <p:sldId id="261" r:id="rId30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511" autoAdjust="0"/>
    <p:restoredTop sz="94660"/>
  </p:normalViewPr>
  <p:slideViewPr>
    <p:cSldViewPr snapToGrid="0">
      <p:cViewPr varScale="1">
        <p:scale>
          <a:sx n="87" d="100"/>
          <a:sy n="87" d="100"/>
        </p:scale>
        <p:origin x="134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D2EE7-EC22-4183-9D8B-22DDA3FD9517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672FB6-8FBE-4EC5-A897-3F6635986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465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多边形: 形状 23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32105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22" name="任意多边形: 形状 21"/>
          <p:cNvSpPr>
            <a:spLocks noGrp="1"/>
          </p:cNvSpPr>
          <p:nvPr>
            <p:ph type="body" sz="quarter" idx="11"/>
          </p:nvPr>
        </p:nvSpPr>
        <p:spPr>
          <a:xfrm>
            <a:off x="669925" y="1"/>
            <a:ext cx="2967355" cy="4622800"/>
          </a:xfrm>
          <a:prstGeom prst="rect">
            <a:avLst/>
          </a:prstGeom>
          <a:solidFill>
            <a:schemeClr val="accent2">
              <a:alpha val="8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403035" y="4248324"/>
            <a:ext cx="7117453" cy="558799"/>
          </a:xfrm>
        </p:spPr>
        <p:txBody>
          <a:bodyPr anchor="ctr">
            <a:normAutofit/>
          </a:bodyPr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spc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pPr marL="0" marR="0" lvl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subtitle style</a:t>
            </a:r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4403036" y="3449916"/>
            <a:ext cx="7117452" cy="767764"/>
          </a:xfrm>
        </p:spPr>
        <p:txBody>
          <a:bodyPr anchor="b">
            <a:normAutofit/>
          </a:bodyPr>
          <a:lstStyle>
            <a:lvl1pPr algn="l">
              <a:defRPr sz="3600" b="1" spc="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3936274" y="3426546"/>
            <a:ext cx="7584213" cy="656792"/>
          </a:xfrm>
        </p:spPr>
        <p:txBody>
          <a:bodyPr anchor="b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3936274" y="4212702"/>
            <a:ext cx="7584213" cy="1015623"/>
          </a:xfrm>
        </p:spPr>
        <p:txBody>
          <a:bodyPr anchor="t"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4" name="任意多边形: 形状 23"/>
          <p:cNvSpPr>
            <a:spLocks noGrp="1"/>
          </p:cNvSpPr>
          <p:nvPr>
            <p:ph type="pic" sz="quarter" idx="10"/>
          </p:nvPr>
        </p:nvSpPr>
        <p:spPr>
          <a:xfrm>
            <a:off x="0" y="1123949"/>
            <a:ext cx="12192000" cy="20866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5" name="任意多边形: 形状 21"/>
          <p:cNvSpPr>
            <a:spLocks noGrp="1"/>
          </p:cNvSpPr>
          <p:nvPr>
            <p:ph type="body" sz="quarter" idx="11"/>
          </p:nvPr>
        </p:nvSpPr>
        <p:spPr>
          <a:xfrm>
            <a:off x="669925" y="1123949"/>
            <a:ext cx="2967355" cy="3498852"/>
          </a:xfrm>
          <a:prstGeom prst="rect">
            <a:avLst/>
          </a:prstGeom>
          <a:solidFill>
            <a:schemeClr val="accent2">
              <a:alpha val="80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zh-CN" altLang="en-US" dirty="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2020/11/22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669925" y="3631359"/>
            <a:ext cx="3624399" cy="655784"/>
          </a:xfrm>
        </p:spPr>
        <p:txBody>
          <a:bodyPr anchor="ctr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69925" y="4569600"/>
            <a:ext cx="3624399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69925" y="4885234"/>
            <a:ext cx="3624399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5" name="任意多边形: 形状 23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32105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6" name="任意多边形: 形状 21"/>
          <p:cNvSpPr>
            <a:spLocks noGrp="1"/>
          </p:cNvSpPr>
          <p:nvPr>
            <p:ph type="body" sz="quarter" idx="11"/>
          </p:nvPr>
        </p:nvSpPr>
        <p:spPr>
          <a:xfrm>
            <a:off x="8553133" y="1"/>
            <a:ext cx="2967355" cy="4622800"/>
          </a:xfrm>
          <a:prstGeom prst="rect">
            <a:avLst/>
          </a:prstGeom>
          <a:solidFill>
            <a:schemeClr val="accent2">
              <a:alpha val="80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zh-CN" altLang="en-US" dirty="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图文内容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图片占位符 32">
            <a:extLst>
              <a:ext uri="{FF2B5EF4-FFF2-40B4-BE49-F238E27FC236}">
                <a16:creationId xmlns:a16="http://schemas.microsoft.com/office/drawing/2014/main" id="{7781B1A1-6030-4180-8184-61C3B9B24230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723899" y="2034503"/>
            <a:ext cx="4631199" cy="2605042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lvl1pPr marL="0" indent="0" algn="ctr">
              <a:buNone/>
              <a:defRPr sz="2800"/>
            </a:lvl1pPr>
          </a:lstStyle>
          <a:p>
            <a:r>
              <a:rPr lang="zh-CN" altLang="en-US" dirty="0"/>
              <a:t>单击图标插入图片</a:t>
            </a:r>
          </a:p>
        </p:txBody>
      </p:sp>
      <p:sp>
        <p:nvSpPr>
          <p:cNvPr id="17" name="图片占位符 32">
            <a:extLst>
              <a:ext uri="{FF2B5EF4-FFF2-40B4-BE49-F238E27FC236}">
                <a16:creationId xmlns:a16="http://schemas.microsoft.com/office/drawing/2014/main" id="{D066360F-3F7F-4BCB-8F17-288F8D4974E7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6817224" y="2034503"/>
            <a:ext cx="4631199" cy="2605042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lvl1pPr marL="0" indent="0" algn="ctr">
              <a:buNone/>
              <a:defRPr sz="2800"/>
            </a:lvl1pPr>
          </a:lstStyle>
          <a:p>
            <a:r>
              <a:rPr lang="zh-CN" altLang="en-US" dirty="0"/>
              <a:t>单击图标插入图片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04C3CC4B-2DA0-4D05-B416-921405334C83}"/>
              </a:ext>
            </a:extLst>
          </p:cNvPr>
          <p:cNvCxnSpPr>
            <a:cxnSpLocks/>
          </p:cNvCxnSpPr>
          <p:nvPr userDrawn="1"/>
        </p:nvCxnSpPr>
        <p:spPr>
          <a:xfrm>
            <a:off x="6096000" y="2354969"/>
            <a:ext cx="0" cy="190316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085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2020/11/22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695323" y="1016000"/>
            <a:ext cx="10810876" cy="109538"/>
            <a:chOff x="628642" y="0"/>
            <a:chExt cx="27229910" cy="6858000"/>
          </a:xfrm>
        </p:grpSpPr>
        <p:sp>
          <p:nvSpPr>
            <p:cNvPr id="14" name="平行四边形 13"/>
            <p:cNvSpPr/>
            <p:nvPr/>
          </p:nvSpPr>
          <p:spPr>
            <a:xfrm flipH="1">
              <a:off x="628642" y="0"/>
              <a:ext cx="27229910" cy="6858000"/>
            </a:xfrm>
            <a:prstGeom prst="parallelogram">
              <a:avLst>
                <a:gd name="adj" fmla="val 4237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15" name="平行四边形 14"/>
            <p:cNvSpPr/>
            <p:nvPr/>
          </p:nvSpPr>
          <p:spPr>
            <a:xfrm flipH="1">
              <a:off x="876300" y="0"/>
              <a:ext cx="7183962" cy="6858000"/>
            </a:xfrm>
            <a:prstGeom prst="parallelogram">
              <a:avLst>
                <a:gd name="adj" fmla="val 3876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16" name="平行四边形 13"/>
            <p:cNvSpPr/>
            <p:nvPr/>
          </p:nvSpPr>
          <p:spPr>
            <a:xfrm flipH="1">
              <a:off x="1507597" y="0"/>
              <a:ext cx="6240991" cy="6858000"/>
            </a:xfrm>
            <a:custGeom>
              <a:avLst/>
              <a:gdLst>
                <a:gd name="connsiteX0" fmla="*/ 0 w 6783916"/>
                <a:gd name="connsiteY0" fmla="*/ 6858000 h 6858000"/>
                <a:gd name="connsiteX1" fmla="*/ 2886624 w 6783916"/>
                <a:gd name="connsiteY1" fmla="*/ 0 h 6858000"/>
                <a:gd name="connsiteX2" fmla="*/ 6783916 w 6783916"/>
                <a:gd name="connsiteY2" fmla="*/ 0 h 6858000"/>
                <a:gd name="connsiteX3" fmla="*/ 3897292 w 6783916"/>
                <a:gd name="connsiteY3" fmla="*/ 6858000 h 6858000"/>
                <a:gd name="connsiteX4" fmla="*/ 0 w 6783916"/>
                <a:gd name="connsiteY4" fmla="*/ 6858000 h 6858000"/>
                <a:gd name="connsiteX0" fmla="*/ 0 w 6240991"/>
                <a:gd name="connsiteY0" fmla="*/ 6858000 h 6858000"/>
                <a:gd name="connsiteX1" fmla="*/ 2886624 w 6240991"/>
                <a:gd name="connsiteY1" fmla="*/ 0 h 6858000"/>
                <a:gd name="connsiteX2" fmla="*/ 6240991 w 6240991"/>
                <a:gd name="connsiteY2" fmla="*/ 9525 h 6858000"/>
                <a:gd name="connsiteX3" fmla="*/ 3897292 w 6240991"/>
                <a:gd name="connsiteY3" fmla="*/ 6858000 h 6858000"/>
                <a:gd name="connsiteX4" fmla="*/ 0 w 6240991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40991" h="6858000">
                  <a:moveTo>
                    <a:pt x="0" y="6858000"/>
                  </a:moveTo>
                  <a:lnTo>
                    <a:pt x="2886624" y="0"/>
                  </a:lnTo>
                  <a:lnTo>
                    <a:pt x="6240991" y="9525"/>
                  </a:lnTo>
                  <a:lnTo>
                    <a:pt x="389729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  <p:sldLayoutId id="2147483664" r:id="rId7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08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localhost:8080/login/toupdateEditorInfo?userName=CAOXU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login/queryReportByTypeEditor?reType=%E5%9B%BD%E9%99%85%E6%96%B0%E9%97%BB" TargetMode="External"/><Relationship Id="rId7" Type="http://schemas.openxmlformats.org/officeDocument/2006/relationships/hyperlink" Target="http://localhost:8080/login/queryReportByTypeEditor?reType=%E4%BD%93%E8%82%B2%E6%96%B0%E9%97%BB" TargetMode="External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localhost:8080/login/queryReportByTypeEditor?reType=%E9%87%91%E8%9E%8D%E6%96%B0%E9%97%BB" TargetMode="External"/><Relationship Id="rId5" Type="http://schemas.openxmlformats.org/officeDocument/2006/relationships/hyperlink" Target="http://localhost:8080/login/queryReportByTypeEditor?reType=%E5%A8%B1%E4%B9%90%E6%96%B0%E9%97%BB" TargetMode="External"/><Relationship Id="rId4" Type="http://schemas.openxmlformats.org/officeDocument/2006/relationships/hyperlink" Target="http://localhost:8080/login/queryReportByTypeEditor?reType=%E6%97%B6%E6%94%BF%E6%96%B0%E9%97%BB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login/toaddReportByEditor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login/tomanagementIndex" TargetMode="Externa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Relationship Id="rId6" Type="http://schemas.openxmlformats.org/officeDocument/2006/relationships/hyperlink" Target="http://localhost:8080/report/allReport" TargetMode="External"/><Relationship Id="rId5" Type="http://schemas.openxmlformats.org/officeDocument/2006/relationships/hyperlink" Target="http://localhost:8080/user/allUser" TargetMode="External"/><Relationship Id="rId4" Type="http://schemas.openxmlformats.org/officeDocument/2006/relationships/hyperlink" Target="http://localhost:8080/comment/allComment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6%96%87%E6%A1%A3/1009768" TargetMode="External"/><Relationship Id="rId7" Type="http://schemas.openxmlformats.org/officeDocument/2006/relationships/hyperlink" Target="https://baike.baidu.com/item/%E5%89%8D%E7%AB%AF/5956545" TargetMode="Externa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6" Type="http://schemas.openxmlformats.org/officeDocument/2006/relationships/hyperlink" Target="https://baike.baidu.com/item/JavaScript/321142" TargetMode="External"/><Relationship Id="rId5" Type="http://schemas.openxmlformats.org/officeDocument/2006/relationships/hyperlink" Target="https://baike.baidu.com/item/Twitter/2443267" TargetMode="External"/><Relationship Id="rId4" Type="http://schemas.openxmlformats.org/officeDocument/2006/relationships/hyperlink" Target="https://baike.baidu.com/item/%E9%A1%B9%E7%9B%AE%E7%AE%A1%E7%90%86%E5%B7%A5%E5%85%B7/6854630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图片占位符 49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75" b="11109"/>
          <a:stretch/>
        </p:blipFill>
        <p:spPr/>
      </p:pic>
      <p:sp>
        <p:nvSpPr>
          <p:cNvPr id="20" name="文本占位符 19"/>
          <p:cNvSpPr>
            <a:spLocks noGrp="1"/>
          </p:cNvSpPr>
          <p:nvPr>
            <p:ph type="body" sz="quarter" idx="11"/>
          </p:nvPr>
        </p:nvSpPr>
        <p:spPr>
          <a:solidFill>
            <a:schemeClr val="accent2">
              <a:alpha val="80000"/>
            </a:schemeClr>
          </a:solidFill>
        </p:spPr>
        <p:txBody>
          <a:bodyPr/>
          <a:lstStyle/>
          <a:p>
            <a:endParaRPr lang="zh-CN" altLang="en-US" dirty="0"/>
          </a:p>
        </p:txBody>
      </p:sp>
      <p:sp>
        <p:nvSpPr>
          <p:cNvPr id="39" name="副标题 38"/>
          <p:cNvSpPr>
            <a:spLocks noGrp="1"/>
          </p:cNvSpPr>
          <p:nvPr>
            <p:ph type="subTitle" idx="1"/>
          </p:nvPr>
        </p:nvSpPr>
        <p:spPr>
          <a:xfrm>
            <a:off x="4307205" y="5153932"/>
            <a:ext cx="7117453" cy="558799"/>
          </a:xfrm>
        </p:spPr>
        <p:txBody>
          <a:bodyPr anchor="t">
            <a:normAutofit fontScale="70000" lnSpcReduction="20000"/>
          </a:bodyPr>
          <a:lstStyle/>
          <a:p>
            <a:r>
              <a:rPr lang="zh-CN" altLang="en-US" dirty="0"/>
              <a:t>真「响应式」新闻平台</a:t>
            </a:r>
          </a:p>
          <a:p>
            <a:r>
              <a:rPr lang="zh-CN" altLang="en-US" dirty="0"/>
              <a:t>引领真实快速新闻潮流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307205" y="3865435"/>
            <a:ext cx="7117452" cy="938149"/>
          </a:xfrm>
        </p:spPr>
        <p:txBody>
          <a:bodyPr>
            <a:normAutofit fontScale="90000"/>
          </a:bodyPr>
          <a:lstStyle/>
          <a:p>
            <a:r>
              <a:rPr lang="zh-CN" altLang="en-US" b="0" dirty="0" smtClean="0"/>
              <a:t>一</a:t>
            </a:r>
            <a:r>
              <a:rPr lang="zh-CN" altLang="en-US" b="0" dirty="0"/>
              <a:t>个即时性新闻</a:t>
            </a:r>
            <a:r>
              <a:rPr lang="zh-CN" altLang="en-US" b="0" dirty="0" smtClean="0"/>
              <a:t>网站，</a:t>
            </a:r>
            <a:r>
              <a:rPr lang="en-US" altLang="zh-CN" b="0" dirty="0" smtClean="0"/>
              <a:t/>
            </a:r>
            <a:br>
              <a:rPr lang="en-US" altLang="zh-CN" b="0" dirty="0" smtClean="0"/>
            </a:br>
            <a:r>
              <a:rPr lang="zh-CN" altLang="en-US" sz="2800" dirty="0"/>
              <a:t/>
            </a:r>
            <a:br>
              <a:rPr lang="zh-CN" altLang="en-US" sz="2800" dirty="0"/>
            </a:br>
            <a:r>
              <a:rPr lang="zh-CN" altLang="en-US" b="0" dirty="0"/>
              <a:t>让我们更好的了解世界</a:t>
            </a:r>
            <a:endParaRPr lang="zh-CN" altLang="en-US" sz="2800" dirty="0"/>
          </a:p>
        </p:txBody>
      </p:sp>
      <p:sp>
        <p:nvSpPr>
          <p:cNvPr id="22" name="矩形 21">
            <a:extLst/>
          </p:cNvPr>
          <p:cNvSpPr/>
          <p:nvPr/>
        </p:nvSpPr>
        <p:spPr>
          <a:xfrm>
            <a:off x="10607040" y="1123950"/>
            <a:ext cx="913448" cy="913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  <a:latin typeface="Impact" panose="020B0806030902050204" pitchFamily="34" charset="0"/>
              </a:rPr>
              <a:t>旭组</a:t>
            </a:r>
            <a:endParaRPr lang="en-US" altLang="zh-CN" sz="2400" dirty="0">
              <a:solidFill>
                <a:schemeClr val="bg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208204" y="1779459"/>
            <a:ext cx="2062020" cy="1398228"/>
            <a:chOff x="1238022" y="1765226"/>
            <a:chExt cx="2062020" cy="1398228"/>
          </a:xfrm>
        </p:grpSpPr>
        <p:grpSp>
          <p:nvGrpSpPr>
            <p:cNvPr id="12" name="组合 11">
              <a:extLst/>
            </p:cNvPr>
            <p:cNvGrpSpPr/>
            <p:nvPr/>
          </p:nvGrpSpPr>
          <p:grpSpPr>
            <a:xfrm>
              <a:off x="1238022" y="2523190"/>
              <a:ext cx="2062020" cy="640264"/>
              <a:chOff x="1" y="3026106"/>
              <a:chExt cx="2057400" cy="781570"/>
            </a:xfrm>
          </p:grpSpPr>
          <p:sp>
            <p:nvSpPr>
              <p:cNvPr id="13" name="文本框 12">
                <a:extLst/>
              </p:cNvPr>
              <p:cNvSpPr txBox="1"/>
              <p:nvPr/>
            </p:nvSpPr>
            <p:spPr>
              <a:xfrm>
                <a:off x="1" y="3260494"/>
                <a:ext cx="2057400" cy="547182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pPr algn="r"/>
                <a:r>
                  <a:rPr lang="en-US" altLang="zh-CN" sz="16600" b="1" dirty="0">
                    <a:solidFill>
                      <a:schemeClr val="bg1"/>
                    </a:solidFill>
                    <a:latin typeface="+mn-lt"/>
                  </a:rPr>
                  <a:t>REPORT</a:t>
                </a:r>
                <a:endParaRPr lang="zh-CN" altLang="en-US" sz="16600" b="1" dirty="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14" name="矩形 13">
                <a:extLst/>
              </p:cNvPr>
              <p:cNvSpPr/>
              <p:nvPr/>
            </p:nvSpPr>
            <p:spPr>
              <a:xfrm>
                <a:off x="806369" y="3026106"/>
                <a:ext cx="1251032" cy="218356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/>
              <a:p>
                <a:pPr lvl="0" algn="r"/>
                <a:r>
                  <a:rPr lang="en-US" altLang="zh-CN" sz="16600" dirty="0" smtClean="0">
                    <a:solidFill>
                      <a:schemeClr val="bg1"/>
                    </a:solidFill>
                  </a:rPr>
                  <a:t>project</a:t>
                </a:r>
                <a:endParaRPr lang="en-US" altLang="zh-CN" sz="16600" noProof="0" dirty="0">
                  <a:solidFill>
                    <a:schemeClr val="bg1"/>
                  </a:solidFill>
                  <a:latin typeface="+mn-lt"/>
                </a:endParaRPr>
              </a:p>
            </p:txBody>
          </p:sp>
        </p:grpSp>
        <p:sp>
          <p:nvSpPr>
            <p:cNvPr id="19" name="文本框 18">
              <a:extLst/>
            </p:cNvPr>
            <p:cNvSpPr txBox="1"/>
            <p:nvPr/>
          </p:nvSpPr>
          <p:spPr>
            <a:xfrm>
              <a:off x="1950887" y="1765226"/>
              <a:ext cx="1339467" cy="640264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96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2020</a:t>
              </a:r>
              <a:endParaRPr lang="zh-CN" altLang="en-US" sz="9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5" y="1441938"/>
            <a:ext cx="8159261" cy="444389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495692" y="2022230"/>
            <a:ext cx="238271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这是普通用户新闻首页，上方导航栏是个人中心、修改密码、申请编辑、我的评论、注销功能。</a:t>
            </a:r>
            <a:endParaRPr lang="en-US" altLang="zh-CN" dirty="0" smtClean="0"/>
          </a:p>
          <a:p>
            <a:r>
              <a:rPr lang="zh-CN" altLang="en-US" dirty="0" smtClean="0"/>
              <a:t>左边导航栏是新闻分类，可以看编辑发表的不同分类的新闻。右边搜索栏可以对新闻进行模糊搜索。</a:t>
            </a:r>
            <a:endParaRPr lang="en-US" altLang="zh-CN" dirty="0" smtClean="0"/>
          </a:p>
          <a:p>
            <a:r>
              <a:rPr lang="zh-CN" altLang="en-US" dirty="0" smtClean="0"/>
              <a:t>下方还有</a:t>
            </a:r>
            <a:r>
              <a:rPr lang="en-US" altLang="zh-CN" dirty="0" smtClean="0"/>
              <a:t>top</a:t>
            </a:r>
            <a:r>
              <a:rPr lang="zh-CN" altLang="en-US" dirty="0" smtClean="0"/>
              <a:t>新闻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B7C6D54-F234-479F-A93F-8BDFC1EDAE48}"/>
              </a:ext>
            </a:extLst>
          </p:cNvPr>
          <p:cNvCxnSpPr>
            <a:cxnSpLocks/>
          </p:cNvCxnSpPr>
          <p:nvPr/>
        </p:nvCxnSpPr>
        <p:spPr>
          <a:xfrm>
            <a:off x="8928977" y="1116623"/>
            <a:ext cx="0" cy="5741377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90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B7C6D54-F234-479F-A93F-8BDFC1EDAE48}"/>
              </a:ext>
            </a:extLst>
          </p:cNvPr>
          <p:cNvCxnSpPr>
            <a:cxnSpLocks/>
          </p:cNvCxnSpPr>
          <p:nvPr/>
        </p:nvCxnSpPr>
        <p:spPr>
          <a:xfrm>
            <a:off x="8928977" y="1116623"/>
            <a:ext cx="0" cy="5741377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33" y="1380239"/>
            <a:ext cx="5422505" cy="3715874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B7C6D54-F234-479F-A93F-8BDFC1EDAE48}"/>
              </a:ext>
            </a:extLst>
          </p:cNvPr>
          <p:cNvCxnSpPr>
            <a:cxnSpLocks/>
          </p:cNvCxnSpPr>
          <p:nvPr/>
        </p:nvCxnSpPr>
        <p:spPr>
          <a:xfrm flipH="1" flipV="1">
            <a:off x="932330" y="8727119"/>
            <a:ext cx="8857258" cy="76546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9108831" y="3272536"/>
            <a:ext cx="2912839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@RequestMapping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"/updateUserInfo"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updateUserInfo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(User user){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loginService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.updateUserInfo(user)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if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(user.getUserStatus().equals(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普通用户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)||user.getUserStatus().equals(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待审查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"newsIndexUser"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 return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"newsIndexEditor"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9108832" y="1426205"/>
            <a:ext cx="2912839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@RequestMapping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"/toupdateUserInfo"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toupdateUserInfo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(String userName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Model model){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User user 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loginService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.userRegisterQueryByName(userName)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model.addAttribute(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"QUser"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user)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return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"updateUserByMySelf"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1645005" y="1264293"/>
            <a:ext cx="7104118" cy="52168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&lt;form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action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${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pageContext.request.contextPath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/login/updateUserInfo"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method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="post"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&lt;input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type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="hidden"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="userId"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value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${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QUser.userId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&lt;input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type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="hidden"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="userName"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value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${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sessionScope.user.userName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&lt;input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type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="hidden"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="userStatus"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value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${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QUser.userStatus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&lt;div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="form-group"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&lt;label&gt;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用户名称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${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QUser.userName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&lt;/label&gt;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&lt;/div&gt;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&lt;div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="form-group"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&lt;label&gt;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用户电话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&lt;/label&gt;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&lt;input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type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="text"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="userTel"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="form-control"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value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${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QUser.userTel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required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&lt;/div&gt;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&lt;div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="form-group"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&lt;label&gt;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用户邮箱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&lt;/label&gt;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&lt;input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type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="text"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="userEmail"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="form-control"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value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${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QUser.userEmail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required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&lt;/div&gt;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&lt;div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="form-group"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&lt;label&gt;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用户身份：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${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QUser.userStatus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&lt;/label&gt;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&lt;/div&gt;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&lt;div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="form-group"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&lt;label&gt;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用户状态：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${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QUser.userState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&lt;/label&gt;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&lt;/div&gt;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&lt;div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="form-group"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&lt;button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type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="submit"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="btn btn-primary btn-block"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修改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&lt;/button&gt;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&lt;/div&gt;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&lt;/form&gt;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30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E1E088-D243-4FCE-8DB9-4150F4B41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个人中心页面展示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A599E8-083E-4BA3-A9F4-859502916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8F9747-FF14-40A5-B247-1CC55A6FC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EBBC833-2EEB-4961-B08F-752EE37FE93A}"/>
              </a:ext>
            </a:extLst>
          </p:cNvPr>
          <p:cNvGrpSpPr/>
          <p:nvPr/>
        </p:nvGrpSpPr>
        <p:grpSpPr>
          <a:xfrm>
            <a:off x="8507726" y="1915542"/>
            <a:ext cx="3114047" cy="3275637"/>
            <a:chOff x="8507726" y="916023"/>
            <a:chExt cx="3114047" cy="3275637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86511561-1F15-4DB2-A4D1-616F6AA05E6F}"/>
                </a:ext>
              </a:extLst>
            </p:cNvPr>
            <p:cNvGrpSpPr/>
            <p:nvPr/>
          </p:nvGrpSpPr>
          <p:grpSpPr>
            <a:xfrm>
              <a:off x="8507728" y="916023"/>
              <a:ext cx="3114045" cy="1175109"/>
              <a:chOff x="8661000" y="916023"/>
              <a:chExt cx="2373404" cy="1175109"/>
            </a:xfrm>
          </p:grpSpPr>
          <p:sp>
            <p:nvSpPr>
              <p:cNvPr id="18" name="Shape 1448">
                <a:extLst>
                  <a:ext uri="{FF2B5EF4-FFF2-40B4-BE49-F238E27FC236}">
                    <a16:creationId xmlns:a16="http://schemas.microsoft.com/office/drawing/2014/main" id="{3CD4C1DA-A967-4702-9B3E-B81F2AA235FA}"/>
                  </a:ext>
                </a:extLst>
              </p:cNvPr>
              <p:cNvSpPr txBox="1"/>
              <p:nvPr/>
            </p:nvSpPr>
            <p:spPr>
              <a:xfrm>
                <a:off x="8739404" y="916023"/>
                <a:ext cx="2295000" cy="3925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pPr>
                  <a:buSzPct val="25000"/>
                </a:pPr>
                <a:r>
                  <a:rPr lang="zh-CN" altLang="en-US" sz="2000" b="1" dirty="0">
                    <a:sym typeface="Calibri"/>
                  </a:rPr>
                  <a:t>个人中心</a:t>
                </a:r>
                <a:endParaRPr lang="de-DE" sz="2000" b="1" dirty="0">
                  <a:sym typeface="Calibri"/>
                </a:endParaRPr>
              </a:p>
            </p:txBody>
          </p:sp>
          <p:sp>
            <p:nvSpPr>
              <p:cNvPr id="19" name="Shape 1450">
                <a:extLst>
                  <a:ext uri="{FF2B5EF4-FFF2-40B4-BE49-F238E27FC236}">
                    <a16:creationId xmlns:a16="http://schemas.microsoft.com/office/drawing/2014/main" id="{9083D802-D914-421C-8EF8-AE322888846A}"/>
                  </a:ext>
                </a:extLst>
              </p:cNvPr>
              <p:cNvSpPr txBox="1"/>
              <p:nvPr/>
            </p:nvSpPr>
            <p:spPr>
              <a:xfrm>
                <a:off x="8661000" y="1466214"/>
                <a:ext cx="2295000" cy="6249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pPr>
                  <a:lnSpc>
                    <a:spcPct val="150000"/>
                  </a:lnSpc>
                  <a:buSzPct val="25000"/>
                </a:pPr>
                <a:r>
                  <a:rPr lang="de-DE" sz="1200" dirty="0" smtClean="0">
                    <a:ea typeface="Calibri"/>
                    <a:cs typeface="Calibri"/>
                    <a:sym typeface="Calibri"/>
                  </a:rPr>
                  <a:t>.</a:t>
                </a:r>
                <a:endParaRPr lang="de-DE" sz="1200" dirty="0"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2E8BD2C5-CEB3-48F6-A9FC-065C1471B3EC}"/>
                </a:ext>
              </a:extLst>
            </p:cNvPr>
            <p:cNvGrpSpPr/>
            <p:nvPr/>
          </p:nvGrpSpPr>
          <p:grpSpPr>
            <a:xfrm>
              <a:off x="8507726" y="1802865"/>
              <a:ext cx="3011174" cy="2388795"/>
              <a:chOff x="8661000" y="410205"/>
              <a:chExt cx="2295000" cy="2388795"/>
            </a:xfrm>
          </p:grpSpPr>
          <p:sp>
            <p:nvSpPr>
              <p:cNvPr id="16" name="Shape 1448">
                <a:extLst>
                  <a:ext uri="{FF2B5EF4-FFF2-40B4-BE49-F238E27FC236}">
                    <a16:creationId xmlns:a16="http://schemas.microsoft.com/office/drawing/2014/main" id="{60E33CAE-949D-4C16-BC5D-566C78F3BE63}"/>
                  </a:ext>
                </a:extLst>
              </p:cNvPr>
              <p:cNvSpPr txBox="1"/>
              <p:nvPr/>
            </p:nvSpPr>
            <p:spPr>
              <a:xfrm>
                <a:off x="8661000" y="410205"/>
                <a:ext cx="2295000" cy="3925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pPr>
                  <a:buSzPct val="25000"/>
                </a:pPr>
                <a:r>
                  <a:rPr lang="zh-CN" altLang="en-US" sz="2000" b="1" dirty="0" smtClean="0">
                    <a:sym typeface="Calibri"/>
                  </a:rPr>
                  <a:t>留下属于你的信息。</a:t>
                </a:r>
                <a:endParaRPr lang="de-DE" sz="2000" b="1" dirty="0">
                  <a:sym typeface="Calibri"/>
                </a:endParaRPr>
              </a:p>
            </p:txBody>
          </p:sp>
          <p:sp>
            <p:nvSpPr>
              <p:cNvPr id="17" name="Shape 1450">
                <a:extLst>
                  <a:ext uri="{FF2B5EF4-FFF2-40B4-BE49-F238E27FC236}">
                    <a16:creationId xmlns:a16="http://schemas.microsoft.com/office/drawing/2014/main" id="{2B02C3CA-EB14-4D74-A452-5F3AEBB3A261}"/>
                  </a:ext>
                </a:extLst>
              </p:cNvPr>
              <p:cNvSpPr txBox="1"/>
              <p:nvPr/>
            </p:nvSpPr>
            <p:spPr>
              <a:xfrm>
                <a:off x="8661000" y="2174082"/>
                <a:ext cx="2295000" cy="6249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pPr>
                  <a:lnSpc>
                    <a:spcPct val="150000"/>
                  </a:lnSpc>
                  <a:buSzPct val="25000"/>
                </a:pPr>
                <a:endParaRPr lang="de-DE" sz="1200" dirty="0"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27" name="图片 26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69" y="1512279"/>
            <a:ext cx="7930661" cy="3898710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8763198" y="3712406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SzPct val="25000"/>
            </a:pPr>
            <a:r>
              <a:rPr lang="zh-CN" altLang="en-US" b="1" dirty="0">
                <a:sym typeface="Calibri"/>
              </a:rPr>
              <a:t>留下属于你的信息。</a:t>
            </a:r>
            <a:endParaRPr lang="de-DE" altLang="zh-CN" b="1" dirty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885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0A24D8-71BB-4F1F-9660-D3EED1870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 </a:t>
            </a:r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1A8101E-D701-41B3-843E-AA8850313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F7259C-2B4E-410A-A1B2-19A6E7CE1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5" name="îṣlíďê_1">
            <a:extLst>
              <a:ext uri="{FF2B5EF4-FFF2-40B4-BE49-F238E27FC236}">
                <a16:creationId xmlns:a16="http://schemas.microsoft.com/office/drawing/2014/main" id="{22DB0855-733C-4938-98A7-F871FAAEFB02}"/>
              </a:ext>
            </a:extLst>
          </p:cNvPr>
          <p:cNvSpPr>
            <a:spLocks/>
          </p:cNvSpPr>
          <p:nvPr/>
        </p:nvSpPr>
        <p:spPr>
          <a:xfrm rot="16200000">
            <a:off x="5871635" y="416441"/>
            <a:ext cx="455082" cy="4410200"/>
          </a:xfrm>
          <a:prstGeom prst="rightBracket">
            <a:avLst>
              <a:gd name="adj" fmla="val 165525"/>
            </a:avLst>
          </a:prstGeom>
          <a:ln w="3175">
            <a:solidFill>
              <a:schemeClr val="tx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40" tIns="45720" rIns="91440" bIns="45720" anchor="ctr"/>
          <a:lstStyle/>
          <a:p>
            <a:pPr algn="ctr"/>
            <a:endParaRPr/>
          </a:p>
        </p:txBody>
      </p:sp>
      <p:sp>
        <p:nvSpPr>
          <p:cNvPr id="6" name="îṣlíďê">
            <a:extLst>
              <a:ext uri="{FF2B5EF4-FFF2-40B4-BE49-F238E27FC236}">
                <a16:creationId xmlns:a16="http://schemas.microsoft.com/office/drawing/2014/main" id="{BAE0BBB8-5493-4ACE-B07A-23F96656B66C}"/>
              </a:ext>
            </a:extLst>
          </p:cNvPr>
          <p:cNvSpPr>
            <a:spLocks/>
          </p:cNvSpPr>
          <p:nvPr/>
        </p:nvSpPr>
        <p:spPr>
          <a:xfrm rot="16200000">
            <a:off x="5871635" y="-1737796"/>
            <a:ext cx="455082" cy="8718674"/>
          </a:xfrm>
          <a:prstGeom prst="rightBracket">
            <a:avLst>
              <a:gd name="adj" fmla="val 226678"/>
            </a:avLst>
          </a:prstGeom>
          <a:ln w="3175">
            <a:solidFill>
              <a:schemeClr val="tx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40" tIns="45720" rIns="91440" bIns="45720" anchor="ctr"/>
          <a:lstStyle/>
          <a:p>
            <a:pPr algn="ctr"/>
            <a:endParaRPr/>
          </a:p>
        </p:txBody>
      </p:sp>
      <p:sp>
        <p:nvSpPr>
          <p:cNvPr id="7" name="Rectangle: Rounded Corners 86">
            <a:extLst>
              <a:ext uri="{FF2B5EF4-FFF2-40B4-BE49-F238E27FC236}">
                <a16:creationId xmlns:a16="http://schemas.microsoft.com/office/drawing/2014/main" id="{131726E7-FCF3-49DA-81F0-3E1ABBE1462D}"/>
              </a:ext>
            </a:extLst>
          </p:cNvPr>
          <p:cNvSpPr>
            <a:spLocks/>
          </p:cNvSpPr>
          <p:nvPr/>
        </p:nvSpPr>
        <p:spPr>
          <a:xfrm>
            <a:off x="660400" y="3017089"/>
            <a:ext cx="10871200" cy="154402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8" name="Oval 95">
            <a:extLst>
              <a:ext uri="{FF2B5EF4-FFF2-40B4-BE49-F238E27FC236}">
                <a16:creationId xmlns:a16="http://schemas.microsoft.com/office/drawing/2014/main" id="{882674C6-8AE3-4E17-A7E1-E552A755836D}"/>
              </a:ext>
            </a:extLst>
          </p:cNvPr>
          <p:cNvSpPr>
            <a:spLocks/>
          </p:cNvSpPr>
          <p:nvPr/>
        </p:nvSpPr>
        <p:spPr>
          <a:xfrm>
            <a:off x="1504948" y="2849082"/>
            <a:ext cx="490422" cy="49041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ctr">
            <a:norm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Oval 96">
            <a:extLst>
              <a:ext uri="{FF2B5EF4-FFF2-40B4-BE49-F238E27FC236}">
                <a16:creationId xmlns:a16="http://schemas.microsoft.com/office/drawing/2014/main" id="{73E8AAC2-6DDF-4BF5-9159-38812AE01E89}"/>
              </a:ext>
            </a:extLst>
          </p:cNvPr>
          <p:cNvSpPr>
            <a:spLocks/>
          </p:cNvSpPr>
          <p:nvPr/>
        </p:nvSpPr>
        <p:spPr>
          <a:xfrm>
            <a:off x="3677868" y="2849082"/>
            <a:ext cx="490422" cy="49041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ctr">
            <a:norm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" name="Oval 97">
            <a:extLst>
              <a:ext uri="{FF2B5EF4-FFF2-40B4-BE49-F238E27FC236}">
                <a16:creationId xmlns:a16="http://schemas.microsoft.com/office/drawing/2014/main" id="{EAB2464F-13DE-47A8-9E98-1B954E9DDE88}"/>
              </a:ext>
            </a:extLst>
          </p:cNvPr>
          <p:cNvSpPr>
            <a:spLocks/>
          </p:cNvSpPr>
          <p:nvPr/>
        </p:nvSpPr>
        <p:spPr>
          <a:xfrm>
            <a:off x="5850788" y="2849082"/>
            <a:ext cx="490422" cy="49041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ctr">
            <a:normAutofit/>
          </a:bodyPr>
          <a:lstStyle/>
          <a:p>
            <a:pPr algn="ctr"/>
            <a:r>
              <a:rPr lang="en-US" sz="1400" b="1" dirty="0"/>
              <a:t>3</a:t>
            </a:r>
          </a:p>
        </p:txBody>
      </p:sp>
      <p:sp>
        <p:nvSpPr>
          <p:cNvPr id="11" name="Oval 98">
            <a:extLst>
              <a:ext uri="{FF2B5EF4-FFF2-40B4-BE49-F238E27FC236}">
                <a16:creationId xmlns:a16="http://schemas.microsoft.com/office/drawing/2014/main" id="{CE13461E-EE94-49E0-8207-45EB7C141219}"/>
              </a:ext>
            </a:extLst>
          </p:cNvPr>
          <p:cNvSpPr>
            <a:spLocks/>
          </p:cNvSpPr>
          <p:nvPr/>
        </p:nvSpPr>
        <p:spPr>
          <a:xfrm>
            <a:off x="8023708" y="2849082"/>
            <a:ext cx="490422" cy="49041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ctr">
            <a:norm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2" name="Oval 99">
            <a:extLst>
              <a:ext uri="{FF2B5EF4-FFF2-40B4-BE49-F238E27FC236}">
                <a16:creationId xmlns:a16="http://schemas.microsoft.com/office/drawing/2014/main" id="{F527DA83-919D-4962-8551-31B4B998ADC7}"/>
              </a:ext>
            </a:extLst>
          </p:cNvPr>
          <p:cNvSpPr>
            <a:spLocks/>
          </p:cNvSpPr>
          <p:nvPr/>
        </p:nvSpPr>
        <p:spPr>
          <a:xfrm>
            <a:off x="10196628" y="2849082"/>
            <a:ext cx="490422" cy="49041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ctr">
            <a:norm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5</a:t>
            </a:r>
          </a:p>
        </p:txBody>
      </p:sp>
      <p:grpSp>
        <p:nvGrpSpPr>
          <p:cNvPr id="13" name="Group 25">
            <a:extLst>
              <a:ext uri="{FF2B5EF4-FFF2-40B4-BE49-F238E27FC236}">
                <a16:creationId xmlns:a16="http://schemas.microsoft.com/office/drawing/2014/main" id="{1B0AB8E7-BC95-4D96-A865-1C6BB77298BD}"/>
              </a:ext>
            </a:extLst>
          </p:cNvPr>
          <p:cNvGrpSpPr>
            <a:grpSpLocks/>
          </p:cNvGrpSpPr>
          <p:nvPr/>
        </p:nvGrpSpPr>
        <p:grpSpPr>
          <a:xfrm>
            <a:off x="5586155" y="3621385"/>
            <a:ext cx="1019690" cy="1020574"/>
            <a:chOff x="3662363" y="1317626"/>
            <a:chExt cx="1824038" cy="1825624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67AFE372-58DF-417E-8CDC-49054CE3A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9213" y="1747838"/>
              <a:ext cx="357188" cy="965200"/>
            </a:xfrm>
            <a:custGeom>
              <a:avLst/>
              <a:gdLst>
                <a:gd name="T0" fmla="*/ 18 w 73"/>
                <a:gd name="T1" fmla="*/ 98 h 197"/>
                <a:gd name="T2" fmla="*/ 0 w 73"/>
                <a:gd name="T3" fmla="*/ 32 h 197"/>
                <a:gd name="T4" fmla="*/ 45 w 73"/>
                <a:gd name="T5" fmla="*/ 0 h 197"/>
                <a:gd name="T6" fmla="*/ 73 w 73"/>
                <a:gd name="T7" fmla="*/ 98 h 197"/>
                <a:gd name="T8" fmla="*/ 45 w 73"/>
                <a:gd name="T9" fmla="*/ 197 h 197"/>
                <a:gd name="T10" fmla="*/ 0 w 73"/>
                <a:gd name="T11" fmla="*/ 164 h 197"/>
                <a:gd name="T12" fmla="*/ 18 w 73"/>
                <a:gd name="T13" fmla="*/ 98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197">
                  <a:moveTo>
                    <a:pt x="18" y="98"/>
                  </a:moveTo>
                  <a:cubicBezTo>
                    <a:pt x="18" y="74"/>
                    <a:pt x="12" y="51"/>
                    <a:pt x="0" y="32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62" y="28"/>
                    <a:pt x="73" y="62"/>
                    <a:pt x="73" y="98"/>
                  </a:cubicBezTo>
                  <a:cubicBezTo>
                    <a:pt x="73" y="134"/>
                    <a:pt x="62" y="168"/>
                    <a:pt x="45" y="197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12" y="145"/>
                    <a:pt x="18" y="122"/>
                    <a:pt x="18" y="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BC6DB843-19F7-4288-9F29-62A4F14A7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7688" y="2659063"/>
              <a:ext cx="914400" cy="484187"/>
            </a:xfrm>
            <a:custGeom>
              <a:avLst/>
              <a:gdLst>
                <a:gd name="T0" fmla="*/ 44 w 187"/>
                <a:gd name="T1" fmla="*/ 44 h 99"/>
                <a:gd name="T2" fmla="*/ 142 w 187"/>
                <a:gd name="T3" fmla="*/ 0 h 99"/>
                <a:gd name="T4" fmla="*/ 187 w 187"/>
                <a:gd name="T5" fmla="*/ 32 h 99"/>
                <a:gd name="T6" fmla="*/ 44 w 187"/>
                <a:gd name="T7" fmla="*/ 99 h 99"/>
                <a:gd name="T8" fmla="*/ 0 w 187"/>
                <a:gd name="T9" fmla="*/ 93 h 99"/>
                <a:gd name="T10" fmla="*/ 16 w 187"/>
                <a:gd name="T11" fmla="*/ 41 h 99"/>
                <a:gd name="T12" fmla="*/ 44 w 187"/>
                <a:gd name="T13" fmla="*/ 44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7" h="99">
                  <a:moveTo>
                    <a:pt x="44" y="44"/>
                  </a:moveTo>
                  <a:cubicBezTo>
                    <a:pt x="83" y="44"/>
                    <a:pt x="118" y="27"/>
                    <a:pt x="142" y="0"/>
                  </a:cubicBezTo>
                  <a:cubicBezTo>
                    <a:pt x="187" y="32"/>
                    <a:pt x="187" y="32"/>
                    <a:pt x="187" y="32"/>
                  </a:cubicBezTo>
                  <a:cubicBezTo>
                    <a:pt x="153" y="73"/>
                    <a:pt x="101" y="99"/>
                    <a:pt x="44" y="99"/>
                  </a:cubicBezTo>
                  <a:cubicBezTo>
                    <a:pt x="29" y="99"/>
                    <a:pt x="14" y="97"/>
                    <a:pt x="0" y="93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25" y="43"/>
                    <a:pt x="35" y="44"/>
                    <a:pt x="44" y="4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8DF90774-F579-43A4-92E2-3E8467DCA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2363" y="2297113"/>
              <a:ext cx="650875" cy="777875"/>
            </a:xfrm>
            <a:custGeom>
              <a:avLst/>
              <a:gdLst>
                <a:gd name="T0" fmla="*/ 133 w 133"/>
                <a:gd name="T1" fmla="*/ 107 h 159"/>
                <a:gd name="T2" fmla="*/ 116 w 133"/>
                <a:gd name="T3" fmla="*/ 159 h 159"/>
                <a:gd name="T4" fmla="*/ 0 w 133"/>
                <a:gd name="T5" fmla="*/ 0 h 159"/>
                <a:gd name="T6" fmla="*/ 55 w 133"/>
                <a:gd name="T7" fmla="*/ 0 h 159"/>
                <a:gd name="T8" fmla="*/ 133 w 133"/>
                <a:gd name="T9" fmla="*/ 10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159">
                  <a:moveTo>
                    <a:pt x="133" y="107"/>
                  </a:moveTo>
                  <a:cubicBezTo>
                    <a:pt x="116" y="159"/>
                    <a:pt x="116" y="159"/>
                    <a:pt x="116" y="159"/>
                  </a:cubicBezTo>
                  <a:cubicBezTo>
                    <a:pt x="52" y="133"/>
                    <a:pt x="5" y="72"/>
                    <a:pt x="0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60" y="48"/>
                    <a:pt x="91" y="88"/>
                    <a:pt x="133" y="10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6B9ACA14-0B19-442E-8212-E47C91E1D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7688" y="1317626"/>
              <a:ext cx="914400" cy="479425"/>
            </a:xfrm>
            <a:custGeom>
              <a:avLst/>
              <a:gdLst>
                <a:gd name="T0" fmla="*/ 44 w 187"/>
                <a:gd name="T1" fmla="*/ 54 h 98"/>
                <a:gd name="T2" fmla="*/ 16 w 187"/>
                <a:gd name="T3" fmla="*/ 57 h 98"/>
                <a:gd name="T4" fmla="*/ 0 w 187"/>
                <a:gd name="T5" fmla="*/ 5 h 98"/>
                <a:gd name="T6" fmla="*/ 44 w 187"/>
                <a:gd name="T7" fmla="*/ 0 h 98"/>
                <a:gd name="T8" fmla="*/ 187 w 187"/>
                <a:gd name="T9" fmla="*/ 66 h 98"/>
                <a:gd name="T10" fmla="*/ 142 w 187"/>
                <a:gd name="T11" fmla="*/ 98 h 98"/>
                <a:gd name="T12" fmla="*/ 44 w 187"/>
                <a:gd name="T13" fmla="*/ 5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7" h="98">
                  <a:moveTo>
                    <a:pt x="44" y="54"/>
                  </a:moveTo>
                  <a:cubicBezTo>
                    <a:pt x="35" y="54"/>
                    <a:pt x="25" y="55"/>
                    <a:pt x="16" y="57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2"/>
                    <a:pt x="29" y="0"/>
                    <a:pt x="44" y="0"/>
                  </a:cubicBezTo>
                  <a:cubicBezTo>
                    <a:pt x="101" y="0"/>
                    <a:pt x="153" y="25"/>
                    <a:pt x="187" y="66"/>
                  </a:cubicBezTo>
                  <a:cubicBezTo>
                    <a:pt x="142" y="98"/>
                    <a:pt x="142" y="98"/>
                    <a:pt x="142" y="98"/>
                  </a:cubicBezTo>
                  <a:cubicBezTo>
                    <a:pt x="118" y="71"/>
                    <a:pt x="83" y="54"/>
                    <a:pt x="44" y="5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E4977EDC-41C6-4479-A5C7-5D37B5BF66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2363" y="1381125"/>
              <a:ext cx="650875" cy="782637"/>
            </a:xfrm>
            <a:custGeom>
              <a:avLst/>
              <a:gdLst>
                <a:gd name="T0" fmla="*/ 55 w 133"/>
                <a:gd name="T1" fmla="*/ 160 h 160"/>
                <a:gd name="T2" fmla="*/ 0 w 133"/>
                <a:gd name="T3" fmla="*/ 160 h 160"/>
                <a:gd name="T4" fmla="*/ 116 w 133"/>
                <a:gd name="T5" fmla="*/ 0 h 160"/>
                <a:gd name="T6" fmla="*/ 133 w 133"/>
                <a:gd name="T7" fmla="*/ 53 h 160"/>
                <a:gd name="T8" fmla="*/ 55 w 133"/>
                <a:gd name="T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160">
                  <a:moveTo>
                    <a:pt x="55" y="16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5" y="87"/>
                    <a:pt x="52" y="27"/>
                    <a:pt x="116" y="0"/>
                  </a:cubicBezTo>
                  <a:cubicBezTo>
                    <a:pt x="133" y="53"/>
                    <a:pt x="133" y="53"/>
                    <a:pt x="133" y="53"/>
                  </a:cubicBezTo>
                  <a:cubicBezTo>
                    <a:pt x="91" y="71"/>
                    <a:pt x="60" y="112"/>
                    <a:pt x="55" y="16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19" name="Oval 102">
            <a:extLst>
              <a:ext uri="{FF2B5EF4-FFF2-40B4-BE49-F238E27FC236}">
                <a16:creationId xmlns:a16="http://schemas.microsoft.com/office/drawing/2014/main" id="{8CDDDD26-2F72-4AFB-9C95-BF9FA8EA7796}"/>
              </a:ext>
            </a:extLst>
          </p:cNvPr>
          <p:cNvSpPr>
            <a:spLocks/>
          </p:cNvSpPr>
          <p:nvPr/>
        </p:nvSpPr>
        <p:spPr>
          <a:xfrm>
            <a:off x="5817606" y="3851947"/>
            <a:ext cx="556789" cy="55678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sx="110000" sy="110000" algn="ctr" rotWithShape="0">
              <a:schemeClr val="tx1">
                <a:alpha val="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047AE86D-292B-4EA0-849A-B967E37EB16E}"/>
              </a:ext>
            </a:extLst>
          </p:cNvPr>
          <p:cNvSpPr>
            <a:spLocks/>
          </p:cNvSpPr>
          <p:nvPr/>
        </p:nvSpPr>
        <p:spPr bwMode="auto">
          <a:xfrm>
            <a:off x="5958542" y="3997963"/>
            <a:ext cx="274915" cy="264754"/>
          </a:xfrm>
          <a:custGeom>
            <a:avLst/>
            <a:gdLst>
              <a:gd name="connsiteX0" fmla="*/ 216243 w 609050"/>
              <a:gd name="connsiteY0" fmla="*/ 412730 h 586540"/>
              <a:gd name="connsiteX1" fmla="*/ 216243 w 609050"/>
              <a:gd name="connsiteY1" fmla="*/ 456594 h 586540"/>
              <a:gd name="connsiteX2" fmla="*/ 293953 w 609050"/>
              <a:gd name="connsiteY2" fmla="*/ 456594 h 586540"/>
              <a:gd name="connsiteX3" fmla="*/ 293953 w 609050"/>
              <a:gd name="connsiteY3" fmla="*/ 412730 h 586540"/>
              <a:gd name="connsiteX4" fmla="*/ 69884 w 609050"/>
              <a:gd name="connsiteY4" fmla="*/ 412730 h 586540"/>
              <a:gd name="connsiteX5" fmla="*/ 69884 w 609050"/>
              <a:gd name="connsiteY5" fmla="*/ 456594 h 586540"/>
              <a:gd name="connsiteX6" fmla="*/ 147595 w 609050"/>
              <a:gd name="connsiteY6" fmla="*/ 456594 h 586540"/>
              <a:gd name="connsiteX7" fmla="*/ 147595 w 609050"/>
              <a:gd name="connsiteY7" fmla="*/ 412730 h 586540"/>
              <a:gd name="connsiteX8" fmla="*/ 460769 w 609050"/>
              <a:gd name="connsiteY8" fmla="*/ 376268 h 586540"/>
              <a:gd name="connsiteX9" fmla="*/ 460769 w 609050"/>
              <a:gd name="connsiteY9" fmla="*/ 414786 h 586540"/>
              <a:gd name="connsiteX10" fmla="*/ 555916 w 609050"/>
              <a:gd name="connsiteY10" fmla="*/ 414786 h 586540"/>
              <a:gd name="connsiteX11" fmla="*/ 555916 w 609050"/>
              <a:gd name="connsiteY11" fmla="*/ 376268 h 586540"/>
              <a:gd name="connsiteX12" fmla="*/ 216243 w 609050"/>
              <a:gd name="connsiteY12" fmla="*/ 339670 h 586540"/>
              <a:gd name="connsiteX13" fmla="*/ 216243 w 609050"/>
              <a:gd name="connsiteY13" fmla="*/ 383533 h 586540"/>
              <a:gd name="connsiteX14" fmla="*/ 293953 w 609050"/>
              <a:gd name="connsiteY14" fmla="*/ 383533 h 586540"/>
              <a:gd name="connsiteX15" fmla="*/ 293953 w 609050"/>
              <a:gd name="connsiteY15" fmla="*/ 339670 h 586540"/>
              <a:gd name="connsiteX16" fmla="*/ 69884 w 609050"/>
              <a:gd name="connsiteY16" fmla="*/ 339670 h 586540"/>
              <a:gd name="connsiteX17" fmla="*/ 69884 w 609050"/>
              <a:gd name="connsiteY17" fmla="*/ 383533 h 586540"/>
              <a:gd name="connsiteX18" fmla="*/ 147595 w 609050"/>
              <a:gd name="connsiteY18" fmla="*/ 383533 h 586540"/>
              <a:gd name="connsiteX19" fmla="*/ 147595 w 609050"/>
              <a:gd name="connsiteY19" fmla="*/ 339670 h 586540"/>
              <a:gd name="connsiteX20" fmla="*/ 460769 w 609050"/>
              <a:gd name="connsiteY20" fmla="*/ 303071 h 586540"/>
              <a:gd name="connsiteX21" fmla="*/ 460769 w 609050"/>
              <a:gd name="connsiteY21" fmla="*/ 341726 h 586540"/>
              <a:gd name="connsiteX22" fmla="*/ 555916 w 609050"/>
              <a:gd name="connsiteY22" fmla="*/ 341726 h 586540"/>
              <a:gd name="connsiteX23" fmla="*/ 555916 w 609050"/>
              <a:gd name="connsiteY23" fmla="*/ 303071 h 586540"/>
              <a:gd name="connsiteX24" fmla="*/ 216243 w 609050"/>
              <a:gd name="connsiteY24" fmla="*/ 266609 h 586540"/>
              <a:gd name="connsiteX25" fmla="*/ 216243 w 609050"/>
              <a:gd name="connsiteY25" fmla="*/ 310473 h 586540"/>
              <a:gd name="connsiteX26" fmla="*/ 293953 w 609050"/>
              <a:gd name="connsiteY26" fmla="*/ 310473 h 586540"/>
              <a:gd name="connsiteX27" fmla="*/ 293953 w 609050"/>
              <a:gd name="connsiteY27" fmla="*/ 266609 h 586540"/>
              <a:gd name="connsiteX28" fmla="*/ 69884 w 609050"/>
              <a:gd name="connsiteY28" fmla="*/ 266609 h 586540"/>
              <a:gd name="connsiteX29" fmla="*/ 69884 w 609050"/>
              <a:gd name="connsiteY29" fmla="*/ 310473 h 586540"/>
              <a:gd name="connsiteX30" fmla="*/ 147595 w 609050"/>
              <a:gd name="connsiteY30" fmla="*/ 310473 h 586540"/>
              <a:gd name="connsiteX31" fmla="*/ 147595 w 609050"/>
              <a:gd name="connsiteY31" fmla="*/ 266609 h 586540"/>
              <a:gd name="connsiteX32" fmla="*/ 460769 w 609050"/>
              <a:gd name="connsiteY32" fmla="*/ 230010 h 586540"/>
              <a:gd name="connsiteX33" fmla="*/ 460769 w 609050"/>
              <a:gd name="connsiteY33" fmla="*/ 268528 h 586540"/>
              <a:gd name="connsiteX34" fmla="*/ 555916 w 609050"/>
              <a:gd name="connsiteY34" fmla="*/ 268528 h 586540"/>
              <a:gd name="connsiteX35" fmla="*/ 555916 w 609050"/>
              <a:gd name="connsiteY35" fmla="*/ 230010 h 586540"/>
              <a:gd name="connsiteX36" fmla="*/ 216243 w 609050"/>
              <a:gd name="connsiteY36" fmla="*/ 193549 h 586540"/>
              <a:gd name="connsiteX37" fmla="*/ 216243 w 609050"/>
              <a:gd name="connsiteY37" fmla="*/ 237412 h 586540"/>
              <a:gd name="connsiteX38" fmla="*/ 293953 w 609050"/>
              <a:gd name="connsiteY38" fmla="*/ 237412 h 586540"/>
              <a:gd name="connsiteX39" fmla="*/ 293953 w 609050"/>
              <a:gd name="connsiteY39" fmla="*/ 193549 h 586540"/>
              <a:gd name="connsiteX40" fmla="*/ 69884 w 609050"/>
              <a:gd name="connsiteY40" fmla="*/ 193549 h 586540"/>
              <a:gd name="connsiteX41" fmla="*/ 69884 w 609050"/>
              <a:gd name="connsiteY41" fmla="*/ 237412 h 586540"/>
              <a:gd name="connsiteX42" fmla="*/ 147595 w 609050"/>
              <a:gd name="connsiteY42" fmla="*/ 237412 h 586540"/>
              <a:gd name="connsiteX43" fmla="*/ 147595 w 609050"/>
              <a:gd name="connsiteY43" fmla="*/ 193549 h 586540"/>
              <a:gd name="connsiteX44" fmla="*/ 460769 w 609050"/>
              <a:gd name="connsiteY44" fmla="*/ 156950 h 586540"/>
              <a:gd name="connsiteX45" fmla="*/ 460769 w 609050"/>
              <a:gd name="connsiteY45" fmla="*/ 195468 h 586540"/>
              <a:gd name="connsiteX46" fmla="*/ 555916 w 609050"/>
              <a:gd name="connsiteY46" fmla="*/ 195468 h 586540"/>
              <a:gd name="connsiteX47" fmla="*/ 555916 w 609050"/>
              <a:gd name="connsiteY47" fmla="*/ 156950 h 586540"/>
              <a:gd name="connsiteX48" fmla="*/ 192926 w 609050"/>
              <a:gd name="connsiteY48" fmla="*/ 96251 h 586540"/>
              <a:gd name="connsiteX49" fmla="*/ 361366 w 609050"/>
              <a:gd name="connsiteY49" fmla="*/ 96251 h 586540"/>
              <a:gd name="connsiteX50" fmla="*/ 361366 w 609050"/>
              <a:gd name="connsiteY50" fmla="*/ 114880 h 586540"/>
              <a:gd name="connsiteX51" fmla="*/ 192926 w 609050"/>
              <a:gd name="connsiteY51" fmla="*/ 114880 h 586540"/>
              <a:gd name="connsiteX52" fmla="*/ 192926 w 609050"/>
              <a:gd name="connsiteY52" fmla="*/ 49819 h 586540"/>
              <a:gd name="connsiteX53" fmla="*/ 361366 w 609050"/>
              <a:gd name="connsiteY53" fmla="*/ 49819 h 586540"/>
              <a:gd name="connsiteX54" fmla="*/ 361366 w 609050"/>
              <a:gd name="connsiteY54" fmla="*/ 68307 h 586540"/>
              <a:gd name="connsiteX55" fmla="*/ 192926 w 609050"/>
              <a:gd name="connsiteY55" fmla="*/ 68307 h 586540"/>
              <a:gd name="connsiteX56" fmla="*/ 166130 w 609050"/>
              <a:gd name="connsiteY56" fmla="*/ 25222 h 586540"/>
              <a:gd name="connsiteX57" fmla="*/ 166130 w 609050"/>
              <a:gd name="connsiteY57" fmla="*/ 155716 h 586540"/>
              <a:gd name="connsiteX58" fmla="*/ 338987 w 609050"/>
              <a:gd name="connsiteY58" fmla="*/ 155716 h 586540"/>
              <a:gd name="connsiteX59" fmla="*/ 338987 w 609050"/>
              <a:gd name="connsiteY59" fmla="*/ 341040 h 586540"/>
              <a:gd name="connsiteX60" fmla="*/ 338987 w 609050"/>
              <a:gd name="connsiteY60" fmla="*/ 531710 h 586540"/>
              <a:gd name="connsiteX61" fmla="*/ 366721 w 609050"/>
              <a:gd name="connsiteY61" fmla="*/ 531710 h 586540"/>
              <a:gd name="connsiteX62" fmla="*/ 366721 w 609050"/>
              <a:gd name="connsiteY62" fmla="*/ 341040 h 586540"/>
              <a:gd name="connsiteX63" fmla="*/ 366721 w 609050"/>
              <a:gd name="connsiteY63" fmla="*/ 155305 h 586540"/>
              <a:gd name="connsiteX64" fmla="*/ 388002 w 609050"/>
              <a:gd name="connsiteY64" fmla="*/ 143517 h 586540"/>
              <a:gd name="connsiteX65" fmla="*/ 388002 w 609050"/>
              <a:gd name="connsiteY65" fmla="*/ 25222 h 586540"/>
              <a:gd name="connsiteX66" fmla="*/ 140867 w 609050"/>
              <a:gd name="connsiteY66" fmla="*/ 0 h 586540"/>
              <a:gd name="connsiteX67" fmla="*/ 413402 w 609050"/>
              <a:gd name="connsiteY67" fmla="*/ 0 h 586540"/>
              <a:gd name="connsiteX68" fmla="*/ 413402 w 609050"/>
              <a:gd name="connsiteY68" fmla="*/ 129398 h 586540"/>
              <a:gd name="connsiteX69" fmla="*/ 432486 w 609050"/>
              <a:gd name="connsiteY69" fmla="*/ 118843 h 586540"/>
              <a:gd name="connsiteX70" fmla="*/ 584199 w 609050"/>
              <a:gd name="connsiteY70" fmla="*/ 118843 h 586540"/>
              <a:gd name="connsiteX71" fmla="*/ 584199 w 609050"/>
              <a:gd name="connsiteY71" fmla="*/ 531710 h 586540"/>
              <a:gd name="connsiteX72" fmla="*/ 609050 w 609050"/>
              <a:gd name="connsiteY72" fmla="*/ 531710 h 586540"/>
              <a:gd name="connsiteX73" fmla="*/ 609050 w 609050"/>
              <a:gd name="connsiteY73" fmla="*/ 586540 h 586540"/>
              <a:gd name="connsiteX74" fmla="*/ 0 w 609050"/>
              <a:gd name="connsiteY74" fmla="*/ 586540 h 586540"/>
              <a:gd name="connsiteX75" fmla="*/ 0 w 609050"/>
              <a:gd name="connsiteY75" fmla="*/ 531710 h 586540"/>
              <a:gd name="connsiteX76" fmla="*/ 24851 w 609050"/>
              <a:gd name="connsiteY76" fmla="*/ 531710 h 586540"/>
              <a:gd name="connsiteX77" fmla="*/ 24851 w 609050"/>
              <a:gd name="connsiteY77" fmla="*/ 155716 h 586540"/>
              <a:gd name="connsiteX78" fmla="*/ 140867 w 609050"/>
              <a:gd name="connsiteY78" fmla="*/ 155716 h 586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609050" h="586540">
                <a:moveTo>
                  <a:pt x="216243" y="412730"/>
                </a:moveTo>
                <a:lnTo>
                  <a:pt x="216243" y="456594"/>
                </a:lnTo>
                <a:lnTo>
                  <a:pt x="293953" y="456594"/>
                </a:lnTo>
                <a:lnTo>
                  <a:pt x="293953" y="412730"/>
                </a:lnTo>
                <a:close/>
                <a:moveTo>
                  <a:pt x="69884" y="412730"/>
                </a:moveTo>
                <a:lnTo>
                  <a:pt x="69884" y="456594"/>
                </a:lnTo>
                <a:lnTo>
                  <a:pt x="147595" y="456594"/>
                </a:lnTo>
                <a:lnTo>
                  <a:pt x="147595" y="412730"/>
                </a:lnTo>
                <a:close/>
                <a:moveTo>
                  <a:pt x="460769" y="376268"/>
                </a:moveTo>
                <a:lnTo>
                  <a:pt x="460769" y="414786"/>
                </a:lnTo>
                <a:lnTo>
                  <a:pt x="555916" y="414786"/>
                </a:lnTo>
                <a:lnTo>
                  <a:pt x="555916" y="376268"/>
                </a:lnTo>
                <a:close/>
                <a:moveTo>
                  <a:pt x="216243" y="339670"/>
                </a:moveTo>
                <a:lnTo>
                  <a:pt x="216243" y="383533"/>
                </a:lnTo>
                <a:lnTo>
                  <a:pt x="293953" y="383533"/>
                </a:lnTo>
                <a:lnTo>
                  <a:pt x="293953" y="339670"/>
                </a:lnTo>
                <a:close/>
                <a:moveTo>
                  <a:pt x="69884" y="339670"/>
                </a:moveTo>
                <a:lnTo>
                  <a:pt x="69884" y="383533"/>
                </a:lnTo>
                <a:lnTo>
                  <a:pt x="147595" y="383533"/>
                </a:lnTo>
                <a:lnTo>
                  <a:pt x="147595" y="339670"/>
                </a:lnTo>
                <a:close/>
                <a:moveTo>
                  <a:pt x="460769" y="303071"/>
                </a:moveTo>
                <a:lnTo>
                  <a:pt x="460769" y="341726"/>
                </a:lnTo>
                <a:lnTo>
                  <a:pt x="555916" y="341726"/>
                </a:lnTo>
                <a:lnTo>
                  <a:pt x="555916" y="303071"/>
                </a:lnTo>
                <a:close/>
                <a:moveTo>
                  <a:pt x="216243" y="266609"/>
                </a:moveTo>
                <a:lnTo>
                  <a:pt x="216243" y="310473"/>
                </a:lnTo>
                <a:lnTo>
                  <a:pt x="293953" y="310473"/>
                </a:lnTo>
                <a:lnTo>
                  <a:pt x="293953" y="266609"/>
                </a:lnTo>
                <a:close/>
                <a:moveTo>
                  <a:pt x="69884" y="266609"/>
                </a:moveTo>
                <a:lnTo>
                  <a:pt x="69884" y="310473"/>
                </a:lnTo>
                <a:lnTo>
                  <a:pt x="147595" y="310473"/>
                </a:lnTo>
                <a:lnTo>
                  <a:pt x="147595" y="266609"/>
                </a:lnTo>
                <a:close/>
                <a:moveTo>
                  <a:pt x="460769" y="230010"/>
                </a:moveTo>
                <a:lnTo>
                  <a:pt x="460769" y="268528"/>
                </a:lnTo>
                <a:lnTo>
                  <a:pt x="555916" y="268528"/>
                </a:lnTo>
                <a:lnTo>
                  <a:pt x="555916" y="230010"/>
                </a:lnTo>
                <a:close/>
                <a:moveTo>
                  <a:pt x="216243" y="193549"/>
                </a:moveTo>
                <a:lnTo>
                  <a:pt x="216243" y="237412"/>
                </a:lnTo>
                <a:lnTo>
                  <a:pt x="293953" y="237412"/>
                </a:lnTo>
                <a:lnTo>
                  <a:pt x="293953" y="193549"/>
                </a:lnTo>
                <a:close/>
                <a:moveTo>
                  <a:pt x="69884" y="193549"/>
                </a:moveTo>
                <a:lnTo>
                  <a:pt x="69884" y="237412"/>
                </a:lnTo>
                <a:lnTo>
                  <a:pt x="147595" y="237412"/>
                </a:lnTo>
                <a:lnTo>
                  <a:pt x="147595" y="193549"/>
                </a:lnTo>
                <a:close/>
                <a:moveTo>
                  <a:pt x="460769" y="156950"/>
                </a:moveTo>
                <a:lnTo>
                  <a:pt x="460769" y="195468"/>
                </a:lnTo>
                <a:lnTo>
                  <a:pt x="555916" y="195468"/>
                </a:lnTo>
                <a:lnTo>
                  <a:pt x="555916" y="156950"/>
                </a:lnTo>
                <a:close/>
                <a:moveTo>
                  <a:pt x="192926" y="96251"/>
                </a:moveTo>
                <a:lnTo>
                  <a:pt x="361366" y="96251"/>
                </a:lnTo>
                <a:lnTo>
                  <a:pt x="361366" y="114880"/>
                </a:lnTo>
                <a:lnTo>
                  <a:pt x="192926" y="114880"/>
                </a:lnTo>
                <a:close/>
                <a:moveTo>
                  <a:pt x="192926" y="49819"/>
                </a:moveTo>
                <a:lnTo>
                  <a:pt x="361366" y="49819"/>
                </a:lnTo>
                <a:lnTo>
                  <a:pt x="361366" y="68307"/>
                </a:lnTo>
                <a:lnTo>
                  <a:pt x="192926" y="68307"/>
                </a:lnTo>
                <a:close/>
                <a:moveTo>
                  <a:pt x="166130" y="25222"/>
                </a:moveTo>
                <a:lnTo>
                  <a:pt x="166130" y="155716"/>
                </a:lnTo>
                <a:lnTo>
                  <a:pt x="338987" y="155716"/>
                </a:lnTo>
                <a:lnTo>
                  <a:pt x="338987" y="341040"/>
                </a:lnTo>
                <a:lnTo>
                  <a:pt x="338987" y="531710"/>
                </a:lnTo>
                <a:lnTo>
                  <a:pt x="366721" y="531710"/>
                </a:lnTo>
                <a:lnTo>
                  <a:pt x="366721" y="341040"/>
                </a:lnTo>
                <a:lnTo>
                  <a:pt x="366721" y="155305"/>
                </a:lnTo>
                <a:lnTo>
                  <a:pt x="388002" y="143517"/>
                </a:lnTo>
                <a:lnTo>
                  <a:pt x="388002" y="25222"/>
                </a:lnTo>
                <a:close/>
                <a:moveTo>
                  <a:pt x="140867" y="0"/>
                </a:moveTo>
                <a:lnTo>
                  <a:pt x="413402" y="0"/>
                </a:lnTo>
                <a:lnTo>
                  <a:pt x="413402" y="129398"/>
                </a:lnTo>
                <a:lnTo>
                  <a:pt x="432486" y="118843"/>
                </a:lnTo>
                <a:lnTo>
                  <a:pt x="584199" y="118843"/>
                </a:lnTo>
                <a:lnTo>
                  <a:pt x="584199" y="531710"/>
                </a:lnTo>
                <a:lnTo>
                  <a:pt x="609050" y="531710"/>
                </a:lnTo>
                <a:lnTo>
                  <a:pt x="609050" y="586540"/>
                </a:lnTo>
                <a:lnTo>
                  <a:pt x="0" y="586540"/>
                </a:lnTo>
                <a:lnTo>
                  <a:pt x="0" y="531710"/>
                </a:lnTo>
                <a:lnTo>
                  <a:pt x="24851" y="531710"/>
                </a:lnTo>
                <a:lnTo>
                  <a:pt x="24851" y="155716"/>
                </a:lnTo>
                <a:lnTo>
                  <a:pt x="140867" y="1557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íṩļíďé">
            <a:extLst>
              <a:ext uri="{FF2B5EF4-FFF2-40B4-BE49-F238E27FC236}">
                <a16:creationId xmlns:a16="http://schemas.microsoft.com/office/drawing/2014/main" id="{E6154625-DC42-49C1-80B3-E97556B3A1F4}"/>
              </a:ext>
            </a:extLst>
          </p:cNvPr>
          <p:cNvSpPr>
            <a:spLocks/>
          </p:cNvSpPr>
          <p:nvPr/>
        </p:nvSpPr>
        <p:spPr>
          <a:xfrm>
            <a:off x="5353050" y="1149175"/>
            <a:ext cx="1485900" cy="1485900"/>
          </a:xfrm>
          <a:prstGeom prst="ellipse">
            <a:avLst/>
          </a:prstGeom>
          <a:blipFill>
            <a:blip r:embed="rId2"/>
            <a:stretch>
              <a:fillRect l="-38042" r="-37397"/>
            </a:stretch>
          </a:blipFill>
          <a:ln w="57150" cap="flat" cmpd="sng" algn="ctr">
            <a:solidFill>
              <a:schemeClr val="bg2">
                <a:alpha val="70000"/>
              </a:schemeClr>
            </a:solidFill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/>
            <a:endParaRPr/>
          </a:p>
        </p:txBody>
      </p:sp>
      <p:grpSp>
        <p:nvGrpSpPr>
          <p:cNvPr id="22" name="Group 25">
            <a:extLst>
              <a:ext uri="{FF2B5EF4-FFF2-40B4-BE49-F238E27FC236}">
                <a16:creationId xmlns:a16="http://schemas.microsoft.com/office/drawing/2014/main" id="{89D7B2BB-41BC-4EDC-A77B-B2508F70CD56}"/>
              </a:ext>
            </a:extLst>
          </p:cNvPr>
          <p:cNvGrpSpPr>
            <a:grpSpLocks/>
          </p:cNvGrpSpPr>
          <p:nvPr/>
        </p:nvGrpSpPr>
        <p:grpSpPr>
          <a:xfrm>
            <a:off x="7759075" y="3621386"/>
            <a:ext cx="1019689" cy="1020571"/>
            <a:chOff x="3662363" y="1317625"/>
            <a:chExt cx="1824041" cy="1825620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2291BBCD-AAD0-42C5-95CB-191D14F9A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9216" y="1747835"/>
              <a:ext cx="357188" cy="965198"/>
            </a:xfrm>
            <a:custGeom>
              <a:avLst/>
              <a:gdLst>
                <a:gd name="T0" fmla="*/ 18 w 73"/>
                <a:gd name="T1" fmla="*/ 98 h 197"/>
                <a:gd name="T2" fmla="*/ 0 w 73"/>
                <a:gd name="T3" fmla="*/ 32 h 197"/>
                <a:gd name="T4" fmla="*/ 45 w 73"/>
                <a:gd name="T5" fmla="*/ 0 h 197"/>
                <a:gd name="T6" fmla="*/ 73 w 73"/>
                <a:gd name="T7" fmla="*/ 98 h 197"/>
                <a:gd name="T8" fmla="*/ 45 w 73"/>
                <a:gd name="T9" fmla="*/ 197 h 197"/>
                <a:gd name="T10" fmla="*/ 0 w 73"/>
                <a:gd name="T11" fmla="*/ 164 h 197"/>
                <a:gd name="T12" fmla="*/ 18 w 73"/>
                <a:gd name="T13" fmla="*/ 98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197">
                  <a:moveTo>
                    <a:pt x="18" y="98"/>
                  </a:moveTo>
                  <a:cubicBezTo>
                    <a:pt x="18" y="74"/>
                    <a:pt x="12" y="51"/>
                    <a:pt x="0" y="32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62" y="28"/>
                    <a:pt x="73" y="62"/>
                    <a:pt x="73" y="98"/>
                  </a:cubicBezTo>
                  <a:cubicBezTo>
                    <a:pt x="73" y="134"/>
                    <a:pt x="62" y="168"/>
                    <a:pt x="45" y="197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12" y="145"/>
                    <a:pt x="18" y="122"/>
                    <a:pt x="18" y="9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C53BBA85-BB73-472F-86B3-A1D38F2DD6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7690" y="2659059"/>
              <a:ext cx="914401" cy="484186"/>
            </a:xfrm>
            <a:custGeom>
              <a:avLst/>
              <a:gdLst>
                <a:gd name="T0" fmla="*/ 44 w 187"/>
                <a:gd name="T1" fmla="*/ 44 h 99"/>
                <a:gd name="T2" fmla="*/ 142 w 187"/>
                <a:gd name="T3" fmla="*/ 0 h 99"/>
                <a:gd name="T4" fmla="*/ 187 w 187"/>
                <a:gd name="T5" fmla="*/ 32 h 99"/>
                <a:gd name="T6" fmla="*/ 44 w 187"/>
                <a:gd name="T7" fmla="*/ 99 h 99"/>
                <a:gd name="T8" fmla="*/ 0 w 187"/>
                <a:gd name="T9" fmla="*/ 93 h 99"/>
                <a:gd name="T10" fmla="*/ 16 w 187"/>
                <a:gd name="T11" fmla="*/ 41 h 99"/>
                <a:gd name="T12" fmla="*/ 44 w 187"/>
                <a:gd name="T13" fmla="*/ 44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7" h="99">
                  <a:moveTo>
                    <a:pt x="44" y="44"/>
                  </a:moveTo>
                  <a:cubicBezTo>
                    <a:pt x="83" y="44"/>
                    <a:pt x="118" y="27"/>
                    <a:pt x="142" y="0"/>
                  </a:cubicBezTo>
                  <a:cubicBezTo>
                    <a:pt x="187" y="32"/>
                    <a:pt x="187" y="32"/>
                    <a:pt x="187" y="32"/>
                  </a:cubicBezTo>
                  <a:cubicBezTo>
                    <a:pt x="153" y="73"/>
                    <a:pt x="101" y="99"/>
                    <a:pt x="44" y="99"/>
                  </a:cubicBezTo>
                  <a:cubicBezTo>
                    <a:pt x="29" y="99"/>
                    <a:pt x="14" y="97"/>
                    <a:pt x="0" y="93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25" y="43"/>
                    <a:pt x="35" y="44"/>
                    <a:pt x="44" y="44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502D0D71-FC57-4A55-BDC4-F286EC6792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2365" y="2297109"/>
              <a:ext cx="650875" cy="777875"/>
            </a:xfrm>
            <a:custGeom>
              <a:avLst/>
              <a:gdLst>
                <a:gd name="T0" fmla="*/ 133 w 133"/>
                <a:gd name="T1" fmla="*/ 107 h 159"/>
                <a:gd name="T2" fmla="*/ 116 w 133"/>
                <a:gd name="T3" fmla="*/ 159 h 159"/>
                <a:gd name="T4" fmla="*/ 0 w 133"/>
                <a:gd name="T5" fmla="*/ 0 h 159"/>
                <a:gd name="T6" fmla="*/ 55 w 133"/>
                <a:gd name="T7" fmla="*/ 0 h 159"/>
                <a:gd name="T8" fmla="*/ 133 w 133"/>
                <a:gd name="T9" fmla="*/ 10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159">
                  <a:moveTo>
                    <a:pt x="133" y="107"/>
                  </a:moveTo>
                  <a:cubicBezTo>
                    <a:pt x="116" y="159"/>
                    <a:pt x="116" y="159"/>
                    <a:pt x="116" y="159"/>
                  </a:cubicBezTo>
                  <a:cubicBezTo>
                    <a:pt x="52" y="133"/>
                    <a:pt x="5" y="72"/>
                    <a:pt x="0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60" y="48"/>
                    <a:pt x="91" y="88"/>
                    <a:pt x="133" y="10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83211700-909C-402B-B97C-90FECA2F2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7690" y="1317625"/>
              <a:ext cx="914401" cy="479424"/>
            </a:xfrm>
            <a:custGeom>
              <a:avLst/>
              <a:gdLst>
                <a:gd name="T0" fmla="*/ 44 w 187"/>
                <a:gd name="T1" fmla="*/ 54 h 98"/>
                <a:gd name="T2" fmla="*/ 16 w 187"/>
                <a:gd name="T3" fmla="*/ 57 h 98"/>
                <a:gd name="T4" fmla="*/ 0 w 187"/>
                <a:gd name="T5" fmla="*/ 5 h 98"/>
                <a:gd name="T6" fmla="*/ 44 w 187"/>
                <a:gd name="T7" fmla="*/ 0 h 98"/>
                <a:gd name="T8" fmla="*/ 187 w 187"/>
                <a:gd name="T9" fmla="*/ 66 h 98"/>
                <a:gd name="T10" fmla="*/ 142 w 187"/>
                <a:gd name="T11" fmla="*/ 98 h 98"/>
                <a:gd name="T12" fmla="*/ 44 w 187"/>
                <a:gd name="T13" fmla="*/ 5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7" h="98">
                  <a:moveTo>
                    <a:pt x="44" y="54"/>
                  </a:moveTo>
                  <a:cubicBezTo>
                    <a:pt x="35" y="54"/>
                    <a:pt x="25" y="55"/>
                    <a:pt x="16" y="57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2"/>
                    <a:pt x="29" y="0"/>
                    <a:pt x="44" y="0"/>
                  </a:cubicBezTo>
                  <a:cubicBezTo>
                    <a:pt x="101" y="0"/>
                    <a:pt x="153" y="25"/>
                    <a:pt x="187" y="66"/>
                  </a:cubicBezTo>
                  <a:cubicBezTo>
                    <a:pt x="142" y="98"/>
                    <a:pt x="142" y="98"/>
                    <a:pt x="142" y="98"/>
                  </a:cubicBezTo>
                  <a:cubicBezTo>
                    <a:pt x="118" y="71"/>
                    <a:pt x="83" y="54"/>
                    <a:pt x="44" y="5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BF4646D4-3040-4771-9E8C-2C44F5D090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2363" y="1381126"/>
              <a:ext cx="650875" cy="782637"/>
            </a:xfrm>
            <a:custGeom>
              <a:avLst/>
              <a:gdLst>
                <a:gd name="T0" fmla="*/ 55 w 133"/>
                <a:gd name="T1" fmla="*/ 160 h 160"/>
                <a:gd name="T2" fmla="*/ 0 w 133"/>
                <a:gd name="T3" fmla="*/ 160 h 160"/>
                <a:gd name="T4" fmla="*/ 116 w 133"/>
                <a:gd name="T5" fmla="*/ 0 h 160"/>
                <a:gd name="T6" fmla="*/ 133 w 133"/>
                <a:gd name="T7" fmla="*/ 53 h 160"/>
                <a:gd name="T8" fmla="*/ 55 w 133"/>
                <a:gd name="T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160">
                  <a:moveTo>
                    <a:pt x="55" y="16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5" y="87"/>
                    <a:pt x="52" y="27"/>
                    <a:pt x="116" y="0"/>
                  </a:cubicBezTo>
                  <a:cubicBezTo>
                    <a:pt x="133" y="53"/>
                    <a:pt x="133" y="53"/>
                    <a:pt x="133" y="53"/>
                  </a:cubicBezTo>
                  <a:cubicBezTo>
                    <a:pt x="91" y="71"/>
                    <a:pt x="60" y="112"/>
                    <a:pt x="55" y="16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8" name="Oval 102">
            <a:extLst>
              <a:ext uri="{FF2B5EF4-FFF2-40B4-BE49-F238E27FC236}">
                <a16:creationId xmlns:a16="http://schemas.microsoft.com/office/drawing/2014/main" id="{BC853190-09C3-4302-9ED8-60EE909142ED}"/>
              </a:ext>
            </a:extLst>
          </p:cNvPr>
          <p:cNvSpPr>
            <a:spLocks/>
          </p:cNvSpPr>
          <p:nvPr/>
        </p:nvSpPr>
        <p:spPr>
          <a:xfrm>
            <a:off x="7990529" y="3851947"/>
            <a:ext cx="556789" cy="55678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sx="110000" sy="110000" algn="ctr" rotWithShape="0">
              <a:schemeClr val="tx1">
                <a:alpha val="8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6906D399-973F-47BA-80C7-DF061822B080}"/>
              </a:ext>
            </a:extLst>
          </p:cNvPr>
          <p:cNvSpPr>
            <a:spLocks/>
          </p:cNvSpPr>
          <p:nvPr/>
        </p:nvSpPr>
        <p:spPr bwMode="auto">
          <a:xfrm>
            <a:off x="8131464" y="4018184"/>
            <a:ext cx="274915" cy="224307"/>
          </a:xfrm>
          <a:custGeom>
            <a:avLst/>
            <a:gdLst>
              <a:gd name="connsiteX0" fmla="*/ 508188 w 609120"/>
              <a:gd name="connsiteY0" fmla="*/ 388434 h 496992"/>
              <a:gd name="connsiteX1" fmla="*/ 508188 w 609120"/>
              <a:gd name="connsiteY1" fmla="*/ 438152 h 496992"/>
              <a:gd name="connsiteX2" fmla="*/ 557983 w 609120"/>
              <a:gd name="connsiteY2" fmla="*/ 438152 h 496992"/>
              <a:gd name="connsiteX3" fmla="*/ 557983 w 609120"/>
              <a:gd name="connsiteY3" fmla="*/ 388434 h 496992"/>
              <a:gd name="connsiteX4" fmla="*/ 51136 w 609120"/>
              <a:gd name="connsiteY4" fmla="*/ 388434 h 496992"/>
              <a:gd name="connsiteX5" fmla="*/ 51136 w 609120"/>
              <a:gd name="connsiteY5" fmla="*/ 438152 h 496992"/>
              <a:gd name="connsiteX6" fmla="*/ 100931 w 609120"/>
              <a:gd name="connsiteY6" fmla="*/ 438152 h 496992"/>
              <a:gd name="connsiteX7" fmla="*/ 100931 w 609120"/>
              <a:gd name="connsiteY7" fmla="*/ 388434 h 496992"/>
              <a:gd name="connsiteX8" fmla="*/ 508188 w 609120"/>
              <a:gd name="connsiteY8" fmla="*/ 314770 h 496992"/>
              <a:gd name="connsiteX9" fmla="*/ 508188 w 609120"/>
              <a:gd name="connsiteY9" fmla="*/ 364430 h 496992"/>
              <a:gd name="connsiteX10" fmla="*/ 557983 w 609120"/>
              <a:gd name="connsiteY10" fmla="*/ 364430 h 496992"/>
              <a:gd name="connsiteX11" fmla="*/ 557983 w 609120"/>
              <a:gd name="connsiteY11" fmla="*/ 314770 h 496992"/>
              <a:gd name="connsiteX12" fmla="*/ 51136 w 609120"/>
              <a:gd name="connsiteY12" fmla="*/ 314770 h 496992"/>
              <a:gd name="connsiteX13" fmla="*/ 51136 w 609120"/>
              <a:gd name="connsiteY13" fmla="*/ 364430 h 496992"/>
              <a:gd name="connsiteX14" fmla="*/ 100931 w 609120"/>
              <a:gd name="connsiteY14" fmla="*/ 364430 h 496992"/>
              <a:gd name="connsiteX15" fmla="*/ 100931 w 609120"/>
              <a:gd name="connsiteY15" fmla="*/ 314770 h 496992"/>
              <a:gd name="connsiteX16" fmla="*/ 354456 w 609120"/>
              <a:gd name="connsiteY16" fmla="*/ 314763 h 496992"/>
              <a:gd name="connsiteX17" fmla="*/ 354456 w 609120"/>
              <a:gd name="connsiteY17" fmla="*/ 364425 h 496992"/>
              <a:gd name="connsiteX18" fmla="*/ 404189 w 609120"/>
              <a:gd name="connsiteY18" fmla="*/ 364425 h 496992"/>
              <a:gd name="connsiteX19" fmla="*/ 404189 w 609120"/>
              <a:gd name="connsiteY19" fmla="*/ 314763 h 496992"/>
              <a:gd name="connsiteX20" fmla="*/ 279770 w 609120"/>
              <a:gd name="connsiteY20" fmla="*/ 314763 h 496992"/>
              <a:gd name="connsiteX21" fmla="*/ 279770 w 609120"/>
              <a:gd name="connsiteY21" fmla="*/ 364425 h 496992"/>
              <a:gd name="connsiteX22" fmla="*/ 329561 w 609120"/>
              <a:gd name="connsiteY22" fmla="*/ 364425 h 496992"/>
              <a:gd name="connsiteX23" fmla="*/ 329561 w 609120"/>
              <a:gd name="connsiteY23" fmla="*/ 314763 h 496992"/>
              <a:gd name="connsiteX24" fmla="*/ 205085 w 609120"/>
              <a:gd name="connsiteY24" fmla="*/ 314763 h 496992"/>
              <a:gd name="connsiteX25" fmla="*/ 205085 w 609120"/>
              <a:gd name="connsiteY25" fmla="*/ 364425 h 496992"/>
              <a:gd name="connsiteX26" fmla="*/ 254875 w 609120"/>
              <a:gd name="connsiteY26" fmla="*/ 364425 h 496992"/>
              <a:gd name="connsiteX27" fmla="*/ 254875 w 609120"/>
              <a:gd name="connsiteY27" fmla="*/ 314763 h 496992"/>
              <a:gd name="connsiteX28" fmla="*/ 469471 w 609120"/>
              <a:gd name="connsiteY28" fmla="*/ 288542 h 496992"/>
              <a:gd name="connsiteX29" fmla="*/ 596700 w 609120"/>
              <a:gd name="connsiteY29" fmla="*/ 288542 h 496992"/>
              <a:gd name="connsiteX30" fmla="*/ 596700 w 609120"/>
              <a:gd name="connsiteY30" fmla="*/ 496992 h 496992"/>
              <a:gd name="connsiteX31" fmla="*/ 469471 w 609120"/>
              <a:gd name="connsiteY31" fmla="*/ 496992 h 496992"/>
              <a:gd name="connsiteX32" fmla="*/ 12419 w 609120"/>
              <a:gd name="connsiteY32" fmla="*/ 288542 h 496992"/>
              <a:gd name="connsiteX33" fmla="*/ 139648 w 609120"/>
              <a:gd name="connsiteY33" fmla="*/ 288542 h 496992"/>
              <a:gd name="connsiteX34" fmla="*/ 139648 w 609120"/>
              <a:gd name="connsiteY34" fmla="*/ 496992 h 496992"/>
              <a:gd name="connsiteX35" fmla="*/ 12419 w 609120"/>
              <a:gd name="connsiteY35" fmla="*/ 496992 h 496992"/>
              <a:gd name="connsiteX36" fmla="*/ 469471 w 609120"/>
              <a:gd name="connsiteY36" fmla="*/ 257070 h 496992"/>
              <a:gd name="connsiteX37" fmla="*/ 609120 w 609120"/>
              <a:gd name="connsiteY37" fmla="*/ 257070 h 496992"/>
              <a:gd name="connsiteX38" fmla="*/ 609120 w 609120"/>
              <a:gd name="connsiteY38" fmla="*/ 271959 h 496992"/>
              <a:gd name="connsiteX39" fmla="*/ 469471 w 609120"/>
              <a:gd name="connsiteY39" fmla="*/ 271959 h 496992"/>
              <a:gd name="connsiteX40" fmla="*/ 0 w 609120"/>
              <a:gd name="connsiteY40" fmla="*/ 257070 h 496992"/>
              <a:gd name="connsiteX41" fmla="*/ 139649 w 609120"/>
              <a:gd name="connsiteY41" fmla="*/ 257070 h 496992"/>
              <a:gd name="connsiteX42" fmla="*/ 139649 w 609120"/>
              <a:gd name="connsiteY42" fmla="*/ 271959 h 496992"/>
              <a:gd name="connsiteX43" fmla="*/ 0 w 609120"/>
              <a:gd name="connsiteY43" fmla="*/ 271959 h 496992"/>
              <a:gd name="connsiteX44" fmla="*/ 354456 w 609120"/>
              <a:gd name="connsiteY44" fmla="*/ 240183 h 496992"/>
              <a:gd name="connsiteX45" fmla="*/ 354456 w 609120"/>
              <a:gd name="connsiteY45" fmla="*/ 289903 h 496992"/>
              <a:gd name="connsiteX46" fmla="*/ 404189 w 609120"/>
              <a:gd name="connsiteY46" fmla="*/ 289903 h 496992"/>
              <a:gd name="connsiteX47" fmla="*/ 404189 w 609120"/>
              <a:gd name="connsiteY47" fmla="*/ 240183 h 496992"/>
              <a:gd name="connsiteX48" fmla="*/ 279770 w 609120"/>
              <a:gd name="connsiteY48" fmla="*/ 240183 h 496992"/>
              <a:gd name="connsiteX49" fmla="*/ 279770 w 609120"/>
              <a:gd name="connsiteY49" fmla="*/ 289903 h 496992"/>
              <a:gd name="connsiteX50" fmla="*/ 329561 w 609120"/>
              <a:gd name="connsiteY50" fmla="*/ 289903 h 496992"/>
              <a:gd name="connsiteX51" fmla="*/ 329561 w 609120"/>
              <a:gd name="connsiteY51" fmla="*/ 240183 h 496992"/>
              <a:gd name="connsiteX52" fmla="*/ 205085 w 609120"/>
              <a:gd name="connsiteY52" fmla="*/ 240183 h 496992"/>
              <a:gd name="connsiteX53" fmla="*/ 205085 w 609120"/>
              <a:gd name="connsiteY53" fmla="*/ 289903 h 496992"/>
              <a:gd name="connsiteX54" fmla="*/ 254875 w 609120"/>
              <a:gd name="connsiteY54" fmla="*/ 289903 h 496992"/>
              <a:gd name="connsiteX55" fmla="*/ 254875 w 609120"/>
              <a:gd name="connsiteY55" fmla="*/ 240183 h 496992"/>
              <a:gd name="connsiteX56" fmla="*/ 354456 w 609120"/>
              <a:gd name="connsiteY56" fmla="*/ 165603 h 496992"/>
              <a:gd name="connsiteX57" fmla="*/ 354456 w 609120"/>
              <a:gd name="connsiteY57" fmla="*/ 215323 h 496992"/>
              <a:gd name="connsiteX58" fmla="*/ 404189 w 609120"/>
              <a:gd name="connsiteY58" fmla="*/ 215323 h 496992"/>
              <a:gd name="connsiteX59" fmla="*/ 404189 w 609120"/>
              <a:gd name="connsiteY59" fmla="*/ 165603 h 496992"/>
              <a:gd name="connsiteX60" fmla="*/ 279770 w 609120"/>
              <a:gd name="connsiteY60" fmla="*/ 165603 h 496992"/>
              <a:gd name="connsiteX61" fmla="*/ 279770 w 609120"/>
              <a:gd name="connsiteY61" fmla="*/ 215323 h 496992"/>
              <a:gd name="connsiteX62" fmla="*/ 329561 w 609120"/>
              <a:gd name="connsiteY62" fmla="*/ 215323 h 496992"/>
              <a:gd name="connsiteX63" fmla="*/ 329561 w 609120"/>
              <a:gd name="connsiteY63" fmla="*/ 165603 h 496992"/>
              <a:gd name="connsiteX64" fmla="*/ 205085 w 609120"/>
              <a:gd name="connsiteY64" fmla="*/ 165603 h 496992"/>
              <a:gd name="connsiteX65" fmla="*/ 205085 w 609120"/>
              <a:gd name="connsiteY65" fmla="*/ 215323 h 496992"/>
              <a:gd name="connsiteX66" fmla="*/ 254875 w 609120"/>
              <a:gd name="connsiteY66" fmla="*/ 215323 h 496992"/>
              <a:gd name="connsiteX67" fmla="*/ 254875 w 609120"/>
              <a:gd name="connsiteY67" fmla="*/ 165603 h 496992"/>
              <a:gd name="connsiteX68" fmla="*/ 304666 w 609120"/>
              <a:gd name="connsiteY68" fmla="*/ 50313 h 496992"/>
              <a:gd name="connsiteX69" fmla="*/ 446043 w 609120"/>
              <a:gd name="connsiteY69" fmla="*/ 144792 h 496992"/>
              <a:gd name="connsiteX70" fmla="*/ 446043 w 609120"/>
              <a:gd name="connsiteY70" fmla="*/ 496992 h 496992"/>
              <a:gd name="connsiteX71" fmla="*/ 346119 w 609120"/>
              <a:gd name="connsiteY71" fmla="*/ 496992 h 496992"/>
              <a:gd name="connsiteX72" fmla="*/ 346119 w 609120"/>
              <a:gd name="connsiteY72" fmla="*/ 381018 h 496992"/>
              <a:gd name="connsiteX73" fmla="*/ 263154 w 609120"/>
              <a:gd name="connsiteY73" fmla="*/ 381018 h 496992"/>
              <a:gd name="connsiteX74" fmla="*/ 263154 w 609120"/>
              <a:gd name="connsiteY74" fmla="*/ 496992 h 496992"/>
              <a:gd name="connsiteX75" fmla="*/ 163288 w 609120"/>
              <a:gd name="connsiteY75" fmla="*/ 496992 h 496992"/>
              <a:gd name="connsiteX76" fmla="*/ 163288 w 609120"/>
              <a:gd name="connsiteY76" fmla="*/ 144792 h 496992"/>
              <a:gd name="connsiteX77" fmla="*/ 304666 w 609120"/>
              <a:gd name="connsiteY77" fmla="*/ 0 h 496992"/>
              <a:gd name="connsiteX78" fmla="*/ 501719 w 609120"/>
              <a:gd name="connsiteY78" fmla="*/ 131040 h 496992"/>
              <a:gd name="connsiteX79" fmla="*/ 455296 w 609120"/>
              <a:gd name="connsiteY79" fmla="*/ 131040 h 496992"/>
              <a:gd name="connsiteX80" fmla="*/ 309291 w 609120"/>
              <a:gd name="connsiteY80" fmla="*/ 33473 h 496992"/>
              <a:gd name="connsiteX81" fmla="*/ 300040 w 609120"/>
              <a:gd name="connsiteY81" fmla="*/ 33473 h 496992"/>
              <a:gd name="connsiteX82" fmla="*/ 154035 w 609120"/>
              <a:gd name="connsiteY82" fmla="*/ 131040 h 496992"/>
              <a:gd name="connsiteX83" fmla="*/ 107612 w 609120"/>
              <a:gd name="connsiteY83" fmla="*/ 131040 h 49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609120" h="496992">
                <a:moveTo>
                  <a:pt x="508188" y="388434"/>
                </a:moveTo>
                <a:lnTo>
                  <a:pt x="508188" y="438152"/>
                </a:lnTo>
                <a:lnTo>
                  <a:pt x="557983" y="438152"/>
                </a:lnTo>
                <a:lnTo>
                  <a:pt x="557983" y="388434"/>
                </a:lnTo>
                <a:close/>
                <a:moveTo>
                  <a:pt x="51136" y="388434"/>
                </a:moveTo>
                <a:lnTo>
                  <a:pt x="51136" y="438152"/>
                </a:lnTo>
                <a:lnTo>
                  <a:pt x="100931" y="438152"/>
                </a:lnTo>
                <a:lnTo>
                  <a:pt x="100931" y="388434"/>
                </a:lnTo>
                <a:close/>
                <a:moveTo>
                  <a:pt x="508188" y="314770"/>
                </a:moveTo>
                <a:lnTo>
                  <a:pt x="508188" y="364430"/>
                </a:lnTo>
                <a:lnTo>
                  <a:pt x="557983" y="364430"/>
                </a:lnTo>
                <a:lnTo>
                  <a:pt x="557983" y="314770"/>
                </a:lnTo>
                <a:close/>
                <a:moveTo>
                  <a:pt x="51136" y="314770"/>
                </a:moveTo>
                <a:lnTo>
                  <a:pt x="51136" y="364430"/>
                </a:lnTo>
                <a:lnTo>
                  <a:pt x="100931" y="364430"/>
                </a:lnTo>
                <a:lnTo>
                  <a:pt x="100931" y="314770"/>
                </a:lnTo>
                <a:close/>
                <a:moveTo>
                  <a:pt x="354456" y="314763"/>
                </a:moveTo>
                <a:lnTo>
                  <a:pt x="354456" y="364425"/>
                </a:lnTo>
                <a:lnTo>
                  <a:pt x="404189" y="364425"/>
                </a:lnTo>
                <a:lnTo>
                  <a:pt x="404189" y="314763"/>
                </a:lnTo>
                <a:close/>
                <a:moveTo>
                  <a:pt x="279770" y="314763"/>
                </a:moveTo>
                <a:lnTo>
                  <a:pt x="279770" y="364425"/>
                </a:lnTo>
                <a:lnTo>
                  <a:pt x="329561" y="364425"/>
                </a:lnTo>
                <a:lnTo>
                  <a:pt x="329561" y="314763"/>
                </a:lnTo>
                <a:close/>
                <a:moveTo>
                  <a:pt x="205085" y="314763"/>
                </a:moveTo>
                <a:lnTo>
                  <a:pt x="205085" y="364425"/>
                </a:lnTo>
                <a:lnTo>
                  <a:pt x="254875" y="364425"/>
                </a:lnTo>
                <a:lnTo>
                  <a:pt x="254875" y="314763"/>
                </a:lnTo>
                <a:close/>
                <a:moveTo>
                  <a:pt x="469471" y="288542"/>
                </a:moveTo>
                <a:lnTo>
                  <a:pt x="596700" y="288542"/>
                </a:lnTo>
                <a:lnTo>
                  <a:pt x="596700" y="496992"/>
                </a:lnTo>
                <a:lnTo>
                  <a:pt x="469471" y="496992"/>
                </a:lnTo>
                <a:close/>
                <a:moveTo>
                  <a:pt x="12419" y="288542"/>
                </a:moveTo>
                <a:lnTo>
                  <a:pt x="139648" y="288542"/>
                </a:lnTo>
                <a:lnTo>
                  <a:pt x="139648" y="496992"/>
                </a:lnTo>
                <a:lnTo>
                  <a:pt x="12419" y="496992"/>
                </a:lnTo>
                <a:close/>
                <a:moveTo>
                  <a:pt x="469471" y="257070"/>
                </a:moveTo>
                <a:lnTo>
                  <a:pt x="609120" y="257070"/>
                </a:lnTo>
                <a:lnTo>
                  <a:pt x="609120" y="271959"/>
                </a:lnTo>
                <a:lnTo>
                  <a:pt x="469471" y="271959"/>
                </a:lnTo>
                <a:close/>
                <a:moveTo>
                  <a:pt x="0" y="257070"/>
                </a:moveTo>
                <a:lnTo>
                  <a:pt x="139649" y="257070"/>
                </a:lnTo>
                <a:lnTo>
                  <a:pt x="139649" y="271959"/>
                </a:lnTo>
                <a:lnTo>
                  <a:pt x="0" y="271959"/>
                </a:lnTo>
                <a:close/>
                <a:moveTo>
                  <a:pt x="354456" y="240183"/>
                </a:moveTo>
                <a:lnTo>
                  <a:pt x="354456" y="289903"/>
                </a:lnTo>
                <a:lnTo>
                  <a:pt x="404189" y="289903"/>
                </a:lnTo>
                <a:lnTo>
                  <a:pt x="404189" y="240183"/>
                </a:lnTo>
                <a:close/>
                <a:moveTo>
                  <a:pt x="279770" y="240183"/>
                </a:moveTo>
                <a:lnTo>
                  <a:pt x="279770" y="289903"/>
                </a:lnTo>
                <a:lnTo>
                  <a:pt x="329561" y="289903"/>
                </a:lnTo>
                <a:lnTo>
                  <a:pt x="329561" y="240183"/>
                </a:lnTo>
                <a:close/>
                <a:moveTo>
                  <a:pt x="205085" y="240183"/>
                </a:moveTo>
                <a:lnTo>
                  <a:pt x="205085" y="289903"/>
                </a:lnTo>
                <a:lnTo>
                  <a:pt x="254875" y="289903"/>
                </a:lnTo>
                <a:lnTo>
                  <a:pt x="254875" y="240183"/>
                </a:lnTo>
                <a:close/>
                <a:moveTo>
                  <a:pt x="354456" y="165603"/>
                </a:moveTo>
                <a:lnTo>
                  <a:pt x="354456" y="215323"/>
                </a:lnTo>
                <a:lnTo>
                  <a:pt x="404189" y="215323"/>
                </a:lnTo>
                <a:lnTo>
                  <a:pt x="404189" y="165603"/>
                </a:lnTo>
                <a:close/>
                <a:moveTo>
                  <a:pt x="279770" y="165603"/>
                </a:moveTo>
                <a:lnTo>
                  <a:pt x="279770" y="215323"/>
                </a:lnTo>
                <a:lnTo>
                  <a:pt x="329561" y="215323"/>
                </a:lnTo>
                <a:lnTo>
                  <a:pt x="329561" y="165603"/>
                </a:lnTo>
                <a:close/>
                <a:moveTo>
                  <a:pt x="205085" y="165603"/>
                </a:moveTo>
                <a:lnTo>
                  <a:pt x="205085" y="215323"/>
                </a:lnTo>
                <a:lnTo>
                  <a:pt x="254875" y="215323"/>
                </a:lnTo>
                <a:lnTo>
                  <a:pt x="254875" y="165603"/>
                </a:lnTo>
                <a:close/>
                <a:moveTo>
                  <a:pt x="304666" y="50313"/>
                </a:moveTo>
                <a:lnTo>
                  <a:pt x="446043" y="144792"/>
                </a:lnTo>
                <a:lnTo>
                  <a:pt x="446043" y="496992"/>
                </a:lnTo>
                <a:lnTo>
                  <a:pt x="346119" y="496992"/>
                </a:lnTo>
                <a:lnTo>
                  <a:pt x="346119" y="381018"/>
                </a:lnTo>
                <a:lnTo>
                  <a:pt x="263154" y="381018"/>
                </a:lnTo>
                <a:lnTo>
                  <a:pt x="263154" y="496992"/>
                </a:lnTo>
                <a:lnTo>
                  <a:pt x="163288" y="496992"/>
                </a:lnTo>
                <a:lnTo>
                  <a:pt x="163288" y="144792"/>
                </a:lnTo>
                <a:close/>
                <a:moveTo>
                  <a:pt x="304666" y="0"/>
                </a:moveTo>
                <a:lnTo>
                  <a:pt x="501719" y="131040"/>
                </a:lnTo>
                <a:lnTo>
                  <a:pt x="455296" y="131040"/>
                </a:lnTo>
                <a:lnTo>
                  <a:pt x="309291" y="33473"/>
                </a:lnTo>
                <a:lnTo>
                  <a:pt x="300040" y="33473"/>
                </a:lnTo>
                <a:lnTo>
                  <a:pt x="154035" y="131040"/>
                </a:lnTo>
                <a:lnTo>
                  <a:pt x="107612" y="1310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30" name="Group 25">
            <a:extLst>
              <a:ext uri="{FF2B5EF4-FFF2-40B4-BE49-F238E27FC236}">
                <a16:creationId xmlns:a16="http://schemas.microsoft.com/office/drawing/2014/main" id="{89A1A553-F616-4BFF-BEBA-79331F6E5B4C}"/>
              </a:ext>
            </a:extLst>
          </p:cNvPr>
          <p:cNvGrpSpPr>
            <a:grpSpLocks/>
          </p:cNvGrpSpPr>
          <p:nvPr/>
        </p:nvGrpSpPr>
        <p:grpSpPr>
          <a:xfrm>
            <a:off x="9948668" y="3621386"/>
            <a:ext cx="1019689" cy="1020571"/>
            <a:chOff x="3662363" y="1317625"/>
            <a:chExt cx="1824041" cy="1825620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A8890EBB-2B1C-4D2C-95FC-2653C4EBA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9216" y="1747835"/>
              <a:ext cx="357188" cy="965198"/>
            </a:xfrm>
            <a:custGeom>
              <a:avLst/>
              <a:gdLst>
                <a:gd name="T0" fmla="*/ 18 w 73"/>
                <a:gd name="T1" fmla="*/ 98 h 197"/>
                <a:gd name="T2" fmla="*/ 0 w 73"/>
                <a:gd name="T3" fmla="*/ 32 h 197"/>
                <a:gd name="T4" fmla="*/ 45 w 73"/>
                <a:gd name="T5" fmla="*/ 0 h 197"/>
                <a:gd name="T6" fmla="*/ 73 w 73"/>
                <a:gd name="T7" fmla="*/ 98 h 197"/>
                <a:gd name="T8" fmla="*/ 45 w 73"/>
                <a:gd name="T9" fmla="*/ 197 h 197"/>
                <a:gd name="T10" fmla="*/ 0 w 73"/>
                <a:gd name="T11" fmla="*/ 164 h 197"/>
                <a:gd name="T12" fmla="*/ 18 w 73"/>
                <a:gd name="T13" fmla="*/ 98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197">
                  <a:moveTo>
                    <a:pt x="18" y="98"/>
                  </a:moveTo>
                  <a:cubicBezTo>
                    <a:pt x="18" y="74"/>
                    <a:pt x="12" y="51"/>
                    <a:pt x="0" y="32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62" y="28"/>
                    <a:pt x="73" y="62"/>
                    <a:pt x="73" y="98"/>
                  </a:cubicBezTo>
                  <a:cubicBezTo>
                    <a:pt x="73" y="134"/>
                    <a:pt x="62" y="168"/>
                    <a:pt x="45" y="197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12" y="145"/>
                    <a:pt x="18" y="122"/>
                    <a:pt x="18" y="9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2B7D46C9-7D70-4302-9541-14FAD1350A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7690" y="2659059"/>
              <a:ext cx="914401" cy="484186"/>
            </a:xfrm>
            <a:custGeom>
              <a:avLst/>
              <a:gdLst>
                <a:gd name="T0" fmla="*/ 44 w 187"/>
                <a:gd name="T1" fmla="*/ 44 h 99"/>
                <a:gd name="T2" fmla="*/ 142 w 187"/>
                <a:gd name="T3" fmla="*/ 0 h 99"/>
                <a:gd name="T4" fmla="*/ 187 w 187"/>
                <a:gd name="T5" fmla="*/ 32 h 99"/>
                <a:gd name="T6" fmla="*/ 44 w 187"/>
                <a:gd name="T7" fmla="*/ 99 h 99"/>
                <a:gd name="T8" fmla="*/ 0 w 187"/>
                <a:gd name="T9" fmla="*/ 93 h 99"/>
                <a:gd name="T10" fmla="*/ 16 w 187"/>
                <a:gd name="T11" fmla="*/ 41 h 99"/>
                <a:gd name="T12" fmla="*/ 44 w 187"/>
                <a:gd name="T13" fmla="*/ 44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7" h="99">
                  <a:moveTo>
                    <a:pt x="44" y="44"/>
                  </a:moveTo>
                  <a:cubicBezTo>
                    <a:pt x="83" y="44"/>
                    <a:pt x="118" y="27"/>
                    <a:pt x="142" y="0"/>
                  </a:cubicBezTo>
                  <a:cubicBezTo>
                    <a:pt x="187" y="32"/>
                    <a:pt x="187" y="32"/>
                    <a:pt x="187" y="32"/>
                  </a:cubicBezTo>
                  <a:cubicBezTo>
                    <a:pt x="153" y="73"/>
                    <a:pt x="101" y="99"/>
                    <a:pt x="44" y="99"/>
                  </a:cubicBezTo>
                  <a:cubicBezTo>
                    <a:pt x="29" y="99"/>
                    <a:pt x="14" y="97"/>
                    <a:pt x="0" y="93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25" y="43"/>
                    <a:pt x="35" y="44"/>
                    <a:pt x="44" y="4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E6919DD2-883D-4121-832A-893904920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2365" y="2297109"/>
              <a:ext cx="650875" cy="777875"/>
            </a:xfrm>
            <a:custGeom>
              <a:avLst/>
              <a:gdLst>
                <a:gd name="T0" fmla="*/ 133 w 133"/>
                <a:gd name="T1" fmla="*/ 107 h 159"/>
                <a:gd name="T2" fmla="*/ 116 w 133"/>
                <a:gd name="T3" fmla="*/ 159 h 159"/>
                <a:gd name="T4" fmla="*/ 0 w 133"/>
                <a:gd name="T5" fmla="*/ 0 h 159"/>
                <a:gd name="T6" fmla="*/ 55 w 133"/>
                <a:gd name="T7" fmla="*/ 0 h 159"/>
                <a:gd name="T8" fmla="*/ 133 w 133"/>
                <a:gd name="T9" fmla="*/ 10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159">
                  <a:moveTo>
                    <a:pt x="133" y="107"/>
                  </a:moveTo>
                  <a:cubicBezTo>
                    <a:pt x="116" y="159"/>
                    <a:pt x="116" y="159"/>
                    <a:pt x="116" y="159"/>
                  </a:cubicBezTo>
                  <a:cubicBezTo>
                    <a:pt x="52" y="133"/>
                    <a:pt x="5" y="72"/>
                    <a:pt x="0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60" y="48"/>
                    <a:pt x="91" y="88"/>
                    <a:pt x="133" y="10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23C2BF1C-FF03-43CD-880A-06D0D2A21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7690" y="1317625"/>
              <a:ext cx="914401" cy="479424"/>
            </a:xfrm>
            <a:custGeom>
              <a:avLst/>
              <a:gdLst>
                <a:gd name="T0" fmla="*/ 44 w 187"/>
                <a:gd name="T1" fmla="*/ 54 h 98"/>
                <a:gd name="T2" fmla="*/ 16 w 187"/>
                <a:gd name="T3" fmla="*/ 57 h 98"/>
                <a:gd name="T4" fmla="*/ 0 w 187"/>
                <a:gd name="T5" fmla="*/ 5 h 98"/>
                <a:gd name="T6" fmla="*/ 44 w 187"/>
                <a:gd name="T7" fmla="*/ 0 h 98"/>
                <a:gd name="T8" fmla="*/ 187 w 187"/>
                <a:gd name="T9" fmla="*/ 66 h 98"/>
                <a:gd name="T10" fmla="*/ 142 w 187"/>
                <a:gd name="T11" fmla="*/ 98 h 98"/>
                <a:gd name="T12" fmla="*/ 44 w 187"/>
                <a:gd name="T13" fmla="*/ 5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7" h="98">
                  <a:moveTo>
                    <a:pt x="44" y="54"/>
                  </a:moveTo>
                  <a:cubicBezTo>
                    <a:pt x="35" y="54"/>
                    <a:pt x="25" y="55"/>
                    <a:pt x="16" y="57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2"/>
                    <a:pt x="29" y="0"/>
                    <a:pt x="44" y="0"/>
                  </a:cubicBezTo>
                  <a:cubicBezTo>
                    <a:pt x="101" y="0"/>
                    <a:pt x="153" y="25"/>
                    <a:pt x="187" y="66"/>
                  </a:cubicBezTo>
                  <a:cubicBezTo>
                    <a:pt x="142" y="98"/>
                    <a:pt x="142" y="98"/>
                    <a:pt x="142" y="98"/>
                  </a:cubicBezTo>
                  <a:cubicBezTo>
                    <a:pt x="118" y="71"/>
                    <a:pt x="83" y="54"/>
                    <a:pt x="44" y="5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572E86E9-FCE0-4606-BAEB-9B37B5595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2363" y="1381126"/>
              <a:ext cx="650875" cy="782637"/>
            </a:xfrm>
            <a:custGeom>
              <a:avLst/>
              <a:gdLst>
                <a:gd name="T0" fmla="*/ 55 w 133"/>
                <a:gd name="T1" fmla="*/ 160 h 160"/>
                <a:gd name="T2" fmla="*/ 0 w 133"/>
                <a:gd name="T3" fmla="*/ 160 h 160"/>
                <a:gd name="T4" fmla="*/ 116 w 133"/>
                <a:gd name="T5" fmla="*/ 0 h 160"/>
                <a:gd name="T6" fmla="*/ 133 w 133"/>
                <a:gd name="T7" fmla="*/ 53 h 160"/>
                <a:gd name="T8" fmla="*/ 55 w 133"/>
                <a:gd name="T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160">
                  <a:moveTo>
                    <a:pt x="55" y="16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5" y="87"/>
                    <a:pt x="52" y="27"/>
                    <a:pt x="116" y="0"/>
                  </a:cubicBezTo>
                  <a:cubicBezTo>
                    <a:pt x="133" y="53"/>
                    <a:pt x="133" y="53"/>
                    <a:pt x="133" y="53"/>
                  </a:cubicBezTo>
                  <a:cubicBezTo>
                    <a:pt x="91" y="71"/>
                    <a:pt x="60" y="112"/>
                    <a:pt x="55" y="16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36" name="Oval 102">
            <a:extLst>
              <a:ext uri="{FF2B5EF4-FFF2-40B4-BE49-F238E27FC236}">
                <a16:creationId xmlns:a16="http://schemas.microsoft.com/office/drawing/2014/main" id="{3E87496E-B297-4878-949C-8A3906B432FE}"/>
              </a:ext>
            </a:extLst>
          </p:cNvPr>
          <p:cNvSpPr>
            <a:spLocks/>
          </p:cNvSpPr>
          <p:nvPr/>
        </p:nvSpPr>
        <p:spPr>
          <a:xfrm>
            <a:off x="10180122" y="3851947"/>
            <a:ext cx="556789" cy="55678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sx="110000" sy="110000" algn="ctr" rotWithShape="0">
              <a:schemeClr val="tx1">
                <a:alpha val="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17171AAE-E9AF-4399-9F8C-F659BCED2139}"/>
              </a:ext>
            </a:extLst>
          </p:cNvPr>
          <p:cNvSpPr>
            <a:spLocks/>
          </p:cNvSpPr>
          <p:nvPr/>
        </p:nvSpPr>
        <p:spPr bwMode="auto">
          <a:xfrm>
            <a:off x="10321057" y="4018184"/>
            <a:ext cx="274915" cy="224307"/>
          </a:xfrm>
          <a:custGeom>
            <a:avLst/>
            <a:gdLst>
              <a:gd name="connsiteX0" fmla="*/ 508188 w 609120"/>
              <a:gd name="connsiteY0" fmla="*/ 388434 h 496992"/>
              <a:gd name="connsiteX1" fmla="*/ 508188 w 609120"/>
              <a:gd name="connsiteY1" fmla="*/ 438152 h 496992"/>
              <a:gd name="connsiteX2" fmla="*/ 557983 w 609120"/>
              <a:gd name="connsiteY2" fmla="*/ 438152 h 496992"/>
              <a:gd name="connsiteX3" fmla="*/ 557983 w 609120"/>
              <a:gd name="connsiteY3" fmla="*/ 388434 h 496992"/>
              <a:gd name="connsiteX4" fmla="*/ 51136 w 609120"/>
              <a:gd name="connsiteY4" fmla="*/ 388434 h 496992"/>
              <a:gd name="connsiteX5" fmla="*/ 51136 w 609120"/>
              <a:gd name="connsiteY5" fmla="*/ 438152 h 496992"/>
              <a:gd name="connsiteX6" fmla="*/ 100931 w 609120"/>
              <a:gd name="connsiteY6" fmla="*/ 438152 h 496992"/>
              <a:gd name="connsiteX7" fmla="*/ 100931 w 609120"/>
              <a:gd name="connsiteY7" fmla="*/ 388434 h 496992"/>
              <a:gd name="connsiteX8" fmla="*/ 508188 w 609120"/>
              <a:gd name="connsiteY8" fmla="*/ 314770 h 496992"/>
              <a:gd name="connsiteX9" fmla="*/ 508188 w 609120"/>
              <a:gd name="connsiteY9" fmla="*/ 364430 h 496992"/>
              <a:gd name="connsiteX10" fmla="*/ 557983 w 609120"/>
              <a:gd name="connsiteY10" fmla="*/ 364430 h 496992"/>
              <a:gd name="connsiteX11" fmla="*/ 557983 w 609120"/>
              <a:gd name="connsiteY11" fmla="*/ 314770 h 496992"/>
              <a:gd name="connsiteX12" fmla="*/ 51136 w 609120"/>
              <a:gd name="connsiteY12" fmla="*/ 314770 h 496992"/>
              <a:gd name="connsiteX13" fmla="*/ 51136 w 609120"/>
              <a:gd name="connsiteY13" fmla="*/ 364430 h 496992"/>
              <a:gd name="connsiteX14" fmla="*/ 100931 w 609120"/>
              <a:gd name="connsiteY14" fmla="*/ 364430 h 496992"/>
              <a:gd name="connsiteX15" fmla="*/ 100931 w 609120"/>
              <a:gd name="connsiteY15" fmla="*/ 314770 h 496992"/>
              <a:gd name="connsiteX16" fmla="*/ 354456 w 609120"/>
              <a:gd name="connsiteY16" fmla="*/ 314763 h 496992"/>
              <a:gd name="connsiteX17" fmla="*/ 354456 w 609120"/>
              <a:gd name="connsiteY17" fmla="*/ 364425 h 496992"/>
              <a:gd name="connsiteX18" fmla="*/ 404189 w 609120"/>
              <a:gd name="connsiteY18" fmla="*/ 364425 h 496992"/>
              <a:gd name="connsiteX19" fmla="*/ 404189 w 609120"/>
              <a:gd name="connsiteY19" fmla="*/ 314763 h 496992"/>
              <a:gd name="connsiteX20" fmla="*/ 279770 w 609120"/>
              <a:gd name="connsiteY20" fmla="*/ 314763 h 496992"/>
              <a:gd name="connsiteX21" fmla="*/ 279770 w 609120"/>
              <a:gd name="connsiteY21" fmla="*/ 364425 h 496992"/>
              <a:gd name="connsiteX22" fmla="*/ 329561 w 609120"/>
              <a:gd name="connsiteY22" fmla="*/ 364425 h 496992"/>
              <a:gd name="connsiteX23" fmla="*/ 329561 w 609120"/>
              <a:gd name="connsiteY23" fmla="*/ 314763 h 496992"/>
              <a:gd name="connsiteX24" fmla="*/ 205085 w 609120"/>
              <a:gd name="connsiteY24" fmla="*/ 314763 h 496992"/>
              <a:gd name="connsiteX25" fmla="*/ 205085 w 609120"/>
              <a:gd name="connsiteY25" fmla="*/ 364425 h 496992"/>
              <a:gd name="connsiteX26" fmla="*/ 254875 w 609120"/>
              <a:gd name="connsiteY26" fmla="*/ 364425 h 496992"/>
              <a:gd name="connsiteX27" fmla="*/ 254875 w 609120"/>
              <a:gd name="connsiteY27" fmla="*/ 314763 h 496992"/>
              <a:gd name="connsiteX28" fmla="*/ 469471 w 609120"/>
              <a:gd name="connsiteY28" fmla="*/ 288542 h 496992"/>
              <a:gd name="connsiteX29" fmla="*/ 596700 w 609120"/>
              <a:gd name="connsiteY29" fmla="*/ 288542 h 496992"/>
              <a:gd name="connsiteX30" fmla="*/ 596700 w 609120"/>
              <a:gd name="connsiteY30" fmla="*/ 496992 h 496992"/>
              <a:gd name="connsiteX31" fmla="*/ 469471 w 609120"/>
              <a:gd name="connsiteY31" fmla="*/ 496992 h 496992"/>
              <a:gd name="connsiteX32" fmla="*/ 12419 w 609120"/>
              <a:gd name="connsiteY32" fmla="*/ 288542 h 496992"/>
              <a:gd name="connsiteX33" fmla="*/ 139648 w 609120"/>
              <a:gd name="connsiteY33" fmla="*/ 288542 h 496992"/>
              <a:gd name="connsiteX34" fmla="*/ 139648 w 609120"/>
              <a:gd name="connsiteY34" fmla="*/ 496992 h 496992"/>
              <a:gd name="connsiteX35" fmla="*/ 12419 w 609120"/>
              <a:gd name="connsiteY35" fmla="*/ 496992 h 496992"/>
              <a:gd name="connsiteX36" fmla="*/ 469471 w 609120"/>
              <a:gd name="connsiteY36" fmla="*/ 257070 h 496992"/>
              <a:gd name="connsiteX37" fmla="*/ 609120 w 609120"/>
              <a:gd name="connsiteY37" fmla="*/ 257070 h 496992"/>
              <a:gd name="connsiteX38" fmla="*/ 609120 w 609120"/>
              <a:gd name="connsiteY38" fmla="*/ 271959 h 496992"/>
              <a:gd name="connsiteX39" fmla="*/ 469471 w 609120"/>
              <a:gd name="connsiteY39" fmla="*/ 271959 h 496992"/>
              <a:gd name="connsiteX40" fmla="*/ 0 w 609120"/>
              <a:gd name="connsiteY40" fmla="*/ 257070 h 496992"/>
              <a:gd name="connsiteX41" fmla="*/ 139649 w 609120"/>
              <a:gd name="connsiteY41" fmla="*/ 257070 h 496992"/>
              <a:gd name="connsiteX42" fmla="*/ 139649 w 609120"/>
              <a:gd name="connsiteY42" fmla="*/ 271959 h 496992"/>
              <a:gd name="connsiteX43" fmla="*/ 0 w 609120"/>
              <a:gd name="connsiteY43" fmla="*/ 271959 h 496992"/>
              <a:gd name="connsiteX44" fmla="*/ 354456 w 609120"/>
              <a:gd name="connsiteY44" fmla="*/ 240183 h 496992"/>
              <a:gd name="connsiteX45" fmla="*/ 354456 w 609120"/>
              <a:gd name="connsiteY45" fmla="*/ 289903 h 496992"/>
              <a:gd name="connsiteX46" fmla="*/ 404189 w 609120"/>
              <a:gd name="connsiteY46" fmla="*/ 289903 h 496992"/>
              <a:gd name="connsiteX47" fmla="*/ 404189 w 609120"/>
              <a:gd name="connsiteY47" fmla="*/ 240183 h 496992"/>
              <a:gd name="connsiteX48" fmla="*/ 279770 w 609120"/>
              <a:gd name="connsiteY48" fmla="*/ 240183 h 496992"/>
              <a:gd name="connsiteX49" fmla="*/ 279770 w 609120"/>
              <a:gd name="connsiteY49" fmla="*/ 289903 h 496992"/>
              <a:gd name="connsiteX50" fmla="*/ 329561 w 609120"/>
              <a:gd name="connsiteY50" fmla="*/ 289903 h 496992"/>
              <a:gd name="connsiteX51" fmla="*/ 329561 w 609120"/>
              <a:gd name="connsiteY51" fmla="*/ 240183 h 496992"/>
              <a:gd name="connsiteX52" fmla="*/ 205085 w 609120"/>
              <a:gd name="connsiteY52" fmla="*/ 240183 h 496992"/>
              <a:gd name="connsiteX53" fmla="*/ 205085 w 609120"/>
              <a:gd name="connsiteY53" fmla="*/ 289903 h 496992"/>
              <a:gd name="connsiteX54" fmla="*/ 254875 w 609120"/>
              <a:gd name="connsiteY54" fmla="*/ 289903 h 496992"/>
              <a:gd name="connsiteX55" fmla="*/ 254875 w 609120"/>
              <a:gd name="connsiteY55" fmla="*/ 240183 h 496992"/>
              <a:gd name="connsiteX56" fmla="*/ 354456 w 609120"/>
              <a:gd name="connsiteY56" fmla="*/ 165603 h 496992"/>
              <a:gd name="connsiteX57" fmla="*/ 354456 w 609120"/>
              <a:gd name="connsiteY57" fmla="*/ 215323 h 496992"/>
              <a:gd name="connsiteX58" fmla="*/ 404189 w 609120"/>
              <a:gd name="connsiteY58" fmla="*/ 215323 h 496992"/>
              <a:gd name="connsiteX59" fmla="*/ 404189 w 609120"/>
              <a:gd name="connsiteY59" fmla="*/ 165603 h 496992"/>
              <a:gd name="connsiteX60" fmla="*/ 279770 w 609120"/>
              <a:gd name="connsiteY60" fmla="*/ 165603 h 496992"/>
              <a:gd name="connsiteX61" fmla="*/ 279770 w 609120"/>
              <a:gd name="connsiteY61" fmla="*/ 215323 h 496992"/>
              <a:gd name="connsiteX62" fmla="*/ 329561 w 609120"/>
              <a:gd name="connsiteY62" fmla="*/ 215323 h 496992"/>
              <a:gd name="connsiteX63" fmla="*/ 329561 w 609120"/>
              <a:gd name="connsiteY63" fmla="*/ 165603 h 496992"/>
              <a:gd name="connsiteX64" fmla="*/ 205085 w 609120"/>
              <a:gd name="connsiteY64" fmla="*/ 165603 h 496992"/>
              <a:gd name="connsiteX65" fmla="*/ 205085 w 609120"/>
              <a:gd name="connsiteY65" fmla="*/ 215323 h 496992"/>
              <a:gd name="connsiteX66" fmla="*/ 254875 w 609120"/>
              <a:gd name="connsiteY66" fmla="*/ 215323 h 496992"/>
              <a:gd name="connsiteX67" fmla="*/ 254875 w 609120"/>
              <a:gd name="connsiteY67" fmla="*/ 165603 h 496992"/>
              <a:gd name="connsiteX68" fmla="*/ 304666 w 609120"/>
              <a:gd name="connsiteY68" fmla="*/ 50313 h 496992"/>
              <a:gd name="connsiteX69" fmla="*/ 446043 w 609120"/>
              <a:gd name="connsiteY69" fmla="*/ 144792 h 496992"/>
              <a:gd name="connsiteX70" fmla="*/ 446043 w 609120"/>
              <a:gd name="connsiteY70" fmla="*/ 496992 h 496992"/>
              <a:gd name="connsiteX71" fmla="*/ 346119 w 609120"/>
              <a:gd name="connsiteY71" fmla="*/ 496992 h 496992"/>
              <a:gd name="connsiteX72" fmla="*/ 346119 w 609120"/>
              <a:gd name="connsiteY72" fmla="*/ 381018 h 496992"/>
              <a:gd name="connsiteX73" fmla="*/ 263154 w 609120"/>
              <a:gd name="connsiteY73" fmla="*/ 381018 h 496992"/>
              <a:gd name="connsiteX74" fmla="*/ 263154 w 609120"/>
              <a:gd name="connsiteY74" fmla="*/ 496992 h 496992"/>
              <a:gd name="connsiteX75" fmla="*/ 163288 w 609120"/>
              <a:gd name="connsiteY75" fmla="*/ 496992 h 496992"/>
              <a:gd name="connsiteX76" fmla="*/ 163288 w 609120"/>
              <a:gd name="connsiteY76" fmla="*/ 144792 h 496992"/>
              <a:gd name="connsiteX77" fmla="*/ 304666 w 609120"/>
              <a:gd name="connsiteY77" fmla="*/ 0 h 496992"/>
              <a:gd name="connsiteX78" fmla="*/ 501719 w 609120"/>
              <a:gd name="connsiteY78" fmla="*/ 131040 h 496992"/>
              <a:gd name="connsiteX79" fmla="*/ 455296 w 609120"/>
              <a:gd name="connsiteY79" fmla="*/ 131040 h 496992"/>
              <a:gd name="connsiteX80" fmla="*/ 309291 w 609120"/>
              <a:gd name="connsiteY80" fmla="*/ 33473 h 496992"/>
              <a:gd name="connsiteX81" fmla="*/ 300040 w 609120"/>
              <a:gd name="connsiteY81" fmla="*/ 33473 h 496992"/>
              <a:gd name="connsiteX82" fmla="*/ 154035 w 609120"/>
              <a:gd name="connsiteY82" fmla="*/ 131040 h 496992"/>
              <a:gd name="connsiteX83" fmla="*/ 107612 w 609120"/>
              <a:gd name="connsiteY83" fmla="*/ 131040 h 49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609120" h="496992">
                <a:moveTo>
                  <a:pt x="508188" y="388434"/>
                </a:moveTo>
                <a:lnTo>
                  <a:pt x="508188" y="438152"/>
                </a:lnTo>
                <a:lnTo>
                  <a:pt x="557983" y="438152"/>
                </a:lnTo>
                <a:lnTo>
                  <a:pt x="557983" y="388434"/>
                </a:lnTo>
                <a:close/>
                <a:moveTo>
                  <a:pt x="51136" y="388434"/>
                </a:moveTo>
                <a:lnTo>
                  <a:pt x="51136" y="438152"/>
                </a:lnTo>
                <a:lnTo>
                  <a:pt x="100931" y="438152"/>
                </a:lnTo>
                <a:lnTo>
                  <a:pt x="100931" y="388434"/>
                </a:lnTo>
                <a:close/>
                <a:moveTo>
                  <a:pt x="508188" y="314770"/>
                </a:moveTo>
                <a:lnTo>
                  <a:pt x="508188" y="364430"/>
                </a:lnTo>
                <a:lnTo>
                  <a:pt x="557983" y="364430"/>
                </a:lnTo>
                <a:lnTo>
                  <a:pt x="557983" y="314770"/>
                </a:lnTo>
                <a:close/>
                <a:moveTo>
                  <a:pt x="51136" y="314770"/>
                </a:moveTo>
                <a:lnTo>
                  <a:pt x="51136" y="364430"/>
                </a:lnTo>
                <a:lnTo>
                  <a:pt x="100931" y="364430"/>
                </a:lnTo>
                <a:lnTo>
                  <a:pt x="100931" y="314770"/>
                </a:lnTo>
                <a:close/>
                <a:moveTo>
                  <a:pt x="354456" y="314763"/>
                </a:moveTo>
                <a:lnTo>
                  <a:pt x="354456" y="364425"/>
                </a:lnTo>
                <a:lnTo>
                  <a:pt x="404189" y="364425"/>
                </a:lnTo>
                <a:lnTo>
                  <a:pt x="404189" y="314763"/>
                </a:lnTo>
                <a:close/>
                <a:moveTo>
                  <a:pt x="279770" y="314763"/>
                </a:moveTo>
                <a:lnTo>
                  <a:pt x="279770" y="364425"/>
                </a:lnTo>
                <a:lnTo>
                  <a:pt x="329561" y="364425"/>
                </a:lnTo>
                <a:lnTo>
                  <a:pt x="329561" y="314763"/>
                </a:lnTo>
                <a:close/>
                <a:moveTo>
                  <a:pt x="205085" y="314763"/>
                </a:moveTo>
                <a:lnTo>
                  <a:pt x="205085" y="364425"/>
                </a:lnTo>
                <a:lnTo>
                  <a:pt x="254875" y="364425"/>
                </a:lnTo>
                <a:lnTo>
                  <a:pt x="254875" y="314763"/>
                </a:lnTo>
                <a:close/>
                <a:moveTo>
                  <a:pt x="469471" y="288542"/>
                </a:moveTo>
                <a:lnTo>
                  <a:pt x="596700" y="288542"/>
                </a:lnTo>
                <a:lnTo>
                  <a:pt x="596700" y="496992"/>
                </a:lnTo>
                <a:lnTo>
                  <a:pt x="469471" y="496992"/>
                </a:lnTo>
                <a:close/>
                <a:moveTo>
                  <a:pt x="12419" y="288542"/>
                </a:moveTo>
                <a:lnTo>
                  <a:pt x="139648" y="288542"/>
                </a:lnTo>
                <a:lnTo>
                  <a:pt x="139648" y="496992"/>
                </a:lnTo>
                <a:lnTo>
                  <a:pt x="12419" y="496992"/>
                </a:lnTo>
                <a:close/>
                <a:moveTo>
                  <a:pt x="469471" y="257070"/>
                </a:moveTo>
                <a:lnTo>
                  <a:pt x="609120" y="257070"/>
                </a:lnTo>
                <a:lnTo>
                  <a:pt x="609120" y="271959"/>
                </a:lnTo>
                <a:lnTo>
                  <a:pt x="469471" y="271959"/>
                </a:lnTo>
                <a:close/>
                <a:moveTo>
                  <a:pt x="0" y="257070"/>
                </a:moveTo>
                <a:lnTo>
                  <a:pt x="139649" y="257070"/>
                </a:lnTo>
                <a:lnTo>
                  <a:pt x="139649" y="271959"/>
                </a:lnTo>
                <a:lnTo>
                  <a:pt x="0" y="271959"/>
                </a:lnTo>
                <a:close/>
                <a:moveTo>
                  <a:pt x="354456" y="240183"/>
                </a:moveTo>
                <a:lnTo>
                  <a:pt x="354456" y="289903"/>
                </a:lnTo>
                <a:lnTo>
                  <a:pt x="404189" y="289903"/>
                </a:lnTo>
                <a:lnTo>
                  <a:pt x="404189" y="240183"/>
                </a:lnTo>
                <a:close/>
                <a:moveTo>
                  <a:pt x="279770" y="240183"/>
                </a:moveTo>
                <a:lnTo>
                  <a:pt x="279770" y="289903"/>
                </a:lnTo>
                <a:lnTo>
                  <a:pt x="329561" y="289903"/>
                </a:lnTo>
                <a:lnTo>
                  <a:pt x="329561" y="240183"/>
                </a:lnTo>
                <a:close/>
                <a:moveTo>
                  <a:pt x="205085" y="240183"/>
                </a:moveTo>
                <a:lnTo>
                  <a:pt x="205085" y="289903"/>
                </a:lnTo>
                <a:lnTo>
                  <a:pt x="254875" y="289903"/>
                </a:lnTo>
                <a:lnTo>
                  <a:pt x="254875" y="240183"/>
                </a:lnTo>
                <a:close/>
                <a:moveTo>
                  <a:pt x="354456" y="165603"/>
                </a:moveTo>
                <a:lnTo>
                  <a:pt x="354456" y="215323"/>
                </a:lnTo>
                <a:lnTo>
                  <a:pt x="404189" y="215323"/>
                </a:lnTo>
                <a:lnTo>
                  <a:pt x="404189" y="165603"/>
                </a:lnTo>
                <a:close/>
                <a:moveTo>
                  <a:pt x="279770" y="165603"/>
                </a:moveTo>
                <a:lnTo>
                  <a:pt x="279770" y="215323"/>
                </a:lnTo>
                <a:lnTo>
                  <a:pt x="329561" y="215323"/>
                </a:lnTo>
                <a:lnTo>
                  <a:pt x="329561" y="165603"/>
                </a:lnTo>
                <a:close/>
                <a:moveTo>
                  <a:pt x="205085" y="165603"/>
                </a:moveTo>
                <a:lnTo>
                  <a:pt x="205085" y="215323"/>
                </a:lnTo>
                <a:lnTo>
                  <a:pt x="254875" y="215323"/>
                </a:lnTo>
                <a:lnTo>
                  <a:pt x="254875" y="165603"/>
                </a:lnTo>
                <a:close/>
                <a:moveTo>
                  <a:pt x="304666" y="50313"/>
                </a:moveTo>
                <a:lnTo>
                  <a:pt x="446043" y="144792"/>
                </a:lnTo>
                <a:lnTo>
                  <a:pt x="446043" y="496992"/>
                </a:lnTo>
                <a:lnTo>
                  <a:pt x="346119" y="496992"/>
                </a:lnTo>
                <a:lnTo>
                  <a:pt x="346119" y="381018"/>
                </a:lnTo>
                <a:lnTo>
                  <a:pt x="263154" y="381018"/>
                </a:lnTo>
                <a:lnTo>
                  <a:pt x="263154" y="496992"/>
                </a:lnTo>
                <a:lnTo>
                  <a:pt x="163288" y="496992"/>
                </a:lnTo>
                <a:lnTo>
                  <a:pt x="163288" y="144792"/>
                </a:lnTo>
                <a:close/>
                <a:moveTo>
                  <a:pt x="304666" y="0"/>
                </a:moveTo>
                <a:lnTo>
                  <a:pt x="501719" y="131040"/>
                </a:lnTo>
                <a:lnTo>
                  <a:pt x="455296" y="131040"/>
                </a:lnTo>
                <a:lnTo>
                  <a:pt x="309291" y="33473"/>
                </a:lnTo>
                <a:lnTo>
                  <a:pt x="300040" y="33473"/>
                </a:lnTo>
                <a:lnTo>
                  <a:pt x="154035" y="131040"/>
                </a:lnTo>
                <a:lnTo>
                  <a:pt x="107612" y="1310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D220380A-5ECE-4C74-8A29-743B9161E7B6}"/>
              </a:ext>
            </a:extLst>
          </p:cNvPr>
          <p:cNvGrpSpPr/>
          <p:nvPr/>
        </p:nvGrpSpPr>
        <p:grpSpPr>
          <a:xfrm>
            <a:off x="1225140" y="3621385"/>
            <a:ext cx="1019688" cy="1020572"/>
            <a:chOff x="5563114" y="3958296"/>
            <a:chExt cx="1065766" cy="1066692"/>
          </a:xfrm>
        </p:grpSpPr>
        <p:grpSp>
          <p:nvGrpSpPr>
            <p:cNvPr id="39" name="Group 25">
              <a:extLst>
                <a:ext uri="{FF2B5EF4-FFF2-40B4-BE49-F238E27FC236}">
                  <a16:creationId xmlns:a16="http://schemas.microsoft.com/office/drawing/2014/main" id="{51CE941B-1D67-42FD-8E7D-3202C42FC9F0}"/>
                </a:ext>
              </a:extLst>
            </p:cNvPr>
            <p:cNvGrpSpPr>
              <a:grpSpLocks/>
            </p:cNvGrpSpPr>
            <p:nvPr/>
          </p:nvGrpSpPr>
          <p:grpSpPr>
            <a:xfrm>
              <a:off x="5563114" y="3958296"/>
              <a:ext cx="1065766" cy="1066692"/>
              <a:chOff x="3662363" y="1317626"/>
              <a:chExt cx="1824038" cy="1825624"/>
            </a:xfrm>
            <a:solidFill>
              <a:schemeClr val="tx2">
                <a:lumMod val="20000"/>
                <a:lumOff val="80000"/>
              </a:schemeClr>
            </a:solidFill>
          </p:grpSpPr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62624D32-ADC1-4A04-8667-E58E61642D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9213" y="1747838"/>
                <a:ext cx="357188" cy="965200"/>
              </a:xfrm>
              <a:custGeom>
                <a:avLst/>
                <a:gdLst>
                  <a:gd name="T0" fmla="*/ 18 w 73"/>
                  <a:gd name="T1" fmla="*/ 98 h 197"/>
                  <a:gd name="T2" fmla="*/ 0 w 73"/>
                  <a:gd name="T3" fmla="*/ 32 h 197"/>
                  <a:gd name="T4" fmla="*/ 45 w 73"/>
                  <a:gd name="T5" fmla="*/ 0 h 197"/>
                  <a:gd name="T6" fmla="*/ 73 w 73"/>
                  <a:gd name="T7" fmla="*/ 98 h 197"/>
                  <a:gd name="T8" fmla="*/ 45 w 73"/>
                  <a:gd name="T9" fmla="*/ 197 h 197"/>
                  <a:gd name="T10" fmla="*/ 0 w 73"/>
                  <a:gd name="T11" fmla="*/ 164 h 197"/>
                  <a:gd name="T12" fmla="*/ 18 w 73"/>
                  <a:gd name="T13" fmla="*/ 98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197">
                    <a:moveTo>
                      <a:pt x="18" y="98"/>
                    </a:moveTo>
                    <a:cubicBezTo>
                      <a:pt x="18" y="74"/>
                      <a:pt x="12" y="51"/>
                      <a:pt x="0" y="32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62" y="28"/>
                      <a:pt x="73" y="62"/>
                      <a:pt x="73" y="98"/>
                    </a:cubicBezTo>
                    <a:cubicBezTo>
                      <a:pt x="73" y="134"/>
                      <a:pt x="62" y="168"/>
                      <a:pt x="45" y="197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12" y="145"/>
                      <a:pt x="18" y="122"/>
                      <a:pt x="18" y="98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6">
                <a:extLst>
                  <a:ext uri="{FF2B5EF4-FFF2-40B4-BE49-F238E27FC236}">
                    <a16:creationId xmlns:a16="http://schemas.microsoft.com/office/drawing/2014/main" id="{F8286082-3EA4-4D99-9915-94BEDCC5AC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7688" y="2659063"/>
                <a:ext cx="914400" cy="484187"/>
              </a:xfrm>
              <a:custGeom>
                <a:avLst/>
                <a:gdLst>
                  <a:gd name="T0" fmla="*/ 44 w 187"/>
                  <a:gd name="T1" fmla="*/ 44 h 99"/>
                  <a:gd name="T2" fmla="*/ 142 w 187"/>
                  <a:gd name="T3" fmla="*/ 0 h 99"/>
                  <a:gd name="T4" fmla="*/ 187 w 187"/>
                  <a:gd name="T5" fmla="*/ 32 h 99"/>
                  <a:gd name="T6" fmla="*/ 44 w 187"/>
                  <a:gd name="T7" fmla="*/ 99 h 99"/>
                  <a:gd name="T8" fmla="*/ 0 w 187"/>
                  <a:gd name="T9" fmla="*/ 93 h 99"/>
                  <a:gd name="T10" fmla="*/ 16 w 187"/>
                  <a:gd name="T11" fmla="*/ 41 h 99"/>
                  <a:gd name="T12" fmla="*/ 44 w 187"/>
                  <a:gd name="T13" fmla="*/ 44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7" h="99">
                    <a:moveTo>
                      <a:pt x="44" y="44"/>
                    </a:moveTo>
                    <a:cubicBezTo>
                      <a:pt x="83" y="44"/>
                      <a:pt x="118" y="27"/>
                      <a:pt x="142" y="0"/>
                    </a:cubicBezTo>
                    <a:cubicBezTo>
                      <a:pt x="187" y="32"/>
                      <a:pt x="187" y="32"/>
                      <a:pt x="187" y="32"/>
                    </a:cubicBezTo>
                    <a:cubicBezTo>
                      <a:pt x="153" y="73"/>
                      <a:pt x="101" y="99"/>
                      <a:pt x="44" y="99"/>
                    </a:cubicBezTo>
                    <a:cubicBezTo>
                      <a:pt x="29" y="99"/>
                      <a:pt x="14" y="97"/>
                      <a:pt x="0" y="93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25" y="43"/>
                      <a:pt x="35" y="44"/>
                      <a:pt x="44" y="44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7">
                <a:extLst>
                  <a:ext uri="{FF2B5EF4-FFF2-40B4-BE49-F238E27FC236}">
                    <a16:creationId xmlns:a16="http://schemas.microsoft.com/office/drawing/2014/main" id="{AB0CAE1A-4A25-4F19-8E3F-7EFF46B7EC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297113"/>
                <a:ext cx="650875" cy="777875"/>
              </a:xfrm>
              <a:custGeom>
                <a:avLst/>
                <a:gdLst>
                  <a:gd name="T0" fmla="*/ 133 w 133"/>
                  <a:gd name="T1" fmla="*/ 107 h 159"/>
                  <a:gd name="T2" fmla="*/ 116 w 133"/>
                  <a:gd name="T3" fmla="*/ 159 h 159"/>
                  <a:gd name="T4" fmla="*/ 0 w 133"/>
                  <a:gd name="T5" fmla="*/ 0 h 159"/>
                  <a:gd name="T6" fmla="*/ 55 w 133"/>
                  <a:gd name="T7" fmla="*/ 0 h 159"/>
                  <a:gd name="T8" fmla="*/ 133 w 133"/>
                  <a:gd name="T9" fmla="*/ 107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3" h="159">
                    <a:moveTo>
                      <a:pt x="133" y="107"/>
                    </a:moveTo>
                    <a:cubicBezTo>
                      <a:pt x="116" y="159"/>
                      <a:pt x="116" y="159"/>
                      <a:pt x="116" y="159"/>
                    </a:cubicBezTo>
                    <a:cubicBezTo>
                      <a:pt x="52" y="133"/>
                      <a:pt x="5" y="72"/>
                      <a:pt x="0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60" y="48"/>
                      <a:pt x="91" y="88"/>
                      <a:pt x="133" y="10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8">
                <a:extLst>
                  <a:ext uri="{FF2B5EF4-FFF2-40B4-BE49-F238E27FC236}">
                    <a16:creationId xmlns:a16="http://schemas.microsoft.com/office/drawing/2014/main" id="{5B46D033-9764-4B22-B64D-DC2FE20A1E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7688" y="1317626"/>
                <a:ext cx="914400" cy="479425"/>
              </a:xfrm>
              <a:custGeom>
                <a:avLst/>
                <a:gdLst>
                  <a:gd name="T0" fmla="*/ 44 w 187"/>
                  <a:gd name="T1" fmla="*/ 54 h 98"/>
                  <a:gd name="T2" fmla="*/ 16 w 187"/>
                  <a:gd name="T3" fmla="*/ 57 h 98"/>
                  <a:gd name="T4" fmla="*/ 0 w 187"/>
                  <a:gd name="T5" fmla="*/ 5 h 98"/>
                  <a:gd name="T6" fmla="*/ 44 w 187"/>
                  <a:gd name="T7" fmla="*/ 0 h 98"/>
                  <a:gd name="T8" fmla="*/ 187 w 187"/>
                  <a:gd name="T9" fmla="*/ 66 h 98"/>
                  <a:gd name="T10" fmla="*/ 142 w 187"/>
                  <a:gd name="T11" fmla="*/ 98 h 98"/>
                  <a:gd name="T12" fmla="*/ 44 w 187"/>
                  <a:gd name="T13" fmla="*/ 5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7" h="98">
                    <a:moveTo>
                      <a:pt x="44" y="54"/>
                    </a:moveTo>
                    <a:cubicBezTo>
                      <a:pt x="35" y="54"/>
                      <a:pt x="25" y="55"/>
                      <a:pt x="16" y="57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4" y="2"/>
                      <a:pt x="29" y="0"/>
                      <a:pt x="44" y="0"/>
                    </a:cubicBezTo>
                    <a:cubicBezTo>
                      <a:pt x="101" y="0"/>
                      <a:pt x="153" y="25"/>
                      <a:pt x="187" y="66"/>
                    </a:cubicBezTo>
                    <a:cubicBezTo>
                      <a:pt x="142" y="98"/>
                      <a:pt x="142" y="98"/>
                      <a:pt x="142" y="98"/>
                    </a:cubicBezTo>
                    <a:cubicBezTo>
                      <a:pt x="118" y="71"/>
                      <a:pt x="83" y="54"/>
                      <a:pt x="44" y="54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9">
                <a:extLst>
                  <a:ext uri="{FF2B5EF4-FFF2-40B4-BE49-F238E27FC236}">
                    <a16:creationId xmlns:a16="http://schemas.microsoft.com/office/drawing/2014/main" id="{1602E3E4-2C3B-428B-B9B8-0F17361CE3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1381125"/>
                <a:ext cx="650875" cy="782637"/>
              </a:xfrm>
              <a:custGeom>
                <a:avLst/>
                <a:gdLst>
                  <a:gd name="T0" fmla="*/ 55 w 133"/>
                  <a:gd name="T1" fmla="*/ 160 h 160"/>
                  <a:gd name="T2" fmla="*/ 0 w 133"/>
                  <a:gd name="T3" fmla="*/ 160 h 160"/>
                  <a:gd name="T4" fmla="*/ 116 w 133"/>
                  <a:gd name="T5" fmla="*/ 0 h 160"/>
                  <a:gd name="T6" fmla="*/ 133 w 133"/>
                  <a:gd name="T7" fmla="*/ 53 h 160"/>
                  <a:gd name="T8" fmla="*/ 55 w 133"/>
                  <a:gd name="T9" fmla="*/ 16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3" h="160">
                    <a:moveTo>
                      <a:pt x="55" y="160"/>
                    </a:moveTo>
                    <a:cubicBezTo>
                      <a:pt x="0" y="160"/>
                      <a:pt x="0" y="160"/>
                      <a:pt x="0" y="160"/>
                    </a:cubicBezTo>
                    <a:cubicBezTo>
                      <a:pt x="5" y="87"/>
                      <a:pt x="52" y="27"/>
                      <a:pt x="116" y="0"/>
                    </a:cubicBezTo>
                    <a:cubicBezTo>
                      <a:pt x="133" y="53"/>
                      <a:pt x="133" y="53"/>
                      <a:pt x="133" y="53"/>
                    </a:cubicBezTo>
                    <a:cubicBezTo>
                      <a:pt x="91" y="71"/>
                      <a:pt x="60" y="112"/>
                      <a:pt x="55" y="16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0" name="Oval 102">
              <a:extLst>
                <a:ext uri="{FF2B5EF4-FFF2-40B4-BE49-F238E27FC236}">
                  <a16:creationId xmlns:a16="http://schemas.microsoft.com/office/drawing/2014/main" id="{D0E20F1C-FE6D-4B70-BC28-29DB9AC99CE9}"/>
                </a:ext>
              </a:extLst>
            </p:cNvPr>
            <p:cNvSpPr>
              <a:spLocks/>
            </p:cNvSpPr>
            <p:nvPr/>
          </p:nvSpPr>
          <p:spPr>
            <a:xfrm>
              <a:off x="5805026" y="4199277"/>
              <a:ext cx="581949" cy="58194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sx="110000" sy="110000" algn="ctr" rotWithShape="0">
                <a:schemeClr val="tx1">
                  <a:alpha val="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058A9B13-3AB3-4D85-8568-8A02BC47A4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2330" y="4373027"/>
              <a:ext cx="287338" cy="234444"/>
            </a:xfrm>
            <a:custGeom>
              <a:avLst/>
              <a:gdLst>
                <a:gd name="connsiteX0" fmla="*/ 508188 w 609120"/>
                <a:gd name="connsiteY0" fmla="*/ 388434 h 496992"/>
                <a:gd name="connsiteX1" fmla="*/ 508188 w 609120"/>
                <a:gd name="connsiteY1" fmla="*/ 438152 h 496992"/>
                <a:gd name="connsiteX2" fmla="*/ 557983 w 609120"/>
                <a:gd name="connsiteY2" fmla="*/ 438152 h 496992"/>
                <a:gd name="connsiteX3" fmla="*/ 557983 w 609120"/>
                <a:gd name="connsiteY3" fmla="*/ 388434 h 496992"/>
                <a:gd name="connsiteX4" fmla="*/ 51136 w 609120"/>
                <a:gd name="connsiteY4" fmla="*/ 388434 h 496992"/>
                <a:gd name="connsiteX5" fmla="*/ 51136 w 609120"/>
                <a:gd name="connsiteY5" fmla="*/ 438152 h 496992"/>
                <a:gd name="connsiteX6" fmla="*/ 100931 w 609120"/>
                <a:gd name="connsiteY6" fmla="*/ 438152 h 496992"/>
                <a:gd name="connsiteX7" fmla="*/ 100931 w 609120"/>
                <a:gd name="connsiteY7" fmla="*/ 388434 h 496992"/>
                <a:gd name="connsiteX8" fmla="*/ 508188 w 609120"/>
                <a:gd name="connsiteY8" fmla="*/ 314770 h 496992"/>
                <a:gd name="connsiteX9" fmla="*/ 508188 w 609120"/>
                <a:gd name="connsiteY9" fmla="*/ 364430 h 496992"/>
                <a:gd name="connsiteX10" fmla="*/ 557983 w 609120"/>
                <a:gd name="connsiteY10" fmla="*/ 364430 h 496992"/>
                <a:gd name="connsiteX11" fmla="*/ 557983 w 609120"/>
                <a:gd name="connsiteY11" fmla="*/ 314770 h 496992"/>
                <a:gd name="connsiteX12" fmla="*/ 51136 w 609120"/>
                <a:gd name="connsiteY12" fmla="*/ 314770 h 496992"/>
                <a:gd name="connsiteX13" fmla="*/ 51136 w 609120"/>
                <a:gd name="connsiteY13" fmla="*/ 364430 h 496992"/>
                <a:gd name="connsiteX14" fmla="*/ 100931 w 609120"/>
                <a:gd name="connsiteY14" fmla="*/ 364430 h 496992"/>
                <a:gd name="connsiteX15" fmla="*/ 100931 w 609120"/>
                <a:gd name="connsiteY15" fmla="*/ 314770 h 496992"/>
                <a:gd name="connsiteX16" fmla="*/ 354456 w 609120"/>
                <a:gd name="connsiteY16" fmla="*/ 314763 h 496992"/>
                <a:gd name="connsiteX17" fmla="*/ 354456 w 609120"/>
                <a:gd name="connsiteY17" fmla="*/ 364425 h 496992"/>
                <a:gd name="connsiteX18" fmla="*/ 404189 w 609120"/>
                <a:gd name="connsiteY18" fmla="*/ 364425 h 496992"/>
                <a:gd name="connsiteX19" fmla="*/ 404189 w 609120"/>
                <a:gd name="connsiteY19" fmla="*/ 314763 h 496992"/>
                <a:gd name="connsiteX20" fmla="*/ 279770 w 609120"/>
                <a:gd name="connsiteY20" fmla="*/ 314763 h 496992"/>
                <a:gd name="connsiteX21" fmla="*/ 279770 w 609120"/>
                <a:gd name="connsiteY21" fmla="*/ 364425 h 496992"/>
                <a:gd name="connsiteX22" fmla="*/ 329561 w 609120"/>
                <a:gd name="connsiteY22" fmla="*/ 364425 h 496992"/>
                <a:gd name="connsiteX23" fmla="*/ 329561 w 609120"/>
                <a:gd name="connsiteY23" fmla="*/ 314763 h 496992"/>
                <a:gd name="connsiteX24" fmla="*/ 205085 w 609120"/>
                <a:gd name="connsiteY24" fmla="*/ 314763 h 496992"/>
                <a:gd name="connsiteX25" fmla="*/ 205085 w 609120"/>
                <a:gd name="connsiteY25" fmla="*/ 364425 h 496992"/>
                <a:gd name="connsiteX26" fmla="*/ 254875 w 609120"/>
                <a:gd name="connsiteY26" fmla="*/ 364425 h 496992"/>
                <a:gd name="connsiteX27" fmla="*/ 254875 w 609120"/>
                <a:gd name="connsiteY27" fmla="*/ 314763 h 496992"/>
                <a:gd name="connsiteX28" fmla="*/ 469471 w 609120"/>
                <a:gd name="connsiteY28" fmla="*/ 288542 h 496992"/>
                <a:gd name="connsiteX29" fmla="*/ 596700 w 609120"/>
                <a:gd name="connsiteY29" fmla="*/ 288542 h 496992"/>
                <a:gd name="connsiteX30" fmla="*/ 596700 w 609120"/>
                <a:gd name="connsiteY30" fmla="*/ 496992 h 496992"/>
                <a:gd name="connsiteX31" fmla="*/ 469471 w 609120"/>
                <a:gd name="connsiteY31" fmla="*/ 496992 h 496992"/>
                <a:gd name="connsiteX32" fmla="*/ 12419 w 609120"/>
                <a:gd name="connsiteY32" fmla="*/ 288542 h 496992"/>
                <a:gd name="connsiteX33" fmla="*/ 139648 w 609120"/>
                <a:gd name="connsiteY33" fmla="*/ 288542 h 496992"/>
                <a:gd name="connsiteX34" fmla="*/ 139648 w 609120"/>
                <a:gd name="connsiteY34" fmla="*/ 496992 h 496992"/>
                <a:gd name="connsiteX35" fmla="*/ 12419 w 609120"/>
                <a:gd name="connsiteY35" fmla="*/ 496992 h 496992"/>
                <a:gd name="connsiteX36" fmla="*/ 469471 w 609120"/>
                <a:gd name="connsiteY36" fmla="*/ 257070 h 496992"/>
                <a:gd name="connsiteX37" fmla="*/ 609120 w 609120"/>
                <a:gd name="connsiteY37" fmla="*/ 257070 h 496992"/>
                <a:gd name="connsiteX38" fmla="*/ 609120 w 609120"/>
                <a:gd name="connsiteY38" fmla="*/ 271959 h 496992"/>
                <a:gd name="connsiteX39" fmla="*/ 469471 w 609120"/>
                <a:gd name="connsiteY39" fmla="*/ 271959 h 496992"/>
                <a:gd name="connsiteX40" fmla="*/ 0 w 609120"/>
                <a:gd name="connsiteY40" fmla="*/ 257070 h 496992"/>
                <a:gd name="connsiteX41" fmla="*/ 139649 w 609120"/>
                <a:gd name="connsiteY41" fmla="*/ 257070 h 496992"/>
                <a:gd name="connsiteX42" fmla="*/ 139649 w 609120"/>
                <a:gd name="connsiteY42" fmla="*/ 271959 h 496992"/>
                <a:gd name="connsiteX43" fmla="*/ 0 w 609120"/>
                <a:gd name="connsiteY43" fmla="*/ 271959 h 496992"/>
                <a:gd name="connsiteX44" fmla="*/ 354456 w 609120"/>
                <a:gd name="connsiteY44" fmla="*/ 240183 h 496992"/>
                <a:gd name="connsiteX45" fmla="*/ 354456 w 609120"/>
                <a:gd name="connsiteY45" fmla="*/ 289903 h 496992"/>
                <a:gd name="connsiteX46" fmla="*/ 404189 w 609120"/>
                <a:gd name="connsiteY46" fmla="*/ 289903 h 496992"/>
                <a:gd name="connsiteX47" fmla="*/ 404189 w 609120"/>
                <a:gd name="connsiteY47" fmla="*/ 240183 h 496992"/>
                <a:gd name="connsiteX48" fmla="*/ 279770 w 609120"/>
                <a:gd name="connsiteY48" fmla="*/ 240183 h 496992"/>
                <a:gd name="connsiteX49" fmla="*/ 279770 w 609120"/>
                <a:gd name="connsiteY49" fmla="*/ 289903 h 496992"/>
                <a:gd name="connsiteX50" fmla="*/ 329561 w 609120"/>
                <a:gd name="connsiteY50" fmla="*/ 289903 h 496992"/>
                <a:gd name="connsiteX51" fmla="*/ 329561 w 609120"/>
                <a:gd name="connsiteY51" fmla="*/ 240183 h 496992"/>
                <a:gd name="connsiteX52" fmla="*/ 205085 w 609120"/>
                <a:gd name="connsiteY52" fmla="*/ 240183 h 496992"/>
                <a:gd name="connsiteX53" fmla="*/ 205085 w 609120"/>
                <a:gd name="connsiteY53" fmla="*/ 289903 h 496992"/>
                <a:gd name="connsiteX54" fmla="*/ 254875 w 609120"/>
                <a:gd name="connsiteY54" fmla="*/ 289903 h 496992"/>
                <a:gd name="connsiteX55" fmla="*/ 254875 w 609120"/>
                <a:gd name="connsiteY55" fmla="*/ 240183 h 496992"/>
                <a:gd name="connsiteX56" fmla="*/ 354456 w 609120"/>
                <a:gd name="connsiteY56" fmla="*/ 165603 h 496992"/>
                <a:gd name="connsiteX57" fmla="*/ 354456 w 609120"/>
                <a:gd name="connsiteY57" fmla="*/ 215323 h 496992"/>
                <a:gd name="connsiteX58" fmla="*/ 404189 w 609120"/>
                <a:gd name="connsiteY58" fmla="*/ 215323 h 496992"/>
                <a:gd name="connsiteX59" fmla="*/ 404189 w 609120"/>
                <a:gd name="connsiteY59" fmla="*/ 165603 h 496992"/>
                <a:gd name="connsiteX60" fmla="*/ 279770 w 609120"/>
                <a:gd name="connsiteY60" fmla="*/ 165603 h 496992"/>
                <a:gd name="connsiteX61" fmla="*/ 279770 w 609120"/>
                <a:gd name="connsiteY61" fmla="*/ 215323 h 496992"/>
                <a:gd name="connsiteX62" fmla="*/ 329561 w 609120"/>
                <a:gd name="connsiteY62" fmla="*/ 215323 h 496992"/>
                <a:gd name="connsiteX63" fmla="*/ 329561 w 609120"/>
                <a:gd name="connsiteY63" fmla="*/ 165603 h 496992"/>
                <a:gd name="connsiteX64" fmla="*/ 205085 w 609120"/>
                <a:gd name="connsiteY64" fmla="*/ 165603 h 496992"/>
                <a:gd name="connsiteX65" fmla="*/ 205085 w 609120"/>
                <a:gd name="connsiteY65" fmla="*/ 215323 h 496992"/>
                <a:gd name="connsiteX66" fmla="*/ 254875 w 609120"/>
                <a:gd name="connsiteY66" fmla="*/ 215323 h 496992"/>
                <a:gd name="connsiteX67" fmla="*/ 254875 w 609120"/>
                <a:gd name="connsiteY67" fmla="*/ 165603 h 496992"/>
                <a:gd name="connsiteX68" fmla="*/ 304666 w 609120"/>
                <a:gd name="connsiteY68" fmla="*/ 50313 h 496992"/>
                <a:gd name="connsiteX69" fmla="*/ 446043 w 609120"/>
                <a:gd name="connsiteY69" fmla="*/ 144792 h 496992"/>
                <a:gd name="connsiteX70" fmla="*/ 446043 w 609120"/>
                <a:gd name="connsiteY70" fmla="*/ 496992 h 496992"/>
                <a:gd name="connsiteX71" fmla="*/ 346119 w 609120"/>
                <a:gd name="connsiteY71" fmla="*/ 496992 h 496992"/>
                <a:gd name="connsiteX72" fmla="*/ 346119 w 609120"/>
                <a:gd name="connsiteY72" fmla="*/ 381018 h 496992"/>
                <a:gd name="connsiteX73" fmla="*/ 263154 w 609120"/>
                <a:gd name="connsiteY73" fmla="*/ 381018 h 496992"/>
                <a:gd name="connsiteX74" fmla="*/ 263154 w 609120"/>
                <a:gd name="connsiteY74" fmla="*/ 496992 h 496992"/>
                <a:gd name="connsiteX75" fmla="*/ 163288 w 609120"/>
                <a:gd name="connsiteY75" fmla="*/ 496992 h 496992"/>
                <a:gd name="connsiteX76" fmla="*/ 163288 w 609120"/>
                <a:gd name="connsiteY76" fmla="*/ 144792 h 496992"/>
                <a:gd name="connsiteX77" fmla="*/ 304666 w 609120"/>
                <a:gd name="connsiteY77" fmla="*/ 0 h 496992"/>
                <a:gd name="connsiteX78" fmla="*/ 501719 w 609120"/>
                <a:gd name="connsiteY78" fmla="*/ 131040 h 496992"/>
                <a:gd name="connsiteX79" fmla="*/ 455296 w 609120"/>
                <a:gd name="connsiteY79" fmla="*/ 131040 h 496992"/>
                <a:gd name="connsiteX80" fmla="*/ 309291 w 609120"/>
                <a:gd name="connsiteY80" fmla="*/ 33473 h 496992"/>
                <a:gd name="connsiteX81" fmla="*/ 300040 w 609120"/>
                <a:gd name="connsiteY81" fmla="*/ 33473 h 496992"/>
                <a:gd name="connsiteX82" fmla="*/ 154035 w 609120"/>
                <a:gd name="connsiteY82" fmla="*/ 131040 h 496992"/>
                <a:gd name="connsiteX83" fmla="*/ 107612 w 609120"/>
                <a:gd name="connsiteY83" fmla="*/ 131040 h 49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609120" h="496992">
                  <a:moveTo>
                    <a:pt x="508188" y="388434"/>
                  </a:moveTo>
                  <a:lnTo>
                    <a:pt x="508188" y="438152"/>
                  </a:lnTo>
                  <a:lnTo>
                    <a:pt x="557983" y="438152"/>
                  </a:lnTo>
                  <a:lnTo>
                    <a:pt x="557983" y="388434"/>
                  </a:lnTo>
                  <a:close/>
                  <a:moveTo>
                    <a:pt x="51136" y="388434"/>
                  </a:moveTo>
                  <a:lnTo>
                    <a:pt x="51136" y="438152"/>
                  </a:lnTo>
                  <a:lnTo>
                    <a:pt x="100931" y="438152"/>
                  </a:lnTo>
                  <a:lnTo>
                    <a:pt x="100931" y="388434"/>
                  </a:lnTo>
                  <a:close/>
                  <a:moveTo>
                    <a:pt x="508188" y="314770"/>
                  </a:moveTo>
                  <a:lnTo>
                    <a:pt x="508188" y="364430"/>
                  </a:lnTo>
                  <a:lnTo>
                    <a:pt x="557983" y="364430"/>
                  </a:lnTo>
                  <a:lnTo>
                    <a:pt x="557983" y="314770"/>
                  </a:lnTo>
                  <a:close/>
                  <a:moveTo>
                    <a:pt x="51136" y="314770"/>
                  </a:moveTo>
                  <a:lnTo>
                    <a:pt x="51136" y="364430"/>
                  </a:lnTo>
                  <a:lnTo>
                    <a:pt x="100931" y="364430"/>
                  </a:lnTo>
                  <a:lnTo>
                    <a:pt x="100931" y="314770"/>
                  </a:lnTo>
                  <a:close/>
                  <a:moveTo>
                    <a:pt x="354456" y="314763"/>
                  </a:moveTo>
                  <a:lnTo>
                    <a:pt x="354456" y="364425"/>
                  </a:lnTo>
                  <a:lnTo>
                    <a:pt x="404189" y="364425"/>
                  </a:lnTo>
                  <a:lnTo>
                    <a:pt x="404189" y="314763"/>
                  </a:lnTo>
                  <a:close/>
                  <a:moveTo>
                    <a:pt x="279770" y="314763"/>
                  </a:moveTo>
                  <a:lnTo>
                    <a:pt x="279770" y="364425"/>
                  </a:lnTo>
                  <a:lnTo>
                    <a:pt x="329561" y="364425"/>
                  </a:lnTo>
                  <a:lnTo>
                    <a:pt x="329561" y="314763"/>
                  </a:lnTo>
                  <a:close/>
                  <a:moveTo>
                    <a:pt x="205085" y="314763"/>
                  </a:moveTo>
                  <a:lnTo>
                    <a:pt x="205085" y="364425"/>
                  </a:lnTo>
                  <a:lnTo>
                    <a:pt x="254875" y="364425"/>
                  </a:lnTo>
                  <a:lnTo>
                    <a:pt x="254875" y="314763"/>
                  </a:lnTo>
                  <a:close/>
                  <a:moveTo>
                    <a:pt x="469471" y="288542"/>
                  </a:moveTo>
                  <a:lnTo>
                    <a:pt x="596700" y="288542"/>
                  </a:lnTo>
                  <a:lnTo>
                    <a:pt x="596700" y="496992"/>
                  </a:lnTo>
                  <a:lnTo>
                    <a:pt x="469471" y="496992"/>
                  </a:lnTo>
                  <a:close/>
                  <a:moveTo>
                    <a:pt x="12419" y="288542"/>
                  </a:moveTo>
                  <a:lnTo>
                    <a:pt x="139648" y="288542"/>
                  </a:lnTo>
                  <a:lnTo>
                    <a:pt x="139648" y="496992"/>
                  </a:lnTo>
                  <a:lnTo>
                    <a:pt x="12419" y="496992"/>
                  </a:lnTo>
                  <a:close/>
                  <a:moveTo>
                    <a:pt x="469471" y="257070"/>
                  </a:moveTo>
                  <a:lnTo>
                    <a:pt x="609120" y="257070"/>
                  </a:lnTo>
                  <a:lnTo>
                    <a:pt x="609120" y="271959"/>
                  </a:lnTo>
                  <a:lnTo>
                    <a:pt x="469471" y="271959"/>
                  </a:lnTo>
                  <a:close/>
                  <a:moveTo>
                    <a:pt x="0" y="257070"/>
                  </a:moveTo>
                  <a:lnTo>
                    <a:pt x="139649" y="257070"/>
                  </a:lnTo>
                  <a:lnTo>
                    <a:pt x="139649" y="271959"/>
                  </a:lnTo>
                  <a:lnTo>
                    <a:pt x="0" y="271959"/>
                  </a:lnTo>
                  <a:close/>
                  <a:moveTo>
                    <a:pt x="354456" y="240183"/>
                  </a:moveTo>
                  <a:lnTo>
                    <a:pt x="354456" y="289903"/>
                  </a:lnTo>
                  <a:lnTo>
                    <a:pt x="404189" y="289903"/>
                  </a:lnTo>
                  <a:lnTo>
                    <a:pt x="404189" y="240183"/>
                  </a:lnTo>
                  <a:close/>
                  <a:moveTo>
                    <a:pt x="279770" y="240183"/>
                  </a:moveTo>
                  <a:lnTo>
                    <a:pt x="279770" y="289903"/>
                  </a:lnTo>
                  <a:lnTo>
                    <a:pt x="329561" y="289903"/>
                  </a:lnTo>
                  <a:lnTo>
                    <a:pt x="329561" y="240183"/>
                  </a:lnTo>
                  <a:close/>
                  <a:moveTo>
                    <a:pt x="205085" y="240183"/>
                  </a:moveTo>
                  <a:lnTo>
                    <a:pt x="205085" y="289903"/>
                  </a:lnTo>
                  <a:lnTo>
                    <a:pt x="254875" y="289903"/>
                  </a:lnTo>
                  <a:lnTo>
                    <a:pt x="254875" y="240183"/>
                  </a:lnTo>
                  <a:close/>
                  <a:moveTo>
                    <a:pt x="354456" y="165603"/>
                  </a:moveTo>
                  <a:lnTo>
                    <a:pt x="354456" y="215323"/>
                  </a:lnTo>
                  <a:lnTo>
                    <a:pt x="404189" y="215323"/>
                  </a:lnTo>
                  <a:lnTo>
                    <a:pt x="404189" y="165603"/>
                  </a:lnTo>
                  <a:close/>
                  <a:moveTo>
                    <a:pt x="279770" y="165603"/>
                  </a:moveTo>
                  <a:lnTo>
                    <a:pt x="279770" y="215323"/>
                  </a:lnTo>
                  <a:lnTo>
                    <a:pt x="329561" y="215323"/>
                  </a:lnTo>
                  <a:lnTo>
                    <a:pt x="329561" y="165603"/>
                  </a:lnTo>
                  <a:close/>
                  <a:moveTo>
                    <a:pt x="205085" y="165603"/>
                  </a:moveTo>
                  <a:lnTo>
                    <a:pt x="205085" y="215323"/>
                  </a:lnTo>
                  <a:lnTo>
                    <a:pt x="254875" y="215323"/>
                  </a:lnTo>
                  <a:lnTo>
                    <a:pt x="254875" y="165603"/>
                  </a:lnTo>
                  <a:close/>
                  <a:moveTo>
                    <a:pt x="304666" y="50313"/>
                  </a:moveTo>
                  <a:lnTo>
                    <a:pt x="446043" y="144792"/>
                  </a:lnTo>
                  <a:lnTo>
                    <a:pt x="446043" y="496992"/>
                  </a:lnTo>
                  <a:lnTo>
                    <a:pt x="346119" y="496992"/>
                  </a:lnTo>
                  <a:lnTo>
                    <a:pt x="346119" y="381018"/>
                  </a:lnTo>
                  <a:lnTo>
                    <a:pt x="263154" y="381018"/>
                  </a:lnTo>
                  <a:lnTo>
                    <a:pt x="263154" y="496992"/>
                  </a:lnTo>
                  <a:lnTo>
                    <a:pt x="163288" y="496992"/>
                  </a:lnTo>
                  <a:lnTo>
                    <a:pt x="163288" y="144792"/>
                  </a:lnTo>
                  <a:close/>
                  <a:moveTo>
                    <a:pt x="304666" y="0"/>
                  </a:moveTo>
                  <a:lnTo>
                    <a:pt x="501719" y="131040"/>
                  </a:lnTo>
                  <a:lnTo>
                    <a:pt x="455296" y="131040"/>
                  </a:lnTo>
                  <a:lnTo>
                    <a:pt x="309291" y="33473"/>
                  </a:lnTo>
                  <a:lnTo>
                    <a:pt x="300040" y="33473"/>
                  </a:lnTo>
                  <a:lnTo>
                    <a:pt x="154035" y="131040"/>
                  </a:lnTo>
                  <a:lnTo>
                    <a:pt x="107612" y="1310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47" name="Group 25">
            <a:extLst>
              <a:ext uri="{FF2B5EF4-FFF2-40B4-BE49-F238E27FC236}">
                <a16:creationId xmlns:a16="http://schemas.microsoft.com/office/drawing/2014/main" id="{1D0357F4-DA90-4C37-9E79-7B81FFD34C67}"/>
              </a:ext>
            </a:extLst>
          </p:cNvPr>
          <p:cNvGrpSpPr>
            <a:grpSpLocks/>
          </p:cNvGrpSpPr>
          <p:nvPr/>
        </p:nvGrpSpPr>
        <p:grpSpPr>
          <a:xfrm>
            <a:off x="3384232" y="3621385"/>
            <a:ext cx="1019688" cy="1020572"/>
            <a:chOff x="3662363" y="1317626"/>
            <a:chExt cx="1824038" cy="1825624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D25C0928-DDB7-422F-901F-05FE6BC8BE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9213" y="1747838"/>
              <a:ext cx="357188" cy="965200"/>
            </a:xfrm>
            <a:custGeom>
              <a:avLst/>
              <a:gdLst>
                <a:gd name="T0" fmla="*/ 18 w 73"/>
                <a:gd name="T1" fmla="*/ 98 h 197"/>
                <a:gd name="T2" fmla="*/ 0 w 73"/>
                <a:gd name="T3" fmla="*/ 32 h 197"/>
                <a:gd name="T4" fmla="*/ 45 w 73"/>
                <a:gd name="T5" fmla="*/ 0 h 197"/>
                <a:gd name="T6" fmla="*/ 73 w 73"/>
                <a:gd name="T7" fmla="*/ 98 h 197"/>
                <a:gd name="T8" fmla="*/ 45 w 73"/>
                <a:gd name="T9" fmla="*/ 197 h 197"/>
                <a:gd name="T10" fmla="*/ 0 w 73"/>
                <a:gd name="T11" fmla="*/ 164 h 197"/>
                <a:gd name="T12" fmla="*/ 18 w 73"/>
                <a:gd name="T13" fmla="*/ 98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197">
                  <a:moveTo>
                    <a:pt x="18" y="98"/>
                  </a:moveTo>
                  <a:cubicBezTo>
                    <a:pt x="18" y="74"/>
                    <a:pt x="12" y="51"/>
                    <a:pt x="0" y="32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62" y="28"/>
                    <a:pt x="73" y="62"/>
                    <a:pt x="73" y="98"/>
                  </a:cubicBezTo>
                  <a:cubicBezTo>
                    <a:pt x="73" y="134"/>
                    <a:pt x="62" y="168"/>
                    <a:pt x="45" y="197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12" y="145"/>
                    <a:pt x="18" y="122"/>
                    <a:pt x="18" y="9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6">
              <a:extLst>
                <a:ext uri="{FF2B5EF4-FFF2-40B4-BE49-F238E27FC236}">
                  <a16:creationId xmlns:a16="http://schemas.microsoft.com/office/drawing/2014/main" id="{F7738B81-F2BB-40EF-A33B-1AAC9E52E6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7688" y="2659063"/>
              <a:ext cx="914400" cy="484187"/>
            </a:xfrm>
            <a:custGeom>
              <a:avLst/>
              <a:gdLst>
                <a:gd name="T0" fmla="*/ 44 w 187"/>
                <a:gd name="T1" fmla="*/ 44 h 99"/>
                <a:gd name="T2" fmla="*/ 142 w 187"/>
                <a:gd name="T3" fmla="*/ 0 h 99"/>
                <a:gd name="T4" fmla="*/ 187 w 187"/>
                <a:gd name="T5" fmla="*/ 32 h 99"/>
                <a:gd name="T6" fmla="*/ 44 w 187"/>
                <a:gd name="T7" fmla="*/ 99 h 99"/>
                <a:gd name="T8" fmla="*/ 0 w 187"/>
                <a:gd name="T9" fmla="*/ 93 h 99"/>
                <a:gd name="T10" fmla="*/ 16 w 187"/>
                <a:gd name="T11" fmla="*/ 41 h 99"/>
                <a:gd name="T12" fmla="*/ 44 w 187"/>
                <a:gd name="T13" fmla="*/ 44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7" h="99">
                  <a:moveTo>
                    <a:pt x="44" y="44"/>
                  </a:moveTo>
                  <a:cubicBezTo>
                    <a:pt x="83" y="44"/>
                    <a:pt x="118" y="27"/>
                    <a:pt x="142" y="0"/>
                  </a:cubicBezTo>
                  <a:cubicBezTo>
                    <a:pt x="187" y="32"/>
                    <a:pt x="187" y="32"/>
                    <a:pt x="187" y="32"/>
                  </a:cubicBezTo>
                  <a:cubicBezTo>
                    <a:pt x="153" y="73"/>
                    <a:pt x="101" y="99"/>
                    <a:pt x="44" y="99"/>
                  </a:cubicBezTo>
                  <a:cubicBezTo>
                    <a:pt x="29" y="99"/>
                    <a:pt x="14" y="97"/>
                    <a:pt x="0" y="93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25" y="43"/>
                    <a:pt x="35" y="44"/>
                    <a:pt x="44" y="4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7">
              <a:extLst>
                <a:ext uri="{FF2B5EF4-FFF2-40B4-BE49-F238E27FC236}">
                  <a16:creationId xmlns:a16="http://schemas.microsoft.com/office/drawing/2014/main" id="{DFB2B4BC-2F94-473E-8140-D122ED5FFF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2363" y="2297113"/>
              <a:ext cx="650875" cy="777875"/>
            </a:xfrm>
            <a:custGeom>
              <a:avLst/>
              <a:gdLst>
                <a:gd name="T0" fmla="*/ 133 w 133"/>
                <a:gd name="T1" fmla="*/ 107 h 159"/>
                <a:gd name="T2" fmla="*/ 116 w 133"/>
                <a:gd name="T3" fmla="*/ 159 h 159"/>
                <a:gd name="T4" fmla="*/ 0 w 133"/>
                <a:gd name="T5" fmla="*/ 0 h 159"/>
                <a:gd name="T6" fmla="*/ 55 w 133"/>
                <a:gd name="T7" fmla="*/ 0 h 159"/>
                <a:gd name="T8" fmla="*/ 133 w 133"/>
                <a:gd name="T9" fmla="*/ 10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159">
                  <a:moveTo>
                    <a:pt x="133" y="107"/>
                  </a:moveTo>
                  <a:cubicBezTo>
                    <a:pt x="116" y="159"/>
                    <a:pt x="116" y="159"/>
                    <a:pt x="116" y="159"/>
                  </a:cubicBezTo>
                  <a:cubicBezTo>
                    <a:pt x="52" y="133"/>
                    <a:pt x="5" y="72"/>
                    <a:pt x="0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60" y="48"/>
                    <a:pt x="91" y="88"/>
                    <a:pt x="133" y="10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1999F2B-2E5B-44BA-B34F-3ACC505249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7688" y="1317626"/>
              <a:ext cx="914400" cy="479425"/>
            </a:xfrm>
            <a:custGeom>
              <a:avLst/>
              <a:gdLst>
                <a:gd name="T0" fmla="*/ 44 w 187"/>
                <a:gd name="T1" fmla="*/ 54 h 98"/>
                <a:gd name="T2" fmla="*/ 16 w 187"/>
                <a:gd name="T3" fmla="*/ 57 h 98"/>
                <a:gd name="T4" fmla="*/ 0 w 187"/>
                <a:gd name="T5" fmla="*/ 5 h 98"/>
                <a:gd name="T6" fmla="*/ 44 w 187"/>
                <a:gd name="T7" fmla="*/ 0 h 98"/>
                <a:gd name="T8" fmla="*/ 187 w 187"/>
                <a:gd name="T9" fmla="*/ 66 h 98"/>
                <a:gd name="T10" fmla="*/ 142 w 187"/>
                <a:gd name="T11" fmla="*/ 98 h 98"/>
                <a:gd name="T12" fmla="*/ 44 w 187"/>
                <a:gd name="T13" fmla="*/ 5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7" h="98">
                  <a:moveTo>
                    <a:pt x="44" y="54"/>
                  </a:moveTo>
                  <a:cubicBezTo>
                    <a:pt x="35" y="54"/>
                    <a:pt x="25" y="55"/>
                    <a:pt x="16" y="57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2"/>
                    <a:pt x="29" y="0"/>
                    <a:pt x="44" y="0"/>
                  </a:cubicBezTo>
                  <a:cubicBezTo>
                    <a:pt x="101" y="0"/>
                    <a:pt x="153" y="25"/>
                    <a:pt x="187" y="66"/>
                  </a:cubicBezTo>
                  <a:cubicBezTo>
                    <a:pt x="142" y="98"/>
                    <a:pt x="142" y="98"/>
                    <a:pt x="142" y="98"/>
                  </a:cubicBezTo>
                  <a:cubicBezTo>
                    <a:pt x="118" y="71"/>
                    <a:pt x="83" y="54"/>
                    <a:pt x="44" y="54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9">
              <a:extLst>
                <a:ext uri="{FF2B5EF4-FFF2-40B4-BE49-F238E27FC236}">
                  <a16:creationId xmlns:a16="http://schemas.microsoft.com/office/drawing/2014/main" id="{29BBC499-BBC7-4D84-96FD-BB315B0575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2363" y="1381125"/>
              <a:ext cx="650875" cy="782637"/>
            </a:xfrm>
            <a:custGeom>
              <a:avLst/>
              <a:gdLst>
                <a:gd name="T0" fmla="*/ 55 w 133"/>
                <a:gd name="T1" fmla="*/ 160 h 160"/>
                <a:gd name="T2" fmla="*/ 0 w 133"/>
                <a:gd name="T3" fmla="*/ 160 h 160"/>
                <a:gd name="T4" fmla="*/ 116 w 133"/>
                <a:gd name="T5" fmla="*/ 0 h 160"/>
                <a:gd name="T6" fmla="*/ 133 w 133"/>
                <a:gd name="T7" fmla="*/ 53 h 160"/>
                <a:gd name="T8" fmla="*/ 55 w 133"/>
                <a:gd name="T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160">
                  <a:moveTo>
                    <a:pt x="55" y="16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5" y="87"/>
                    <a:pt x="52" y="27"/>
                    <a:pt x="116" y="0"/>
                  </a:cubicBezTo>
                  <a:cubicBezTo>
                    <a:pt x="133" y="53"/>
                    <a:pt x="133" y="53"/>
                    <a:pt x="133" y="53"/>
                  </a:cubicBezTo>
                  <a:cubicBezTo>
                    <a:pt x="91" y="71"/>
                    <a:pt x="60" y="112"/>
                    <a:pt x="55" y="16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53" name="Oval 102">
            <a:extLst>
              <a:ext uri="{FF2B5EF4-FFF2-40B4-BE49-F238E27FC236}">
                <a16:creationId xmlns:a16="http://schemas.microsoft.com/office/drawing/2014/main" id="{6C99F783-BBB8-4438-BBCD-D4083E6EA2E5}"/>
              </a:ext>
            </a:extLst>
          </p:cNvPr>
          <p:cNvSpPr>
            <a:spLocks/>
          </p:cNvSpPr>
          <p:nvPr/>
        </p:nvSpPr>
        <p:spPr>
          <a:xfrm>
            <a:off x="3615685" y="3851947"/>
            <a:ext cx="556789" cy="55678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sx="110000" sy="110000" algn="ctr" rotWithShape="0">
              <a:schemeClr val="tx1">
                <a:alpha val="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4" name="任意多边形: 形状 53">
            <a:extLst>
              <a:ext uri="{FF2B5EF4-FFF2-40B4-BE49-F238E27FC236}">
                <a16:creationId xmlns:a16="http://schemas.microsoft.com/office/drawing/2014/main" id="{34E6C15A-92AD-4AFA-84EA-D28C18450060}"/>
              </a:ext>
            </a:extLst>
          </p:cNvPr>
          <p:cNvSpPr>
            <a:spLocks/>
          </p:cNvSpPr>
          <p:nvPr/>
        </p:nvSpPr>
        <p:spPr bwMode="auto">
          <a:xfrm>
            <a:off x="3756620" y="4018184"/>
            <a:ext cx="274915" cy="224307"/>
          </a:xfrm>
          <a:custGeom>
            <a:avLst/>
            <a:gdLst>
              <a:gd name="connsiteX0" fmla="*/ 508188 w 609120"/>
              <a:gd name="connsiteY0" fmla="*/ 388434 h 496992"/>
              <a:gd name="connsiteX1" fmla="*/ 508188 w 609120"/>
              <a:gd name="connsiteY1" fmla="*/ 438152 h 496992"/>
              <a:gd name="connsiteX2" fmla="*/ 557983 w 609120"/>
              <a:gd name="connsiteY2" fmla="*/ 438152 h 496992"/>
              <a:gd name="connsiteX3" fmla="*/ 557983 w 609120"/>
              <a:gd name="connsiteY3" fmla="*/ 388434 h 496992"/>
              <a:gd name="connsiteX4" fmla="*/ 51136 w 609120"/>
              <a:gd name="connsiteY4" fmla="*/ 388434 h 496992"/>
              <a:gd name="connsiteX5" fmla="*/ 51136 w 609120"/>
              <a:gd name="connsiteY5" fmla="*/ 438152 h 496992"/>
              <a:gd name="connsiteX6" fmla="*/ 100931 w 609120"/>
              <a:gd name="connsiteY6" fmla="*/ 438152 h 496992"/>
              <a:gd name="connsiteX7" fmla="*/ 100931 w 609120"/>
              <a:gd name="connsiteY7" fmla="*/ 388434 h 496992"/>
              <a:gd name="connsiteX8" fmla="*/ 508188 w 609120"/>
              <a:gd name="connsiteY8" fmla="*/ 314770 h 496992"/>
              <a:gd name="connsiteX9" fmla="*/ 508188 w 609120"/>
              <a:gd name="connsiteY9" fmla="*/ 364430 h 496992"/>
              <a:gd name="connsiteX10" fmla="*/ 557983 w 609120"/>
              <a:gd name="connsiteY10" fmla="*/ 364430 h 496992"/>
              <a:gd name="connsiteX11" fmla="*/ 557983 w 609120"/>
              <a:gd name="connsiteY11" fmla="*/ 314770 h 496992"/>
              <a:gd name="connsiteX12" fmla="*/ 51136 w 609120"/>
              <a:gd name="connsiteY12" fmla="*/ 314770 h 496992"/>
              <a:gd name="connsiteX13" fmla="*/ 51136 w 609120"/>
              <a:gd name="connsiteY13" fmla="*/ 364430 h 496992"/>
              <a:gd name="connsiteX14" fmla="*/ 100931 w 609120"/>
              <a:gd name="connsiteY14" fmla="*/ 364430 h 496992"/>
              <a:gd name="connsiteX15" fmla="*/ 100931 w 609120"/>
              <a:gd name="connsiteY15" fmla="*/ 314770 h 496992"/>
              <a:gd name="connsiteX16" fmla="*/ 354456 w 609120"/>
              <a:gd name="connsiteY16" fmla="*/ 314763 h 496992"/>
              <a:gd name="connsiteX17" fmla="*/ 354456 w 609120"/>
              <a:gd name="connsiteY17" fmla="*/ 364425 h 496992"/>
              <a:gd name="connsiteX18" fmla="*/ 404189 w 609120"/>
              <a:gd name="connsiteY18" fmla="*/ 364425 h 496992"/>
              <a:gd name="connsiteX19" fmla="*/ 404189 w 609120"/>
              <a:gd name="connsiteY19" fmla="*/ 314763 h 496992"/>
              <a:gd name="connsiteX20" fmla="*/ 279770 w 609120"/>
              <a:gd name="connsiteY20" fmla="*/ 314763 h 496992"/>
              <a:gd name="connsiteX21" fmla="*/ 279770 w 609120"/>
              <a:gd name="connsiteY21" fmla="*/ 364425 h 496992"/>
              <a:gd name="connsiteX22" fmla="*/ 329561 w 609120"/>
              <a:gd name="connsiteY22" fmla="*/ 364425 h 496992"/>
              <a:gd name="connsiteX23" fmla="*/ 329561 w 609120"/>
              <a:gd name="connsiteY23" fmla="*/ 314763 h 496992"/>
              <a:gd name="connsiteX24" fmla="*/ 205085 w 609120"/>
              <a:gd name="connsiteY24" fmla="*/ 314763 h 496992"/>
              <a:gd name="connsiteX25" fmla="*/ 205085 w 609120"/>
              <a:gd name="connsiteY25" fmla="*/ 364425 h 496992"/>
              <a:gd name="connsiteX26" fmla="*/ 254875 w 609120"/>
              <a:gd name="connsiteY26" fmla="*/ 364425 h 496992"/>
              <a:gd name="connsiteX27" fmla="*/ 254875 w 609120"/>
              <a:gd name="connsiteY27" fmla="*/ 314763 h 496992"/>
              <a:gd name="connsiteX28" fmla="*/ 469471 w 609120"/>
              <a:gd name="connsiteY28" fmla="*/ 288542 h 496992"/>
              <a:gd name="connsiteX29" fmla="*/ 596700 w 609120"/>
              <a:gd name="connsiteY29" fmla="*/ 288542 h 496992"/>
              <a:gd name="connsiteX30" fmla="*/ 596700 w 609120"/>
              <a:gd name="connsiteY30" fmla="*/ 496992 h 496992"/>
              <a:gd name="connsiteX31" fmla="*/ 469471 w 609120"/>
              <a:gd name="connsiteY31" fmla="*/ 496992 h 496992"/>
              <a:gd name="connsiteX32" fmla="*/ 12419 w 609120"/>
              <a:gd name="connsiteY32" fmla="*/ 288542 h 496992"/>
              <a:gd name="connsiteX33" fmla="*/ 139648 w 609120"/>
              <a:gd name="connsiteY33" fmla="*/ 288542 h 496992"/>
              <a:gd name="connsiteX34" fmla="*/ 139648 w 609120"/>
              <a:gd name="connsiteY34" fmla="*/ 496992 h 496992"/>
              <a:gd name="connsiteX35" fmla="*/ 12419 w 609120"/>
              <a:gd name="connsiteY35" fmla="*/ 496992 h 496992"/>
              <a:gd name="connsiteX36" fmla="*/ 469471 w 609120"/>
              <a:gd name="connsiteY36" fmla="*/ 257070 h 496992"/>
              <a:gd name="connsiteX37" fmla="*/ 609120 w 609120"/>
              <a:gd name="connsiteY37" fmla="*/ 257070 h 496992"/>
              <a:gd name="connsiteX38" fmla="*/ 609120 w 609120"/>
              <a:gd name="connsiteY38" fmla="*/ 271959 h 496992"/>
              <a:gd name="connsiteX39" fmla="*/ 469471 w 609120"/>
              <a:gd name="connsiteY39" fmla="*/ 271959 h 496992"/>
              <a:gd name="connsiteX40" fmla="*/ 0 w 609120"/>
              <a:gd name="connsiteY40" fmla="*/ 257070 h 496992"/>
              <a:gd name="connsiteX41" fmla="*/ 139649 w 609120"/>
              <a:gd name="connsiteY41" fmla="*/ 257070 h 496992"/>
              <a:gd name="connsiteX42" fmla="*/ 139649 w 609120"/>
              <a:gd name="connsiteY42" fmla="*/ 271959 h 496992"/>
              <a:gd name="connsiteX43" fmla="*/ 0 w 609120"/>
              <a:gd name="connsiteY43" fmla="*/ 271959 h 496992"/>
              <a:gd name="connsiteX44" fmla="*/ 354456 w 609120"/>
              <a:gd name="connsiteY44" fmla="*/ 240183 h 496992"/>
              <a:gd name="connsiteX45" fmla="*/ 354456 w 609120"/>
              <a:gd name="connsiteY45" fmla="*/ 289903 h 496992"/>
              <a:gd name="connsiteX46" fmla="*/ 404189 w 609120"/>
              <a:gd name="connsiteY46" fmla="*/ 289903 h 496992"/>
              <a:gd name="connsiteX47" fmla="*/ 404189 w 609120"/>
              <a:gd name="connsiteY47" fmla="*/ 240183 h 496992"/>
              <a:gd name="connsiteX48" fmla="*/ 279770 w 609120"/>
              <a:gd name="connsiteY48" fmla="*/ 240183 h 496992"/>
              <a:gd name="connsiteX49" fmla="*/ 279770 w 609120"/>
              <a:gd name="connsiteY49" fmla="*/ 289903 h 496992"/>
              <a:gd name="connsiteX50" fmla="*/ 329561 w 609120"/>
              <a:gd name="connsiteY50" fmla="*/ 289903 h 496992"/>
              <a:gd name="connsiteX51" fmla="*/ 329561 w 609120"/>
              <a:gd name="connsiteY51" fmla="*/ 240183 h 496992"/>
              <a:gd name="connsiteX52" fmla="*/ 205085 w 609120"/>
              <a:gd name="connsiteY52" fmla="*/ 240183 h 496992"/>
              <a:gd name="connsiteX53" fmla="*/ 205085 w 609120"/>
              <a:gd name="connsiteY53" fmla="*/ 289903 h 496992"/>
              <a:gd name="connsiteX54" fmla="*/ 254875 w 609120"/>
              <a:gd name="connsiteY54" fmla="*/ 289903 h 496992"/>
              <a:gd name="connsiteX55" fmla="*/ 254875 w 609120"/>
              <a:gd name="connsiteY55" fmla="*/ 240183 h 496992"/>
              <a:gd name="connsiteX56" fmla="*/ 354456 w 609120"/>
              <a:gd name="connsiteY56" fmla="*/ 165603 h 496992"/>
              <a:gd name="connsiteX57" fmla="*/ 354456 w 609120"/>
              <a:gd name="connsiteY57" fmla="*/ 215323 h 496992"/>
              <a:gd name="connsiteX58" fmla="*/ 404189 w 609120"/>
              <a:gd name="connsiteY58" fmla="*/ 215323 h 496992"/>
              <a:gd name="connsiteX59" fmla="*/ 404189 w 609120"/>
              <a:gd name="connsiteY59" fmla="*/ 165603 h 496992"/>
              <a:gd name="connsiteX60" fmla="*/ 279770 w 609120"/>
              <a:gd name="connsiteY60" fmla="*/ 165603 h 496992"/>
              <a:gd name="connsiteX61" fmla="*/ 279770 w 609120"/>
              <a:gd name="connsiteY61" fmla="*/ 215323 h 496992"/>
              <a:gd name="connsiteX62" fmla="*/ 329561 w 609120"/>
              <a:gd name="connsiteY62" fmla="*/ 215323 h 496992"/>
              <a:gd name="connsiteX63" fmla="*/ 329561 w 609120"/>
              <a:gd name="connsiteY63" fmla="*/ 165603 h 496992"/>
              <a:gd name="connsiteX64" fmla="*/ 205085 w 609120"/>
              <a:gd name="connsiteY64" fmla="*/ 165603 h 496992"/>
              <a:gd name="connsiteX65" fmla="*/ 205085 w 609120"/>
              <a:gd name="connsiteY65" fmla="*/ 215323 h 496992"/>
              <a:gd name="connsiteX66" fmla="*/ 254875 w 609120"/>
              <a:gd name="connsiteY66" fmla="*/ 215323 h 496992"/>
              <a:gd name="connsiteX67" fmla="*/ 254875 w 609120"/>
              <a:gd name="connsiteY67" fmla="*/ 165603 h 496992"/>
              <a:gd name="connsiteX68" fmla="*/ 304666 w 609120"/>
              <a:gd name="connsiteY68" fmla="*/ 50313 h 496992"/>
              <a:gd name="connsiteX69" fmla="*/ 446043 w 609120"/>
              <a:gd name="connsiteY69" fmla="*/ 144792 h 496992"/>
              <a:gd name="connsiteX70" fmla="*/ 446043 w 609120"/>
              <a:gd name="connsiteY70" fmla="*/ 496992 h 496992"/>
              <a:gd name="connsiteX71" fmla="*/ 346119 w 609120"/>
              <a:gd name="connsiteY71" fmla="*/ 496992 h 496992"/>
              <a:gd name="connsiteX72" fmla="*/ 346119 w 609120"/>
              <a:gd name="connsiteY72" fmla="*/ 381018 h 496992"/>
              <a:gd name="connsiteX73" fmla="*/ 263154 w 609120"/>
              <a:gd name="connsiteY73" fmla="*/ 381018 h 496992"/>
              <a:gd name="connsiteX74" fmla="*/ 263154 w 609120"/>
              <a:gd name="connsiteY74" fmla="*/ 496992 h 496992"/>
              <a:gd name="connsiteX75" fmla="*/ 163288 w 609120"/>
              <a:gd name="connsiteY75" fmla="*/ 496992 h 496992"/>
              <a:gd name="connsiteX76" fmla="*/ 163288 w 609120"/>
              <a:gd name="connsiteY76" fmla="*/ 144792 h 496992"/>
              <a:gd name="connsiteX77" fmla="*/ 304666 w 609120"/>
              <a:gd name="connsiteY77" fmla="*/ 0 h 496992"/>
              <a:gd name="connsiteX78" fmla="*/ 501719 w 609120"/>
              <a:gd name="connsiteY78" fmla="*/ 131040 h 496992"/>
              <a:gd name="connsiteX79" fmla="*/ 455296 w 609120"/>
              <a:gd name="connsiteY79" fmla="*/ 131040 h 496992"/>
              <a:gd name="connsiteX80" fmla="*/ 309291 w 609120"/>
              <a:gd name="connsiteY80" fmla="*/ 33473 h 496992"/>
              <a:gd name="connsiteX81" fmla="*/ 300040 w 609120"/>
              <a:gd name="connsiteY81" fmla="*/ 33473 h 496992"/>
              <a:gd name="connsiteX82" fmla="*/ 154035 w 609120"/>
              <a:gd name="connsiteY82" fmla="*/ 131040 h 496992"/>
              <a:gd name="connsiteX83" fmla="*/ 107612 w 609120"/>
              <a:gd name="connsiteY83" fmla="*/ 131040 h 49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609120" h="496992">
                <a:moveTo>
                  <a:pt x="508188" y="388434"/>
                </a:moveTo>
                <a:lnTo>
                  <a:pt x="508188" y="438152"/>
                </a:lnTo>
                <a:lnTo>
                  <a:pt x="557983" y="438152"/>
                </a:lnTo>
                <a:lnTo>
                  <a:pt x="557983" y="388434"/>
                </a:lnTo>
                <a:close/>
                <a:moveTo>
                  <a:pt x="51136" y="388434"/>
                </a:moveTo>
                <a:lnTo>
                  <a:pt x="51136" y="438152"/>
                </a:lnTo>
                <a:lnTo>
                  <a:pt x="100931" y="438152"/>
                </a:lnTo>
                <a:lnTo>
                  <a:pt x="100931" y="388434"/>
                </a:lnTo>
                <a:close/>
                <a:moveTo>
                  <a:pt x="508188" y="314770"/>
                </a:moveTo>
                <a:lnTo>
                  <a:pt x="508188" y="364430"/>
                </a:lnTo>
                <a:lnTo>
                  <a:pt x="557983" y="364430"/>
                </a:lnTo>
                <a:lnTo>
                  <a:pt x="557983" y="314770"/>
                </a:lnTo>
                <a:close/>
                <a:moveTo>
                  <a:pt x="51136" y="314770"/>
                </a:moveTo>
                <a:lnTo>
                  <a:pt x="51136" y="364430"/>
                </a:lnTo>
                <a:lnTo>
                  <a:pt x="100931" y="364430"/>
                </a:lnTo>
                <a:lnTo>
                  <a:pt x="100931" y="314770"/>
                </a:lnTo>
                <a:close/>
                <a:moveTo>
                  <a:pt x="354456" y="314763"/>
                </a:moveTo>
                <a:lnTo>
                  <a:pt x="354456" y="364425"/>
                </a:lnTo>
                <a:lnTo>
                  <a:pt x="404189" y="364425"/>
                </a:lnTo>
                <a:lnTo>
                  <a:pt x="404189" y="314763"/>
                </a:lnTo>
                <a:close/>
                <a:moveTo>
                  <a:pt x="279770" y="314763"/>
                </a:moveTo>
                <a:lnTo>
                  <a:pt x="279770" y="364425"/>
                </a:lnTo>
                <a:lnTo>
                  <a:pt x="329561" y="364425"/>
                </a:lnTo>
                <a:lnTo>
                  <a:pt x="329561" y="314763"/>
                </a:lnTo>
                <a:close/>
                <a:moveTo>
                  <a:pt x="205085" y="314763"/>
                </a:moveTo>
                <a:lnTo>
                  <a:pt x="205085" y="364425"/>
                </a:lnTo>
                <a:lnTo>
                  <a:pt x="254875" y="364425"/>
                </a:lnTo>
                <a:lnTo>
                  <a:pt x="254875" y="314763"/>
                </a:lnTo>
                <a:close/>
                <a:moveTo>
                  <a:pt x="469471" y="288542"/>
                </a:moveTo>
                <a:lnTo>
                  <a:pt x="596700" y="288542"/>
                </a:lnTo>
                <a:lnTo>
                  <a:pt x="596700" y="496992"/>
                </a:lnTo>
                <a:lnTo>
                  <a:pt x="469471" y="496992"/>
                </a:lnTo>
                <a:close/>
                <a:moveTo>
                  <a:pt x="12419" y="288542"/>
                </a:moveTo>
                <a:lnTo>
                  <a:pt x="139648" y="288542"/>
                </a:lnTo>
                <a:lnTo>
                  <a:pt x="139648" y="496992"/>
                </a:lnTo>
                <a:lnTo>
                  <a:pt x="12419" y="496992"/>
                </a:lnTo>
                <a:close/>
                <a:moveTo>
                  <a:pt x="469471" y="257070"/>
                </a:moveTo>
                <a:lnTo>
                  <a:pt x="609120" y="257070"/>
                </a:lnTo>
                <a:lnTo>
                  <a:pt x="609120" y="271959"/>
                </a:lnTo>
                <a:lnTo>
                  <a:pt x="469471" y="271959"/>
                </a:lnTo>
                <a:close/>
                <a:moveTo>
                  <a:pt x="0" y="257070"/>
                </a:moveTo>
                <a:lnTo>
                  <a:pt x="139649" y="257070"/>
                </a:lnTo>
                <a:lnTo>
                  <a:pt x="139649" y="271959"/>
                </a:lnTo>
                <a:lnTo>
                  <a:pt x="0" y="271959"/>
                </a:lnTo>
                <a:close/>
                <a:moveTo>
                  <a:pt x="354456" y="240183"/>
                </a:moveTo>
                <a:lnTo>
                  <a:pt x="354456" y="289903"/>
                </a:lnTo>
                <a:lnTo>
                  <a:pt x="404189" y="289903"/>
                </a:lnTo>
                <a:lnTo>
                  <a:pt x="404189" y="240183"/>
                </a:lnTo>
                <a:close/>
                <a:moveTo>
                  <a:pt x="279770" y="240183"/>
                </a:moveTo>
                <a:lnTo>
                  <a:pt x="279770" y="289903"/>
                </a:lnTo>
                <a:lnTo>
                  <a:pt x="329561" y="289903"/>
                </a:lnTo>
                <a:lnTo>
                  <a:pt x="329561" y="240183"/>
                </a:lnTo>
                <a:close/>
                <a:moveTo>
                  <a:pt x="205085" y="240183"/>
                </a:moveTo>
                <a:lnTo>
                  <a:pt x="205085" y="289903"/>
                </a:lnTo>
                <a:lnTo>
                  <a:pt x="254875" y="289903"/>
                </a:lnTo>
                <a:lnTo>
                  <a:pt x="254875" y="240183"/>
                </a:lnTo>
                <a:close/>
                <a:moveTo>
                  <a:pt x="354456" y="165603"/>
                </a:moveTo>
                <a:lnTo>
                  <a:pt x="354456" y="215323"/>
                </a:lnTo>
                <a:lnTo>
                  <a:pt x="404189" y="215323"/>
                </a:lnTo>
                <a:lnTo>
                  <a:pt x="404189" y="165603"/>
                </a:lnTo>
                <a:close/>
                <a:moveTo>
                  <a:pt x="279770" y="165603"/>
                </a:moveTo>
                <a:lnTo>
                  <a:pt x="279770" y="215323"/>
                </a:lnTo>
                <a:lnTo>
                  <a:pt x="329561" y="215323"/>
                </a:lnTo>
                <a:lnTo>
                  <a:pt x="329561" y="165603"/>
                </a:lnTo>
                <a:close/>
                <a:moveTo>
                  <a:pt x="205085" y="165603"/>
                </a:moveTo>
                <a:lnTo>
                  <a:pt x="205085" y="215323"/>
                </a:lnTo>
                <a:lnTo>
                  <a:pt x="254875" y="215323"/>
                </a:lnTo>
                <a:lnTo>
                  <a:pt x="254875" y="165603"/>
                </a:lnTo>
                <a:close/>
                <a:moveTo>
                  <a:pt x="304666" y="50313"/>
                </a:moveTo>
                <a:lnTo>
                  <a:pt x="446043" y="144792"/>
                </a:lnTo>
                <a:lnTo>
                  <a:pt x="446043" y="496992"/>
                </a:lnTo>
                <a:lnTo>
                  <a:pt x="346119" y="496992"/>
                </a:lnTo>
                <a:lnTo>
                  <a:pt x="346119" y="381018"/>
                </a:lnTo>
                <a:lnTo>
                  <a:pt x="263154" y="381018"/>
                </a:lnTo>
                <a:lnTo>
                  <a:pt x="263154" y="496992"/>
                </a:lnTo>
                <a:lnTo>
                  <a:pt x="163288" y="496992"/>
                </a:lnTo>
                <a:lnTo>
                  <a:pt x="163288" y="144792"/>
                </a:lnTo>
                <a:close/>
                <a:moveTo>
                  <a:pt x="304666" y="0"/>
                </a:moveTo>
                <a:lnTo>
                  <a:pt x="501719" y="131040"/>
                </a:lnTo>
                <a:lnTo>
                  <a:pt x="455296" y="131040"/>
                </a:lnTo>
                <a:lnTo>
                  <a:pt x="309291" y="33473"/>
                </a:lnTo>
                <a:lnTo>
                  <a:pt x="300040" y="33473"/>
                </a:lnTo>
                <a:lnTo>
                  <a:pt x="154035" y="131040"/>
                </a:lnTo>
                <a:lnTo>
                  <a:pt x="107612" y="1310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C92E6D36-9FFF-4EF4-93B2-EF2990759A51}"/>
              </a:ext>
            </a:extLst>
          </p:cNvPr>
          <p:cNvGrpSpPr/>
          <p:nvPr/>
        </p:nvGrpSpPr>
        <p:grpSpPr>
          <a:xfrm>
            <a:off x="658970" y="4960582"/>
            <a:ext cx="2152030" cy="1173518"/>
            <a:chOff x="7856066" y="1130300"/>
            <a:chExt cx="2337736" cy="1173518"/>
          </a:xfrm>
        </p:grpSpPr>
        <p:sp>
          <p:nvSpPr>
            <p:cNvPr id="56" name="íṩḻídè">
              <a:extLst>
                <a:ext uri="{FF2B5EF4-FFF2-40B4-BE49-F238E27FC236}">
                  <a16:creationId xmlns:a16="http://schemas.microsoft.com/office/drawing/2014/main" id="{F77970FA-8ACA-4B0C-B430-72EC3D3C3F25}"/>
                </a:ext>
              </a:extLst>
            </p:cNvPr>
            <p:cNvSpPr txBox="1"/>
            <p:nvPr/>
          </p:nvSpPr>
          <p:spPr bwMode="auto">
            <a:xfrm>
              <a:off x="7856066" y="1130300"/>
              <a:ext cx="2337736" cy="46963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40" tIns="45720" rIns="91440" bIns="4572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>
                  <a:hlinkClick r:id="rId3"/>
                </a:rPr>
                <a:t>国际</a:t>
              </a:r>
              <a:r>
                <a:rPr lang="zh-CN" altLang="en-US" sz="2000" b="1" dirty="0" smtClean="0">
                  <a:hlinkClick r:id="rId3"/>
                </a:rPr>
                <a:t>新闻</a:t>
              </a:r>
              <a:endParaRPr lang="en-US" altLang="zh-CN" sz="2000" b="1" dirty="0"/>
            </a:p>
          </p:txBody>
        </p:sp>
        <p:sp>
          <p:nvSpPr>
            <p:cNvPr id="57" name="i$ľîḓê">
              <a:extLst>
                <a:ext uri="{FF2B5EF4-FFF2-40B4-BE49-F238E27FC236}">
                  <a16:creationId xmlns:a16="http://schemas.microsoft.com/office/drawing/2014/main" id="{D29A769A-2FDF-4B17-A8FD-0609CEC6578D}"/>
                </a:ext>
              </a:extLst>
            </p:cNvPr>
            <p:cNvSpPr/>
            <p:nvPr/>
          </p:nvSpPr>
          <p:spPr bwMode="auto">
            <a:xfrm>
              <a:off x="7856066" y="1599932"/>
              <a:ext cx="2337736" cy="703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1100" dirty="0" smtClean="0"/>
                <a:t>国际形势瞬息万变。</a:t>
              </a:r>
              <a:endParaRPr lang="en-US" altLang="zh-CN" sz="1100" dirty="0" smtClean="0"/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1917C755-F825-4777-8745-29359E650101}"/>
              </a:ext>
            </a:extLst>
          </p:cNvPr>
          <p:cNvGrpSpPr/>
          <p:nvPr/>
        </p:nvGrpSpPr>
        <p:grpSpPr>
          <a:xfrm>
            <a:off x="2818061" y="4966908"/>
            <a:ext cx="2152030" cy="1173518"/>
            <a:chOff x="7856066" y="1130300"/>
            <a:chExt cx="2337736" cy="1173518"/>
          </a:xfrm>
        </p:grpSpPr>
        <p:sp>
          <p:nvSpPr>
            <p:cNvPr id="59" name="íṩḻídè">
              <a:extLst>
                <a:ext uri="{FF2B5EF4-FFF2-40B4-BE49-F238E27FC236}">
                  <a16:creationId xmlns:a16="http://schemas.microsoft.com/office/drawing/2014/main" id="{2038FFEC-F6A4-4B49-8901-CE9E6848B8A9}"/>
                </a:ext>
              </a:extLst>
            </p:cNvPr>
            <p:cNvSpPr txBox="1"/>
            <p:nvPr/>
          </p:nvSpPr>
          <p:spPr bwMode="auto">
            <a:xfrm>
              <a:off x="7856066" y="1130300"/>
              <a:ext cx="2337736" cy="46963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40" tIns="45720" rIns="91440" bIns="4572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zh-CN" altLang="en-US" sz="2000" b="1" dirty="0" smtClean="0">
                  <a:hlinkClick r:id="rId4"/>
                </a:rPr>
                <a:t>时政新</a:t>
              </a:r>
              <a:r>
                <a:rPr lang="zh-CN" altLang="en-US" sz="2000" b="1" dirty="0">
                  <a:hlinkClick r:id="rId4"/>
                </a:rPr>
                <a:t>闻</a:t>
              </a:r>
              <a:endParaRPr lang="en-US" altLang="zh-CN" sz="2000" b="1" dirty="0"/>
            </a:p>
          </p:txBody>
        </p:sp>
        <p:sp>
          <p:nvSpPr>
            <p:cNvPr id="60" name="i$ľîḓê">
              <a:extLst>
                <a:ext uri="{FF2B5EF4-FFF2-40B4-BE49-F238E27FC236}">
                  <a16:creationId xmlns:a16="http://schemas.microsoft.com/office/drawing/2014/main" id="{00BFAF5F-6342-4969-B8D7-FBEB7548B27E}"/>
                </a:ext>
              </a:extLst>
            </p:cNvPr>
            <p:cNvSpPr/>
            <p:nvPr/>
          </p:nvSpPr>
          <p:spPr bwMode="auto">
            <a:xfrm>
              <a:off x="7856066" y="1599932"/>
              <a:ext cx="2337736" cy="703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1100" dirty="0"/>
                <a:t>脱贫</a:t>
              </a:r>
              <a:r>
                <a:rPr lang="zh-CN" altLang="en-US" sz="1100" dirty="0" smtClean="0"/>
                <a:t>攻坚刻不容缓。</a:t>
              </a:r>
              <a:endParaRPr lang="en-US" altLang="zh-CN" sz="1100" dirty="0"/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1E267C90-B86F-4349-B770-A825F4B16744}"/>
              </a:ext>
            </a:extLst>
          </p:cNvPr>
          <p:cNvGrpSpPr/>
          <p:nvPr/>
        </p:nvGrpSpPr>
        <p:grpSpPr>
          <a:xfrm>
            <a:off x="5012396" y="4960582"/>
            <a:ext cx="2152030" cy="1173518"/>
            <a:chOff x="7856066" y="1130300"/>
            <a:chExt cx="2337736" cy="1173518"/>
          </a:xfrm>
        </p:grpSpPr>
        <p:sp>
          <p:nvSpPr>
            <p:cNvPr id="62" name="íṩḻídè">
              <a:extLst>
                <a:ext uri="{FF2B5EF4-FFF2-40B4-BE49-F238E27FC236}">
                  <a16:creationId xmlns:a16="http://schemas.microsoft.com/office/drawing/2014/main" id="{652269DC-BC8F-457F-82A5-8889FBDE292B}"/>
                </a:ext>
              </a:extLst>
            </p:cNvPr>
            <p:cNvSpPr txBox="1"/>
            <p:nvPr/>
          </p:nvSpPr>
          <p:spPr bwMode="auto">
            <a:xfrm>
              <a:off x="7856066" y="1130300"/>
              <a:ext cx="2337736" cy="46963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40" tIns="45720" rIns="91440" bIns="4572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>
                  <a:hlinkClick r:id="rId5"/>
                </a:rPr>
                <a:t>娱乐新闻</a:t>
              </a:r>
              <a:endParaRPr lang="en-US" altLang="zh-CN" sz="2000" b="1" dirty="0"/>
            </a:p>
          </p:txBody>
        </p:sp>
        <p:sp>
          <p:nvSpPr>
            <p:cNvPr id="63" name="i$ľîḓê">
              <a:extLst>
                <a:ext uri="{FF2B5EF4-FFF2-40B4-BE49-F238E27FC236}">
                  <a16:creationId xmlns:a16="http://schemas.microsoft.com/office/drawing/2014/main" id="{40C6676A-8FD0-445E-A08E-16690DE57B6E}"/>
                </a:ext>
              </a:extLst>
            </p:cNvPr>
            <p:cNvSpPr/>
            <p:nvPr/>
          </p:nvSpPr>
          <p:spPr bwMode="auto">
            <a:xfrm>
              <a:off x="7856066" y="1599932"/>
              <a:ext cx="2337736" cy="703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1100" dirty="0" smtClean="0"/>
                <a:t>苦辣酸甜人生万象。</a:t>
              </a:r>
              <a:endParaRPr lang="en-US" altLang="zh-CN" sz="1100" dirty="0"/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EF25D907-8937-4BA9-9D8D-B27DB2B49002}"/>
              </a:ext>
            </a:extLst>
          </p:cNvPr>
          <p:cNvGrpSpPr/>
          <p:nvPr/>
        </p:nvGrpSpPr>
        <p:grpSpPr>
          <a:xfrm>
            <a:off x="7189109" y="4960582"/>
            <a:ext cx="2152030" cy="1173518"/>
            <a:chOff x="7856066" y="1130300"/>
            <a:chExt cx="2337736" cy="1173518"/>
          </a:xfrm>
        </p:grpSpPr>
        <p:sp>
          <p:nvSpPr>
            <p:cNvPr id="65" name="íṩḻídè">
              <a:extLst>
                <a:ext uri="{FF2B5EF4-FFF2-40B4-BE49-F238E27FC236}">
                  <a16:creationId xmlns:a16="http://schemas.microsoft.com/office/drawing/2014/main" id="{E7A9613B-6E96-4D6E-8B4C-9A4A496D9796}"/>
                </a:ext>
              </a:extLst>
            </p:cNvPr>
            <p:cNvSpPr txBox="1"/>
            <p:nvPr/>
          </p:nvSpPr>
          <p:spPr bwMode="auto">
            <a:xfrm>
              <a:off x="7856066" y="1130300"/>
              <a:ext cx="2337736" cy="46963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40" tIns="45720" rIns="91440" bIns="4572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 smtClean="0">
                  <a:hlinkClick r:id="rId6"/>
                </a:rPr>
                <a:t>金融新闻</a:t>
              </a:r>
              <a:endParaRPr lang="en-US" altLang="zh-CN" sz="2000" b="1" dirty="0"/>
            </a:p>
          </p:txBody>
        </p:sp>
        <p:sp>
          <p:nvSpPr>
            <p:cNvPr id="66" name="i$ľîḓê">
              <a:extLst>
                <a:ext uri="{FF2B5EF4-FFF2-40B4-BE49-F238E27FC236}">
                  <a16:creationId xmlns:a16="http://schemas.microsoft.com/office/drawing/2014/main" id="{DA5C8077-46D5-49C8-8673-AB0CC302A06A}"/>
                </a:ext>
              </a:extLst>
            </p:cNvPr>
            <p:cNvSpPr/>
            <p:nvPr/>
          </p:nvSpPr>
          <p:spPr bwMode="auto">
            <a:xfrm>
              <a:off x="7856066" y="1599932"/>
              <a:ext cx="2337736" cy="703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1100" dirty="0" smtClean="0"/>
                <a:t>投资理财保驾护航。</a:t>
              </a:r>
              <a:endParaRPr lang="en-US" altLang="zh-CN" sz="1100" dirty="0"/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71DFD4E1-209F-49C3-ADBE-D9CA939DF041}"/>
              </a:ext>
            </a:extLst>
          </p:cNvPr>
          <p:cNvGrpSpPr/>
          <p:nvPr/>
        </p:nvGrpSpPr>
        <p:grpSpPr>
          <a:xfrm>
            <a:off x="9365824" y="4960582"/>
            <a:ext cx="2152030" cy="1173518"/>
            <a:chOff x="7856066" y="1130300"/>
            <a:chExt cx="2337736" cy="1173518"/>
          </a:xfrm>
        </p:grpSpPr>
        <p:sp>
          <p:nvSpPr>
            <p:cNvPr id="68" name="íṩḻídè">
              <a:extLst>
                <a:ext uri="{FF2B5EF4-FFF2-40B4-BE49-F238E27FC236}">
                  <a16:creationId xmlns:a16="http://schemas.microsoft.com/office/drawing/2014/main" id="{69F8AD17-5B61-4537-94D2-3D0D5CE40B62}"/>
                </a:ext>
              </a:extLst>
            </p:cNvPr>
            <p:cNvSpPr txBox="1"/>
            <p:nvPr/>
          </p:nvSpPr>
          <p:spPr bwMode="auto">
            <a:xfrm>
              <a:off x="7856066" y="1130300"/>
              <a:ext cx="2337736" cy="46963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40" tIns="45720" rIns="91440" bIns="4572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 smtClean="0">
                  <a:hlinkClick r:id="rId7"/>
                </a:rPr>
                <a:t>体育新闻</a:t>
              </a:r>
              <a:endParaRPr lang="en-US" altLang="zh-CN" sz="2000" b="1" dirty="0"/>
            </a:p>
          </p:txBody>
        </p:sp>
        <p:sp>
          <p:nvSpPr>
            <p:cNvPr id="69" name="i$ľîḓê">
              <a:extLst>
                <a:ext uri="{FF2B5EF4-FFF2-40B4-BE49-F238E27FC236}">
                  <a16:creationId xmlns:a16="http://schemas.microsoft.com/office/drawing/2014/main" id="{51E22F8D-51F8-47C7-B618-2031788837C5}"/>
                </a:ext>
              </a:extLst>
            </p:cNvPr>
            <p:cNvSpPr/>
            <p:nvPr/>
          </p:nvSpPr>
          <p:spPr bwMode="auto">
            <a:xfrm>
              <a:off x="7856066" y="1599932"/>
              <a:ext cx="2337736" cy="703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1100" dirty="0" smtClean="0"/>
                <a:t>激情热血抛洒赛场。</a:t>
              </a:r>
              <a:endParaRPr lang="en-US" altLang="zh-CN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7078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44" y="1477108"/>
            <a:ext cx="7509588" cy="396522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324" y="1863969"/>
            <a:ext cx="9539127" cy="463768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7463" y="2160494"/>
            <a:ext cx="8841835" cy="459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9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69277" y="1426725"/>
            <a:ext cx="5442437" cy="32778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&lt;div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="col-sm-7"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:forEach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var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="report"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items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${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reportList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&lt;div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="news-list"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&lt;div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="news-list-item clearfix"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    &lt;div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="col-xs-10"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        &lt;a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href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="/login/showReportUser?reName=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${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report.reName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="title"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${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report.reName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&lt;/a&gt;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        &lt;div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="info"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            &lt;span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="avatar"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&gt;&lt;img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src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="../static/img/logo.png"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&gt;&lt;/span&gt;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            &lt;span&gt;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作者：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${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report.reAuthor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&lt;/span&gt;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D9CBE"/>
                </a:solidFill>
                <a:effectLst/>
                <a:latin typeface="Arial Unicode MS"/>
                <a:ea typeface="JetBrains Mono"/>
              </a:rPr>
              <a:t>&amp;nbsp;&amp;nbsp;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|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D9CBE"/>
                </a:solidFill>
                <a:effectLst/>
                <a:latin typeface="Arial Unicode MS"/>
                <a:ea typeface="JetBrains Mono"/>
              </a:rPr>
              <a:t>&amp;nbsp;&amp;nbsp;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D9CBE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D9CBE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&lt;span&gt;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时间：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fmt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:formatDate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value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${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report.reAddTime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pattern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="yyyy-MM-dd  HH:mm:ss"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/&gt;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&lt;/span&gt;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        &lt;/div&gt;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    &lt;/div&gt;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&lt;/div&gt;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&lt;/div&gt;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&lt;/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:forEach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&lt;/div&gt;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180303" y="1634474"/>
            <a:ext cx="5794821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&lt;div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="col-xs-8"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&lt;h1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="news-title"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${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report.reName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&lt;/h1&gt;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&lt;div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="news-status"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${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report.reAuthor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D9CBE"/>
                </a:solidFill>
                <a:effectLst/>
                <a:latin typeface="Arial Unicode MS"/>
                <a:ea typeface="JetBrains Mono"/>
              </a:rPr>
              <a:t>&amp;nbsp;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|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D9CBE"/>
                </a:solidFill>
                <a:effectLst/>
                <a:latin typeface="Arial Unicode MS"/>
                <a:ea typeface="JetBrains Mono"/>
              </a:rPr>
              <a:t>&amp;nbsp;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fmt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:formatDate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value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${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report.reAddTime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pattern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="yyyy-MM-dd  HH:mm:ss"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/&gt;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D9CBE"/>
                </a:solidFill>
                <a:effectLst/>
                <a:latin typeface="Arial Unicode MS"/>
                <a:ea typeface="JetBrains Mono"/>
              </a:rPr>
              <a:t>&amp;nbsp;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D9CBE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D9CBE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&lt;div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="label label-default"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${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report.reType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&lt;/div&gt;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&lt;/div&gt;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&lt;div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="news-content"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&lt;blockquote&gt;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&lt;p&gt;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${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report.reName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&lt;/p&gt;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&lt;/blockquote&gt;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&lt;div&gt;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D9CBE"/>
                </a:solidFill>
                <a:effectLst/>
                <a:latin typeface="Arial Unicode MS"/>
                <a:ea typeface="JetBrains Mono"/>
              </a:rPr>
              <a:t>&amp;nbsp;&amp;nbsp;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${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report.reContext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&lt;/div&gt;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&lt;/div&gt;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&lt;/div&gt;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622430" y="2836232"/>
            <a:ext cx="7341578" cy="480131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&lt;div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="col-sm-7"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&gt;&lt;h2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style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color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black"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评论区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&lt;/h2&gt;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&lt;hr/&gt;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:forEach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var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="comment"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items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${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commentList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&lt;h3&gt;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${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comment.commentContent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&lt;/h3&gt;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&lt;div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="news-list"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&lt;div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="news-list-item clearfix"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    &lt;div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="col-xs-12"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        &lt;div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="info"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            &lt;span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="avatar"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&gt;&lt;img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src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="../static/img/logo.png"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&gt;&lt;/span&gt;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            &lt;span&gt;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${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comment.commentUserName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${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sessionScope.user.userStatus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&lt;/span&gt;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D9CBE"/>
                </a:solidFill>
                <a:effectLst/>
                <a:latin typeface="Arial Unicode MS"/>
                <a:ea typeface="JetBrains Mono"/>
              </a:rPr>
              <a:t>&amp;nbsp;&amp;nbsp;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|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D9CBE"/>
                </a:solidFill>
                <a:effectLst/>
                <a:latin typeface="Arial Unicode MS"/>
                <a:ea typeface="JetBrains Mono"/>
              </a:rPr>
              <a:t>&amp;nbsp;&amp;nbsp;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D9CBE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D9CBE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&lt;span&gt;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fmt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:formatDate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value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${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comment.commentAddTime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pattern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="yyyy-MM-dd  HH:mm:ss"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/&gt;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&lt;/span&gt;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        &lt;/div&gt;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    &lt;/div&gt;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&lt;/div&gt;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&lt;/div&gt;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&lt;hr/&gt;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&lt;/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:forEach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&lt;br&gt;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&lt;br&gt;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&lt;br&gt;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&lt;/div&gt;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88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F3900F-19E3-4210-964E-8D8AD39BC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 </a:t>
            </a:r>
            <a:r>
              <a:rPr lang="zh-CN" altLang="en-US" dirty="0" smtClean="0"/>
              <a:t>新闻关键字搜索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4DA8259-DC54-42DA-BA20-8A30D1A4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338C6B-D4D8-4AFC-930E-5060638F4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32" name="椭圆 83">
            <a:extLst>
              <a:ext uri="{FF2B5EF4-FFF2-40B4-BE49-F238E27FC236}">
                <a16:creationId xmlns:a16="http://schemas.microsoft.com/office/drawing/2014/main" id="{3F9B0D4B-19F9-4965-B9A9-94A38DD3C2E8}"/>
              </a:ext>
            </a:extLst>
          </p:cNvPr>
          <p:cNvSpPr/>
          <p:nvPr/>
        </p:nvSpPr>
        <p:spPr>
          <a:xfrm rot="5400000" flipV="1">
            <a:off x="4153171" y="3409135"/>
            <a:ext cx="130727" cy="130727"/>
          </a:xfrm>
          <a:prstGeom prst="ellipse">
            <a:avLst/>
          </a:prstGeom>
          <a:noFill/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84">
            <a:extLst>
              <a:ext uri="{FF2B5EF4-FFF2-40B4-BE49-F238E27FC236}">
                <a16:creationId xmlns:a16="http://schemas.microsoft.com/office/drawing/2014/main" id="{13C3C220-286E-41D2-B90C-E1CBDB594727}"/>
              </a:ext>
            </a:extLst>
          </p:cNvPr>
          <p:cNvCxnSpPr>
            <a:stCxn id="32" idx="0"/>
          </p:cNvCxnSpPr>
          <p:nvPr/>
        </p:nvCxnSpPr>
        <p:spPr>
          <a:xfrm flipH="1" flipV="1">
            <a:off x="2503662" y="3474202"/>
            <a:ext cx="1649509" cy="297"/>
          </a:xfrm>
          <a:prstGeom prst="line">
            <a:avLst/>
          </a:prstGeom>
          <a:noFill/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弧形 85">
            <a:extLst>
              <a:ext uri="{FF2B5EF4-FFF2-40B4-BE49-F238E27FC236}">
                <a16:creationId xmlns:a16="http://schemas.microsoft.com/office/drawing/2014/main" id="{9276C64A-84F2-473D-A9C3-9DE20E37B01D}"/>
              </a:ext>
            </a:extLst>
          </p:cNvPr>
          <p:cNvSpPr/>
          <p:nvPr/>
        </p:nvSpPr>
        <p:spPr>
          <a:xfrm rot="16200000">
            <a:off x="1695921" y="3078803"/>
            <a:ext cx="791389" cy="791392"/>
          </a:xfrm>
          <a:prstGeom prst="arc">
            <a:avLst>
              <a:gd name="adj1" fmla="val 2657162"/>
              <a:gd name="adj2" fmla="val 8176062"/>
            </a:avLst>
          </a:prstGeom>
          <a:noFill/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86">
            <a:extLst>
              <a:ext uri="{FF2B5EF4-FFF2-40B4-BE49-F238E27FC236}">
                <a16:creationId xmlns:a16="http://schemas.microsoft.com/office/drawing/2014/main" id="{38ECAE51-7E63-4F88-B9A7-C4469DAF3CBB}"/>
              </a:ext>
            </a:extLst>
          </p:cNvPr>
          <p:cNvSpPr/>
          <p:nvPr/>
        </p:nvSpPr>
        <p:spPr>
          <a:xfrm rot="10800000" flipV="1">
            <a:off x="1745663" y="3128266"/>
            <a:ext cx="692468" cy="69246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/>
          </a:bodyPr>
          <a:lstStyle/>
          <a:p>
            <a:pPr algn="ctr"/>
            <a:r>
              <a:rPr lang="en-US" altLang="zh-CN" sz="2000" b="1" dirty="0"/>
              <a:t>S</a:t>
            </a:r>
            <a:endParaRPr lang="zh-CN" altLang="en-US" sz="2000" b="1" dirty="0"/>
          </a:p>
        </p:txBody>
      </p:sp>
      <p:cxnSp>
        <p:nvCxnSpPr>
          <p:cNvPr id="36" name="直接连接符 84">
            <a:extLst>
              <a:ext uri="{FF2B5EF4-FFF2-40B4-BE49-F238E27FC236}">
                <a16:creationId xmlns:a16="http://schemas.microsoft.com/office/drawing/2014/main" id="{F5FA4D22-3842-42CB-AB05-BE0F1F7844C9}"/>
              </a:ext>
            </a:extLst>
          </p:cNvPr>
          <p:cNvCxnSpPr>
            <a:stCxn id="44" idx="0"/>
          </p:cNvCxnSpPr>
          <p:nvPr/>
        </p:nvCxnSpPr>
        <p:spPr>
          <a:xfrm rot="16200000" flipV="1">
            <a:off x="5993530" y="2649298"/>
            <a:ext cx="297" cy="1649509"/>
          </a:xfrm>
          <a:prstGeom prst="line">
            <a:avLst/>
          </a:prstGeom>
          <a:noFill/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弧形 85">
            <a:extLst>
              <a:ext uri="{FF2B5EF4-FFF2-40B4-BE49-F238E27FC236}">
                <a16:creationId xmlns:a16="http://schemas.microsoft.com/office/drawing/2014/main" id="{21C77AA8-7113-4CB3-B015-774EB88E4109}"/>
              </a:ext>
            </a:extLst>
          </p:cNvPr>
          <p:cNvSpPr/>
          <p:nvPr/>
        </p:nvSpPr>
        <p:spPr>
          <a:xfrm rot="16200000">
            <a:off x="4361182" y="3078505"/>
            <a:ext cx="791389" cy="791392"/>
          </a:xfrm>
          <a:prstGeom prst="arc">
            <a:avLst>
              <a:gd name="adj1" fmla="val 2657162"/>
              <a:gd name="adj2" fmla="val 8176062"/>
            </a:avLst>
          </a:prstGeom>
          <a:noFill/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86">
            <a:extLst>
              <a:ext uri="{FF2B5EF4-FFF2-40B4-BE49-F238E27FC236}">
                <a16:creationId xmlns:a16="http://schemas.microsoft.com/office/drawing/2014/main" id="{D1D7AEFF-8ACE-4521-98D4-16A736079E1B}"/>
              </a:ext>
            </a:extLst>
          </p:cNvPr>
          <p:cNvSpPr/>
          <p:nvPr/>
        </p:nvSpPr>
        <p:spPr>
          <a:xfrm rot="10800000" flipV="1">
            <a:off x="4410925" y="3127969"/>
            <a:ext cx="692468" cy="69246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/>
          </a:bodyPr>
          <a:lstStyle/>
          <a:p>
            <a:pPr algn="ctr"/>
            <a:r>
              <a:rPr lang="en-US" altLang="zh-CN" sz="2000" b="1" dirty="0"/>
              <a:t>W</a:t>
            </a:r>
            <a:endParaRPr lang="zh-CN" altLang="en-US" sz="2000" b="1" dirty="0"/>
          </a:p>
        </p:txBody>
      </p:sp>
      <p:cxnSp>
        <p:nvCxnSpPr>
          <p:cNvPr id="39" name="直接连接符 84">
            <a:extLst>
              <a:ext uri="{FF2B5EF4-FFF2-40B4-BE49-F238E27FC236}">
                <a16:creationId xmlns:a16="http://schemas.microsoft.com/office/drawing/2014/main" id="{FF38CFFC-FAB6-4D1E-BFF3-03CEC418FF8C}"/>
              </a:ext>
            </a:extLst>
          </p:cNvPr>
          <p:cNvCxnSpPr>
            <a:stCxn id="45" idx="0"/>
          </p:cNvCxnSpPr>
          <p:nvPr/>
        </p:nvCxnSpPr>
        <p:spPr>
          <a:xfrm rot="16200000" flipV="1">
            <a:off x="8658793" y="2649297"/>
            <a:ext cx="297" cy="1649509"/>
          </a:xfrm>
          <a:prstGeom prst="line">
            <a:avLst/>
          </a:prstGeom>
          <a:noFill/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弧形 85">
            <a:extLst>
              <a:ext uri="{FF2B5EF4-FFF2-40B4-BE49-F238E27FC236}">
                <a16:creationId xmlns:a16="http://schemas.microsoft.com/office/drawing/2014/main" id="{37137F17-E892-49E3-B2F5-9FF6C7055C52}"/>
              </a:ext>
            </a:extLst>
          </p:cNvPr>
          <p:cNvSpPr/>
          <p:nvPr/>
        </p:nvSpPr>
        <p:spPr>
          <a:xfrm rot="16200000">
            <a:off x="7026446" y="3078504"/>
            <a:ext cx="791389" cy="791392"/>
          </a:xfrm>
          <a:prstGeom prst="arc">
            <a:avLst>
              <a:gd name="adj1" fmla="val 2657162"/>
              <a:gd name="adj2" fmla="val 8176062"/>
            </a:avLst>
          </a:prstGeom>
          <a:noFill/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86">
            <a:extLst>
              <a:ext uri="{FF2B5EF4-FFF2-40B4-BE49-F238E27FC236}">
                <a16:creationId xmlns:a16="http://schemas.microsoft.com/office/drawing/2014/main" id="{DC597688-2F56-43A6-B658-0295AF656419}"/>
              </a:ext>
            </a:extLst>
          </p:cNvPr>
          <p:cNvSpPr/>
          <p:nvPr/>
        </p:nvSpPr>
        <p:spPr>
          <a:xfrm rot="10800000" flipV="1">
            <a:off x="7076188" y="3127968"/>
            <a:ext cx="692468" cy="69246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/>
          </a:bodyPr>
          <a:lstStyle/>
          <a:p>
            <a:pPr algn="ctr"/>
            <a:r>
              <a:rPr lang="en-US" altLang="zh-CN" sz="2000" b="1" dirty="0"/>
              <a:t>O</a:t>
            </a:r>
            <a:endParaRPr lang="zh-CN" altLang="en-US" sz="2000" b="1" dirty="0"/>
          </a:p>
        </p:txBody>
      </p:sp>
      <p:sp>
        <p:nvSpPr>
          <p:cNvPr id="42" name="弧形 85">
            <a:extLst>
              <a:ext uri="{FF2B5EF4-FFF2-40B4-BE49-F238E27FC236}">
                <a16:creationId xmlns:a16="http://schemas.microsoft.com/office/drawing/2014/main" id="{0DD6A34A-6908-4F15-A0D2-17B9A102C650}"/>
              </a:ext>
            </a:extLst>
          </p:cNvPr>
          <p:cNvSpPr/>
          <p:nvPr/>
        </p:nvSpPr>
        <p:spPr>
          <a:xfrm rot="16200000">
            <a:off x="9691707" y="3078504"/>
            <a:ext cx="791389" cy="791392"/>
          </a:xfrm>
          <a:prstGeom prst="arc">
            <a:avLst>
              <a:gd name="adj1" fmla="val 2657162"/>
              <a:gd name="adj2" fmla="val 8176062"/>
            </a:avLst>
          </a:prstGeom>
          <a:noFill/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86">
            <a:extLst>
              <a:ext uri="{FF2B5EF4-FFF2-40B4-BE49-F238E27FC236}">
                <a16:creationId xmlns:a16="http://schemas.microsoft.com/office/drawing/2014/main" id="{FE7CEA2B-18A0-4D66-88E1-999168E90293}"/>
              </a:ext>
            </a:extLst>
          </p:cNvPr>
          <p:cNvSpPr/>
          <p:nvPr/>
        </p:nvSpPr>
        <p:spPr>
          <a:xfrm rot="10800000" flipV="1">
            <a:off x="9741451" y="3127967"/>
            <a:ext cx="692468" cy="69246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/>
          </a:bodyPr>
          <a:lstStyle/>
          <a:p>
            <a:pPr algn="ctr"/>
            <a:r>
              <a:rPr lang="en-US" altLang="zh-CN" sz="2000" b="1" dirty="0"/>
              <a:t>T</a:t>
            </a:r>
            <a:endParaRPr lang="zh-CN" altLang="en-US" sz="2000" b="1" dirty="0"/>
          </a:p>
        </p:txBody>
      </p:sp>
      <p:sp>
        <p:nvSpPr>
          <p:cNvPr id="44" name="椭圆 83">
            <a:extLst>
              <a:ext uri="{FF2B5EF4-FFF2-40B4-BE49-F238E27FC236}">
                <a16:creationId xmlns:a16="http://schemas.microsoft.com/office/drawing/2014/main" id="{0B6686F1-1606-4385-B399-28D446EE2F48}"/>
              </a:ext>
            </a:extLst>
          </p:cNvPr>
          <p:cNvSpPr/>
          <p:nvPr/>
        </p:nvSpPr>
        <p:spPr>
          <a:xfrm rot="16200000">
            <a:off x="6818432" y="3408838"/>
            <a:ext cx="130727" cy="130727"/>
          </a:xfrm>
          <a:prstGeom prst="ellipse">
            <a:avLst/>
          </a:prstGeom>
          <a:noFill/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83">
            <a:extLst>
              <a:ext uri="{FF2B5EF4-FFF2-40B4-BE49-F238E27FC236}">
                <a16:creationId xmlns:a16="http://schemas.microsoft.com/office/drawing/2014/main" id="{AD51CEEF-89DD-4888-92BE-1CB6BB7156A3}"/>
              </a:ext>
            </a:extLst>
          </p:cNvPr>
          <p:cNvSpPr/>
          <p:nvPr/>
        </p:nvSpPr>
        <p:spPr>
          <a:xfrm rot="16200000">
            <a:off x="9483696" y="3408837"/>
            <a:ext cx="130727" cy="130727"/>
          </a:xfrm>
          <a:prstGeom prst="ellipse">
            <a:avLst/>
          </a:prstGeom>
          <a:noFill/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40B080B0-17F4-4F45-8C80-592847B678FB}"/>
              </a:ext>
            </a:extLst>
          </p:cNvPr>
          <p:cNvGrpSpPr/>
          <p:nvPr/>
        </p:nvGrpSpPr>
        <p:grpSpPr>
          <a:xfrm>
            <a:off x="663292" y="4155147"/>
            <a:ext cx="2856646" cy="1391186"/>
            <a:chOff x="1137914" y="4323816"/>
            <a:chExt cx="2687394" cy="1308761"/>
          </a:xfrm>
        </p:grpSpPr>
        <p:sp>
          <p:nvSpPr>
            <p:cNvPr id="47" name="íṩḻídè">
              <a:extLst>
                <a:ext uri="{FF2B5EF4-FFF2-40B4-BE49-F238E27FC236}">
                  <a16:creationId xmlns:a16="http://schemas.microsoft.com/office/drawing/2014/main" id="{5405A501-E87E-4F11-A435-9F34A5EA75CB}"/>
                </a:ext>
              </a:extLst>
            </p:cNvPr>
            <p:cNvSpPr txBox="1"/>
            <p:nvPr/>
          </p:nvSpPr>
          <p:spPr bwMode="auto">
            <a:xfrm>
              <a:off x="1137914" y="4323816"/>
              <a:ext cx="2687394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 smtClean="0"/>
                <a:t>新闻查看</a:t>
              </a:r>
              <a:endParaRPr lang="en-US" altLang="zh-CN" sz="2000" b="1" dirty="0"/>
            </a:p>
          </p:txBody>
        </p:sp>
        <p:sp>
          <p:nvSpPr>
            <p:cNvPr id="48" name="i$ľîḓê">
              <a:extLst>
                <a:ext uri="{FF2B5EF4-FFF2-40B4-BE49-F238E27FC236}">
                  <a16:creationId xmlns:a16="http://schemas.microsoft.com/office/drawing/2014/main" id="{39185C3B-98B1-492B-9196-B14972375108}"/>
                </a:ext>
              </a:extLst>
            </p:cNvPr>
            <p:cNvSpPr/>
            <p:nvPr/>
          </p:nvSpPr>
          <p:spPr bwMode="auto">
            <a:xfrm>
              <a:off x="1137914" y="4765622"/>
              <a:ext cx="2687394" cy="866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1100" dirty="0" smtClean="0"/>
                <a:t>浏览你感兴趣的新闻。</a:t>
              </a:r>
              <a:endParaRPr lang="en-US" altLang="zh-CN" sz="1100" dirty="0"/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9C7CFE13-B3B0-401D-84A9-E54763CE14EE}"/>
              </a:ext>
            </a:extLst>
          </p:cNvPr>
          <p:cNvGrpSpPr/>
          <p:nvPr/>
        </p:nvGrpSpPr>
        <p:grpSpPr>
          <a:xfrm>
            <a:off x="3328649" y="1718067"/>
            <a:ext cx="2856646" cy="1391186"/>
            <a:chOff x="1137914" y="4323816"/>
            <a:chExt cx="2687394" cy="1308761"/>
          </a:xfrm>
        </p:grpSpPr>
        <p:sp>
          <p:nvSpPr>
            <p:cNvPr id="50" name="íṩḻídè">
              <a:extLst>
                <a:ext uri="{FF2B5EF4-FFF2-40B4-BE49-F238E27FC236}">
                  <a16:creationId xmlns:a16="http://schemas.microsoft.com/office/drawing/2014/main" id="{E6DDFDB9-731D-4E33-9617-5B63560C6A33}"/>
                </a:ext>
              </a:extLst>
            </p:cNvPr>
            <p:cNvSpPr txBox="1"/>
            <p:nvPr/>
          </p:nvSpPr>
          <p:spPr bwMode="auto">
            <a:xfrm>
              <a:off x="1137914" y="4323816"/>
              <a:ext cx="2687394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/>
                <a:t>模糊</a:t>
              </a:r>
              <a:r>
                <a:rPr lang="zh-CN" altLang="en-US" sz="2000" b="1" dirty="0" smtClean="0"/>
                <a:t>查找</a:t>
              </a:r>
              <a:endParaRPr lang="en-US" altLang="zh-CN" sz="2000" b="1" dirty="0"/>
            </a:p>
          </p:txBody>
        </p:sp>
        <p:sp>
          <p:nvSpPr>
            <p:cNvPr id="51" name="i$ľîḓê">
              <a:extLst>
                <a:ext uri="{FF2B5EF4-FFF2-40B4-BE49-F238E27FC236}">
                  <a16:creationId xmlns:a16="http://schemas.microsoft.com/office/drawing/2014/main" id="{4AB3F5C2-09DA-4778-96A6-FD273D96EAC8}"/>
                </a:ext>
              </a:extLst>
            </p:cNvPr>
            <p:cNvSpPr/>
            <p:nvPr/>
          </p:nvSpPr>
          <p:spPr bwMode="auto">
            <a:xfrm>
              <a:off x="1137914" y="4765622"/>
              <a:ext cx="2687394" cy="866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1100" dirty="0" smtClean="0"/>
                <a:t>查找你感兴趣的新闻。</a:t>
              </a:r>
              <a:endParaRPr lang="en-US" altLang="zh-CN" sz="1100" dirty="0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DD4F05D9-5275-4220-9A39-2A592BB05FF3}"/>
              </a:ext>
            </a:extLst>
          </p:cNvPr>
          <p:cNvGrpSpPr/>
          <p:nvPr/>
        </p:nvGrpSpPr>
        <p:grpSpPr>
          <a:xfrm>
            <a:off x="8659362" y="1718067"/>
            <a:ext cx="2856646" cy="1391186"/>
            <a:chOff x="1137914" y="4323816"/>
            <a:chExt cx="2687394" cy="1308761"/>
          </a:xfrm>
        </p:grpSpPr>
        <p:sp>
          <p:nvSpPr>
            <p:cNvPr id="53" name="íṩḻídè">
              <a:extLst>
                <a:ext uri="{FF2B5EF4-FFF2-40B4-BE49-F238E27FC236}">
                  <a16:creationId xmlns:a16="http://schemas.microsoft.com/office/drawing/2014/main" id="{5734ED5E-FEFE-40C3-956A-AD00C000FC81}"/>
                </a:ext>
              </a:extLst>
            </p:cNvPr>
            <p:cNvSpPr txBox="1"/>
            <p:nvPr/>
          </p:nvSpPr>
          <p:spPr bwMode="auto">
            <a:xfrm>
              <a:off x="1137914" y="4323816"/>
              <a:ext cx="2687394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 smtClean="0"/>
                <a:t>发表见解</a:t>
              </a:r>
              <a:endParaRPr lang="en-US" altLang="zh-CN" sz="2000" b="1" dirty="0"/>
            </a:p>
          </p:txBody>
        </p:sp>
        <p:sp>
          <p:nvSpPr>
            <p:cNvPr id="54" name="i$ľîḓê">
              <a:extLst>
                <a:ext uri="{FF2B5EF4-FFF2-40B4-BE49-F238E27FC236}">
                  <a16:creationId xmlns:a16="http://schemas.microsoft.com/office/drawing/2014/main" id="{BC9558F6-4307-4184-8E06-DA848A89C20D}"/>
                </a:ext>
              </a:extLst>
            </p:cNvPr>
            <p:cNvSpPr/>
            <p:nvPr/>
          </p:nvSpPr>
          <p:spPr bwMode="auto">
            <a:xfrm>
              <a:off x="1137914" y="4765622"/>
              <a:ext cx="2687394" cy="866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1100" dirty="0" smtClean="0"/>
                <a:t>谈谈想说的吧</a:t>
              </a:r>
              <a:r>
                <a:rPr lang="en-US" altLang="zh-CN" sz="1100" dirty="0" smtClean="0"/>
                <a:t>……</a:t>
              </a:r>
              <a:endParaRPr lang="en-US" altLang="zh-CN" sz="1100" dirty="0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989642B1-D5FA-45C9-85A0-5D869ECA5037}"/>
              </a:ext>
            </a:extLst>
          </p:cNvPr>
          <p:cNvGrpSpPr/>
          <p:nvPr/>
        </p:nvGrpSpPr>
        <p:grpSpPr>
          <a:xfrm>
            <a:off x="5994006" y="4105684"/>
            <a:ext cx="2957845" cy="1440647"/>
            <a:chOff x="1137914" y="4277285"/>
            <a:chExt cx="2782597" cy="1355292"/>
          </a:xfrm>
        </p:grpSpPr>
        <p:sp>
          <p:nvSpPr>
            <p:cNvPr id="56" name="íṩḻídè">
              <a:extLst>
                <a:ext uri="{FF2B5EF4-FFF2-40B4-BE49-F238E27FC236}">
                  <a16:creationId xmlns:a16="http://schemas.microsoft.com/office/drawing/2014/main" id="{7E4102B2-FEE0-4E28-9D15-137622EA7960}"/>
                </a:ext>
              </a:extLst>
            </p:cNvPr>
            <p:cNvSpPr txBox="1"/>
            <p:nvPr/>
          </p:nvSpPr>
          <p:spPr bwMode="auto">
            <a:xfrm>
              <a:off x="1233117" y="4277285"/>
              <a:ext cx="2687394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 smtClean="0"/>
                <a:t>按需查看</a:t>
              </a:r>
              <a:endParaRPr lang="en-US" altLang="zh-CN" sz="2000" b="1" dirty="0"/>
            </a:p>
          </p:txBody>
        </p:sp>
        <p:sp>
          <p:nvSpPr>
            <p:cNvPr id="57" name="i$ľîḓê">
              <a:extLst>
                <a:ext uri="{FF2B5EF4-FFF2-40B4-BE49-F238E27FC236}">
                  <a16:creationId xmlns:a16="http://schemas.microsoft.com/office/drawing/2014/main" id="{FA292B27-EDFC-474E-8D7A-5924F41FC5E8}"/>
                </a:ext>
              </a:extLst>
            </p:cNvPr>
            <p:cNvSpPr/>
            <p:nvPr/>
          </p:nvSpPr>
          <p:spPr bwMode="auto">
            <a:xfrm>
              <a:off x="1137914" y="4765622"/>
              <a:ext cx="2687394" cy="866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1100" dirty="0" smtClean="0"/>
                <a:t>专注于你的天地。</a:t>
              </a:r>
              <a:endParaRPr lang="en-US" altLang="zh-CN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4548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5AFAA3-2C77-4A84-A032-486180C53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 </a:t>
            </a:r>
            <a:r>
              <a:rPr lang="zh-CN" altLang="en-US" dirty="0"/>
              <a:t>当</a:t>
            </a:r>
            <a:r>
              <a:rPr lang="zh-CN" altLang="en-US" dirty="0" smtClean="0"/>
              <a:t>我搜索“登”时会发生什么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E42EFE4-B47C-46F6-84F8-D625CFBBF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FCF4D1-5EEA-42F6-8D51-79CAF320D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17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0D53275-0A11-4142-98FA-AA3F45050F94}"/>
              </a:ext>
            </a:extLst>
          </p:cNvPr>
          <p:cNvGrpSpPr/>
          <p:nvPr/>
        </p:nvGrpSpPr>
        <p:grpSpPr>
          <a:xfrm>
            <a:off x="3430532" y="1674001"/>
            <a:ext cx="5330936" cy="3916400"/>
            <a:chOff x="876000" y="1136259"/>
            <a:chExt cx="6248400" cy="4590421"/>
          </a:xfrm>
        </p:grpSpPr>
        <p:grpSp>
          <p:nvGrpSpPr>
            <p:cNvPr id="6" name="Group 8">
              <a:extLst>
                <a:ext uri="{FF2B5EF4-FFF2-40B4-BE49-F238E27FC236}">
                  <a16:creationId xmlns:a16="http://schemas.microsoft.com/office/drawing/2014/main" id="{FB0AD355-597E-453D-8DF1-08579AD9CFD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76000" y="3135880"/>
              <a:ext cx="6248400" cy="2590800"/>
              <a:chOff x="3962400" y="3409950"/>
              <a:chExt cx="3124200" cy="1295400"/>
            </a:xfrm>
            <a:solidFill>
              <a:schemeClr val="tx1">
                <a:lumMod val="85000"/>
                <a:lumOff val="15000"/>
              </a:schemeClr>
            </a:solidFill>
            <a:effectLst/>
          </p:grpSpPr>
          <p:sp>
            <p:nvSpPr>
              <p:cNvPr id="15" name="Freeform 208">
                <a:extLst>
                  <a:ext uri="{FF2B5EF4-FFF2-40B4-BE49-F238E27FC236}">
                    <a16:creationId xmlns:a16="http://schemas.microsoft.com/office/drawing/2014/main" id="{BEEEFE49-2117-4802-BA6C-AEDA350863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1382" y="3824784"/>
                <a:ext cx="3082442" cy="880566"/>
              </a:xfrm>
              <a:custGeom>
                <a:avLst/>
                <a:gdLst/>
                <a:ahLst/>
                <a:cxnLst>
                  <a:cxn ang="0">
                    <a:pos x="817" y="22"/>
                  </a:cxn>
                  <a:cxn ang="0">
                    <a:pos x="817" y="25"/>
                  </a:cxn>
                  <a:cxn ang="0">
                    <a:pos x="816" y="28"/>
                  </a:cxn>
                  <a:cxn ang="0">
                    <a:pos x="815" y="31"/>
                  </a:cxn>
                  <a:cxn ang="0">
                    <a:pos x="813" y="34"/>
                  </a:cxn>
                  <a:cxn ang="0">
                    <a:pos x="811" y="36"/>
                  </a:cxn>
                  <a:cxn ang="0">
                    <a:pos x="807" y="40"/>
                  </a:cxn>
                  <a:cxn ang="0">
                    <a:pos x="803" y="43"/>
                  </a:cxn>
                  <a:cxn ang="0">
                    <a:pos x="317" y="326"/>
                  </a:cxn>
                  <a:cxn ang="0">
                    <a:pos x="298" y="336"/>
                  </a:cxn>
                  <a:cxn ang="0">
                    <a:pos x="292" y="338"/>
                  </a:cxn>
                  <a:cxn ang="0">
                    <a:pos x="284" y="340"/>
                  </a:cxn>
                  <a:cxn ang="0">
                    <a:pos x="276" y="341"/>
                  </a:cxn>
                  <a:cxn ang="0">
                    <a:pos x="271" y="342"/>
                  </a:cxn>
                  <a:cxn ang="0">
                    <a:pos x="269" y="342"/>
                  </a:cxn>
                  <a:cxn ang="0">
                    <a:pos x="266" y="342"/>
                  </a:cxn>
                  <a:cxn ang="0">
                    <a:pos x="265" y="342"/>
                  </a:cxn>
                  <a:cxn ang="0">
                    <a:pos x="263" y="342"/>
                  </a:cxn>
                  <a:cxn ang="0">
                    <a:pos x="258" y="341"/>
                  </a:cxn>
                  <a:cxn ang="0">
                    <a:pos x="253" y="341"/>
                  </a:cxn>
                  <a:cxn ang="0">
                    <a:pos x="248" y="340"/>
                  </a:cxn>
                  <a:cxn ang="0">
                    <a:pos x="243" y="339"/>
                  </a:cxn>
                  <a:cxn ang="0">
                    <a:pos x="234" y="336"/>
                  </a:cxn>
                  <a:cxn ang="0">
                    <a:pos x="16" y="210"/>
                  </a:cxn>
                  <a:cxn ang="0">
                    <a:pos x="16" y="217"/>
                  </a:cxn>
                  <a:cxn ang="0">
                    <a:pos x="234" y="343"/>
                  </a:cxn>
                  <a:cxn ang="0">
                    <a:pos x="243" y="346"/>
                  </a:cxn>
                  <a:cxn ang="0">
                    <a:pos x="248" y="347"/>
                  </a:cxn>
                  <a:cxn ang="0">
                    <a:pos x="253" y="348"/>
                  </a:cxn>
                  <a:cxn ang="0">
                    <a:pos x="258" y="349"/>
                  </a:cxn>
                  <a:cxn ang="0">
                    <a:pos x="263" y="349"/>
                  </a:cxn>
                  <a:cxn ang="0">
                    <a:pos x="265" y="349"/>
                  </a:cxn>
                  <a:cxn ang="0">
                    <a:pos x="266" y="349"/>
                  </a:cxn>
                  <a:cxn ang="0">
                    <a:pos x="269" y="349"/>
                  </a:cxn>
                  <a:cxn ang="0">
                    <a:pos x="271" y="349"/>
                  </a:cxn>
                  <a:cxn ang="0">
                    <a:pos x="276" y="349"/>
                  </a:cxn>
                  <a:cxn ang="0">
                    <a:pos x="284" y="347"/>
                  </a:cxn>
                  <a:cxn ang="0">
                    <a:pos x="292" y="345"/>
                  </a:cxn>
                  <a:cxn ang="0">
                    <a:pos x="298" y="343"/>
                  </a:cxn>
                  <a:cxn ang="0">
                    <a:pos x="317" y="333"/>
                  </a:cxn>
                  <a:cxn ang="0">
                    <a:pos x="803" y="50"/>
                  </a:cxn>
                  <a:cxn ang="0">
                    <a:pos x="807" y="47"/>
                  </a:cxn>
                  <a:cxn ang="0">
                    <a:pos x="811" y="43"/>
                  </a:cxn>
                  <a:cxn ang="0">
                    <a:pos x="813" y="41"/>
                  </a:cxn>
                  <a:cxn ang="0">
                    <a:pos x="815" y="38"/>
                  </a:cxn>
                  <a:cxn ang="0">
                    <a:pos x="816" y="35"/>
                  </a:cxn>
                  <a:cxn ang="0">
                    <a:pos x="817" y="32"/>
                  </a:cxn>
                  <a:cxn ang="0">
                    <a:pos x="817" y="29"/>
                  </a:cxn>
                </a:cxnLst>
                <a:rect l="0" t="0" r="r" b="b"/>
                <a:pathLst>
                  <a:path w="817" h="349">
                    <a:moveTo>
                      <a:pt x="817" y="0"/>
                    </a:moveTo>
                    <a:cubicBezTo>
                      <a:pt x="817" y="0"/>
                      <a:pt x="817" y="1"/>
                      <a:pt x="817" y="1"/>
                    </a:cubicBezTo>
                    <a:cubicBezTo>
                      <a:pt x="817" y="8"/>
                      <a:pt x="817" y="15"/>
                      <a:pt x="817" y="22"/>
                    </a:cubicBezTo>
                    <a:cubicBezTo>
                      <a:pt x="817" y="22"/>
                      <a:pt x="817" y="22"/>
                      <a:pt x="817" y="22"/>
                    </a:cubicBezTo>
                    <a:cubicBezTo>
                      <a:pt x="817" y="23"/>
                      <a:pt x="817" y="23"/>
                      <a:pt x="817" y="24"/>
                    </a:cubicBezTo>
                    <a:cubicBezTo>
                      <a:pt x="817" y="24"/>
                      <a:pt x="817" y="25"/>
                      <a:pt x="817" y="25"/>
                    </a:cubicBezTo>
                    <a:cubicBezTo>
                      <a:pt x="817" y="26"/>
                      <a:pt x="817" y="26"/>
                      <a:pt x="817" y="26"/>
                    </a:cubicBezTo>
                    <a:cubicBezTo>
                      <a:pt x="817" y="27"/>
                      <a:pt x="817" y="27"/>
                      <a:pt x="817" y="27"/>
                    </a:cubicBezTo>
                    <a:cubicBezTo>
                      <a:pt x="817" y="27"/>
                      <a:pt x="816" y="28"/>
                      <a:pt x="816" y="28"/>
                    </a:cubicBezTo>
                    <a:cubicBezTo>
                      <a:pt x="816" y="29"/>
                      <a:pt x="816" y="29"/>
                      <a:pt x="816" y="29"/>
                    </a:cubicBezTo>
                    <a:cubicBezTo>
                      <a:pt x="816" y="30"/>
                      <a:pt x="816" y="30"/>
                      <a:pt x="816" y="30"/>
                    </a:cubicBezTo>
                    <a:cubicBezTo>
                      <a:pt x="816" y="30"/>
                      <a:pt x="815" y="31"/>
                      <a:pt x="815" y="31"/>
                    </a:cubicBezTo>
                    <a:cubicBezTo>
                      <a:pt x="815" y="32"/>
                      <a:pt x="815" y="32"/>
                      <a:pt x="815" y="32"/>
                    </a:cubicBezTo>
                    <a:cubicBezTo>
                      <a:pt x="814" y="32"/>
                      <a:pt x="814" y="32"/>
                      <a:pt x="814" y="32"/>
                    </a:cubicBezTo>
                    <a:cubicBezTo>
                      <a:pt x="814" y="33"/>
                      <a:pt x="813" y="34"/>
                      <a:pt x="813" y="34"/>
                    </a:cubicBezTo>
                    <a:cubicBezTo>
                      <a:pt x="813" y="35"/>
                      <a:pt x="813" y="35"/>
                      <a:pt x="813" y="35"/>
                    </a:cubicBezTo>
                    <a:cubicBezTo>
                      <a:pt x="812" y="35"/>
                      <a:pt x="812" y="36"/>
                      <a:pt x="812" y="36"/>
                    </a:cubicBezTo>
                    <a:cubicBezTo>
                      <a:pt x="811" y="36"/>
                      <a:pt x="811" y="36"/>
                      <a:pt x="811" y="36"/>
                    </a:cubicBezTo>
                    <a:cubicBezTo>
                      <a:pt x="811" y="37"/>
                      <a:pt x="810" y="38"/>
                      <a:pt x="809" y="38"/>
                    </a:cubicBezTo>
                    <a:cubicBezTo>
                      <a:pt x="809" y="39"/>
                      <a:pt x="809" y="39"/>
                      <a:pt x="809" y="39"/>
                    </a:cubicBezTo>
                    <a:cubicBezTo>
                      <a:pt x="809" y="39"/>
                      <a:pt x="808" y="39"/>
                      <a:pt x="807" y="40"/>
                    </a:cubicBezTo>
                    <a:cubicBezTo>
                      <a:pt x="807" y="40"/>
                      <a:pt x="806" y="41"/>
                      <a:pt x="806" y="41"/>
                    </a:cubicBezTo>
                    <a:cubicBezTo>
                      <a:pt x="805" y="41"/>
                      <a:pt x="805" y="42"/>
                      <a:pt x="804" y="42"/>
                    </a:cubicBezTo>
                    <a:cubicBezTo>
                      <a:pt x="804" y="43"/>
                      <a:pt x="803" y="43"/>
                      <a:pt x="803" y="43"/>
                    </a:cubicBezTo>
                    <a:cubicBezTo>
                      <a:pt x="802" y="44"/>
                      <a:pt x="802" y="44"/>
                      <a:pt x="802" y="44"/>
                    </a:cubicBezTo>
                    <a:cubicBezTo>
                      <a:pt x="777" y="58"/>
                      <a:pt x="777" y="58"/>
                      <a:pt x="777" y="58"/>
                    </a:cubicBezTo>
                    <a:cubicBezTo>
                      <a:pt x="317" y="326"/>
                      <a:pt x="317" y="326"/>
                      <a:pt x="317" y="326"/>
                    </a:cubicBezTo>
                    <a:cubicBezTo>
                      <a:pt x="304" y="333"/>
                      <a:pt x="304" y="333"/>
                      <a:pt x="304" y="333"/>
                    </a:cubicBezTo>
                    <a:cubicBezTo>
                      <a:pt x="303" y="334"/>
                      <a:pt x="301" y="335"/>
                      <a:pt x="299" y="335"/>
                    </a:cubicBezTo>
                    <a:cubicBezTo>
                      <a:pt x="299" y="336"/>
                      <a:pt x="298" y="336"/>
                      <a:pt x="298" y="336"/>
                    </a:cubicBezTo>
                    <a:cubicBezTo>
                      <a:pt x="296" y="337"/>
                      <a:pt x="295" y="337"/>
                      <a:pt x="293" y="338"/>
                    </a:cubicBezTo>
                    <a:cubicBezTo>
                      <a:pt x="293" y="338"/>
                      <a:pt x="293" y="338"/>
                      <a:pt x="293" y="338"/>
                    </a:cubicBezTo>
                    <a:cubicBezTo>
                      <a:pt x="292" y="338"/>
                      <a:pt x="292" y="338"/>
                      <a:pt x="292" y="338"/>
                    </a:cubicBezTo>
                    <a:cubicBezTo>
                      <a:pt x="291" y="339"/>
                      <a:pt x="290" y="339"/>
                      <a:pt x="289" y="339"/>
                    </a:cubicBezTo>
                    <a:cubicBezTo>
                      <a:pt x="289" y="339"/>
                      <a:pt x="288" y="339"/>
                      <a:pt x="287" y="340"/>
                    </a:cubicBezTo>
                    <a:cubicBezTo>
                      <a:pt x="286" y="340"/>
                      <a:pt x="285" y="340"/>
                      <a:pt x="284" y="340"/>
                    </a:cubicBezTo>
                    <a:cubicBezTo>
                      <a:pt x="284" y="340"/>
                      <a:pt x="283" y="340"/>
                      <a:pt x="283" y="341"/>
                    </a:cubicBezTo>
                    <a:cubicBezTo>
                      <a:pt x="282" y="341"/>
                      <a:pt x="282" y="341"/>
                      <a:pt x="282" y="341"/>
                    </a:cubicBezTo>
                    <a:cubicBezTo>
                      <a:pt x="280" y="341"/>
                      <a:pt x="278" y="341"/>
                      <a:pt x="276" y="341"/>
                    </a:cubicBezTo>
                    <a:cubicBezTo>
                      <a:pt x="276" y="341"/>
                      <a:pt x="276" y="341"/>
                      <a:pt x="276" y="341"/>
                    </a:cubicBezTo>
                    <a:cubicBezTo>
                      <a:pt x="275" y="342"/>
                      <a:pt x="275" y="342"/>
                      <a:pt x="274" y="342"/>
                    </a:cubicBezTo>
                    <a:cubicBezTo>
                      <a:pt x="273" y="342"/>
                      <a:pt x="272" y="342"/>
                      <a:pt x="271" y="342"/>
                    </a:cubicBezTo>
                    <a:cubicBezTo>
                      <a:pt x="270" y="342"/>
                      <a:pt x="270" y="342"/>
                      <a:pt x="270" y="342"/>
                    </a:cubicBezTo>
                    <a:cubicBezTo>
                      <a:pt x="270" y="342"/>
                      <a:pt x="269" y="342"/>
                      <a:pt x="269" y="342"/>
                    </a:cubicBezTo>
                    <a:cubicBezTo>
                      <a:pt x="269" y="342"/>
                      <a:pt x="269" y="342"/>
                      <a:pt x="269" y="342"/>
                    </a:cubicBezTo>
                    <a:cubicBezTo>
                      <a:pt x="269" y="342"/>
                      <a:pt x="269" y="342"/>
                      <a:pt x="269" y="342"/>
                    </a:cubicBezTo>
                    <a:cubicBezTo>
                      <a:pt x="269" y="342"/>
                      <a:pt x="268" y="342"/>
                      <a:pt x="268" y="342"/>
                    </a:cubicBezTo>
                    <a:cubicBezTo>
                      <a:pt x="268" y="342"/>
                      <a:pt x="267" y="342"/>
                      <a:pt x="266" y="342"/>
                    </a:cubicBezTo>
                    <a:cubicBezTo>
                      <a:pt x="266" y="342"/>
                      <a:pt x="266" y="342"/>
                      <a:pt x="265" y="342"/>
                    </a:cubicBezTo>
                    <a:cubicBezTo>
                      <a:pt x="265" y="342"/>
                      <a:pt x="265" y="342"/>
                      <a:pt x="265" y="342"/>
                    </a:cubicBezTo>
                    <a:cubicBezTo>
                      <a:pt x="265" y="342"/>
                      <a:pt x="265" y="342"/>
                      <a:pt x="265" y="342"/>
                    </a:cubicBezTo>
                    <a:cubicBezTo>
                      <a:pt x="265" y="342"/>
                      <a:pt x="265" y="342"/>
                      <a:pt x="264" y="342"/>
                    </a:cubicBezTo>
                    <a:cubicBezTo>
                      <a:pt x="264" y="342"/>
                      <a:pt x="264" y="342"/>
                      <a:pt x="264" y="342"/>
                    </a:cubicBezTo>
                    <a:cubicBezTo>
                      <a:pt x="264" y="342"/>
                      <a:pt x="263" y="342"/>
                      <a:pt x="263" y="342"/>
                    </a:cubicBezTo>
                    <a:cubicBezTo>
                      <a:pt x="262" y="342"/>
                      <a:pt x="261" y="342"/>
                      <a:pt x="260" y="342"/>
                    </a:cubicBezTo>
                    <a:cubicBezTo>
                      <a:pt x="260" y="342"/>
                      <a:pt x="259" y="342"/>
                      <a:pt x="259" y="342"/>
                    </a:cubicBezTo>
                    <a:cubicBezTo>
                      <a:pt x="259" y="342"/>
                      <a:pt x="258" y="342"/>
                      <a:pt x="258" y="341"/>
                    </a:cubicBezTo>
                    <a:cubicBezTo>
                      <a:pt x="257" y="341"/>
                      <a:pt x="256" y="341"/>
                      <a:pt x="255" y="341"/>
                    </a:cubicBezTo>
                    <a:cubicBezTo>
                      <a:pt x="255" y="341"/>
                      <a:pt x="254" y="341"/>
                      <a:pt x="254" y="341"/>
                    </a:cubicBezTo>
                    <a:cubicBezTo>
                      <a:pt x="254" y="341"/>
                      <a:pt x="253" y="341"/>
                      <a:pt x="253" y="341"/>
                    </a:cubicBezTo>
                    <a:cubicBezTo>
                      <a:pt x="252" y="341"/>
                      <a:pt x="251" y="341"/>
                      <a:pt x="250" y="340"/>
                    </a:cubicBezTo>
                    <a:cubicBezTo>
                      <a:pt x="250" y="340"/>
                      <a:pt x="249" y="340"/>
                      <a:pt x="249" y="340"/>
                    </a:cubicBezTo>
                    <a:cubicBezTo>
                      <a:pt x="248" y="340"/>
                      <a:pt x="248" y="340"/>
                      <a:pt x="248" y="340"/>
                    </a:cubicBezTo>
                    <a:cubicBezTo>
                      <a:pt x="247" y="340"/>
                      <a:pt x="246" y="339"/>
                      <a:pt x="244" y="339"/>
                    </a:cubicBezTo>
                    <a:cubicBezTo>
                      <a:pt x="244" y="339"/>
                      <a:pt x="244" y="339"/>
                      <a:pt x="243" y="339"/>
                    </a:cubicBezTo>
                    <a:cubicBezTo>
                      <a:pt x="243" y="339"/>
                      <a:pt x="243" y="339"/>
                      <a:pt x="243" y="339"/>
                    </a:cubicBezTo>
                    <a:cubicBezTo>
                      <a:pt x="241" y="338"/>
                      <a:pt x="239" y="337"/>
                      <a:pt x="237" y="337"/>
                    </a:cubicBezTo>
                    <a:cubicBezTo>
                      <a:pt x="237" y="337"/>
                      <a:pt x="237" y="337"/>
                      <a:pt x="237" y="337"/>
                    </a:cubicBezTo>
                    <a:cubicBezTo>
                      <a:pt x="236" y="336"/>
                      <a:pt x="235" y="336"/>
                      <a:pt x="234" y="336"/>
                    </a:cubicBezTo>
                    <a:cubicBezTo>
                      <a:pt x="234" y="335"/>
                      <a:pt x="233" y="335"/>
                      <a:pt x="233" y="335"/>
                    </a:cubicBezTo>
                    <a:cubicBezTo>
                      <a:pt x="232" y="334"/>
                      <a:pt x="230" y="334"/>
                      <a:pt x="229" y="333"/>
                    </a:cubicBezTo>
                    <a:cubicBezTo>
                      <a:pt x="16" y="210"/>
                      <a:pt x="16" y="210"/>
                      <a:pt x="16" y="210"/>
                    </a:cubicBezTo>
                    <a:cubicBezTo>
                      <a:pt x="6" y="204"/>
                      <a:pt x="1" y="197"/>
                      <a:pt x="1" y="189"/>
                    </a:cubicBezTo>
                    <a:cubicBezTo>
                      <a:pt x="1" y="195"/>
                      <a:pt x="1" y="195"/>
                      <a:pt x="1" y="195"/>
                    </a:cubicBezTo>
                    <a:cubicBezTo>
                      <a:pt x="0" y="203"/>
                      <a:pt x="6" y="211"/>
                      <a:pt x="16" y="217"/>
                    </a:cubicBezTo>
                    <a:cubicBezTo>
                      <a:pt x="229" y="340"/>
                      <a:pt x="229" y="340"/>
                      <a:pt x="229" y="340"/>
                    </a:cubicBezTo>
                    <a:cubicBezTo>
                      <a:pt x="230" y="341"/>
                      <a:pt x="232" y="341"/>
                      <a:pt x="233" y="342"/>
                    </a:cubicBezTo>
                    <a:cubicBezTo>
                      <a:pt x="233" y="342"/>
                      <a:pt x="234" y="342"/>
                      <a:pt x="234" y="343"/>
                    </a:cubicBezTo>
                    <a:cubicBezTo>
                      <a:pt x="235" y="343"/>
                      <a:pt x="236" y="343"/>
                      <a:pt x="237" y="344"/>
                    </a:cubicBezTo>
                    <a:cubicBezTo>
                      <a:pt x="237" y="344"/>
                      <a:pt x="237" y="344"/>
                      <a:pt x="237" y="344"/>
                    </a:cubicBezTo>
                    <a:cubicBezTo>
                      <a:pt x="239" y="345"/>
                      <a:pt x="241" y="345"/>
                      <a:pt x="243" y="346"/>
                    </a:cubicBezTo>
                    <a:cubicBezTo>
                      <a:pt x="243" y="346"/>
                      <a:pt x="243" y="346"/>
                      <a:pt x="243" y="346"/>
                    </a:cubicBezTo>
                    <a:cubicBezTo>
                      <a:pt x="244" y="346"/>
                      <a:pt x="244" y="346"/>
                      <a:pt x="244" y="346"/>
                    </a:cubicBezTo>
                    <a:cubicBezTo>
                      <a:pt x="246" y="346"/>
                      <a:pt x="247" y="347"/>
                      <a:pt x="248" y="347"/>
                    </a:cubicBezTo>
                    <a:cubicBezTo>
                      <a:pt x="249" y="347"/>
                      <a:pt x="249" y="347"/>
                      <a:pt x="249" y="347"/>
                    </a:cubicBezTo>
                    <a:cubicBezTo>
                      <a:pt x="249" y="347"/>
                      <a:pt x="250" y="347"/>
                      <a:pt x="250" y="347"/>
                    </a:cubicBezTo>
                    <a:cubicBezTo>
                      <a:pt x="251" y="348"/>
                      <a:pt x="252" y="348"/>
                      <a:pt x="253" y="348"/>
                    </a:cubicBezTo>
                    <a:cubicBezTo>
                      <a:pt x="253" y="348"/>
                      <a:pt x="254" y="348"/>
                      <a:pt x="254" y="348"/>
                    </a:cubicBezTo>
                    <a:cubicBezTo>
                      <a:pt x="254" y="348"/>
                      <a:pt x="255" y="348"/>
                      <a:pt x="255" y="348"/>
                    </a:cubicBezTo>
                    <a:cubicBezTo>
                      <a:pt x="256" y="348"/>
                      <a:pt x="257" y="348"/>
                      <a:pt x="258" y="349"/>
                    </a:cubicBezTo>
                    <a:cubicBezTo>
                      <a:pt x="258" y="349"/>
                      <a:pt x="259" y="349"/>
                      <a:pt x="259" y="349"/>
                    </a:cubicBezTo>
                    <a:cubicBezTo>
                      <a:pt x="259" y="349"/>
                      <a:pt x="260" y="349"/>
                      <a:pt x="260" y="349"/>
                    </a:cubicBezTo>
                    <a:cubicBezTo>
                      <a:pt x="261" y="349"/>
                      <a:pt x="262" y="349"/>
                      <a:pt x="263" y="349"/>
                    </a:cubicBezTo>
                    <a:cubicBezTo>
                      <a:pt x="263" y="349"/>
                      <a:pt x="264" y="349"/>
                      <a:pt x="264" y="349"/>
                    </a:cubicBezTo>
                    <a:cubicBezTo>
                      <a:pt x="264" y="349"/>
                      <a:pt x="264" y="349"/>
                      <a:pt x="265" y="349"/>
                    </a:cubicBezTo>
                    <a:cubicBezTo>
                      <a:pt x="265" y="349"/>
                      <a:pt x="265" y="349"/>
                      <a:pt x="265" y="349"/>
                    </a:cubicBezTo>
                    <a:cubicBezTo>
                      <a:pt x="265" y="349"/>
                      <a:pt x="265" y="349"/>
                      <a:pt x="265" y="349"/>
                    </a:cubicBezTo>
                    <a:cubicBezTo>
                      <a:pt x="265" y="349"/>
                      <a:pt x="265" y="349"/>
                      <a:pt x="265" y="349"/>
                    </a:cubicBezTo>
                    <a:cubicBezTo>
                      <a:pt x="266" y="349"/>
                      <a:pt x="266" y="349"/>
                      <a:pt x="266" y="349"/>
                    </a:cubicBezTo>
                    <a:cubicBezTo>
                      <a:pt x="267" y="349"/>
                      <a:pt x="268" y="349"/>
                      <a:pt x="268" y="349"/>
                    </a:cubicBezTo>
                    <a:cubicBezTo>
                      <a:pt x="268" y="349"/>
                      <a:pt x="269" y="349"/>
                      <a:pt x="269" y="349"/>
                    </a:cubicBezTo>
                    <a:cubicBezTo>
                      <a:pt x="269" y="349"/>
                      <a:pt x="269" y="349"/>
                      <a:pt x="269" y="349"/>
                    </a:cubicBezTo>
                    <a:cubicBezTo>
                      <a:pt x="269" y="349"/>
                      <a:pt x="269" y="349"/>
                      <a:pt x="269" y="349"/>
                    </a:cubicBezTo>
                    <a:cubicBezTo>
                      <a:pt x="269" y="349"/>
                      <a:pt x="270" y="349"/>
                      <a:pt x="270" y="349"/>
                    </a:cubicBezTo>
                    <a:cubicBezTo>
                      <a:pt x="271" y="349"/>
                      <a:pt x="271" y="349"/>
                      <a:pt x="271" y="349"/>
                    </a:cubicBezTo>
                    <a:cubicBezTo>
                      <a:pt x="272" y="349"/>
                      <a:pt x="273" y="349"/>
                      <a:pt x="274" y="349"/>
                    </a:cubicBezTo>
                    <a:cubicBezTo>
                      <a:pt x="275" y="349"/>
                      <a:pt x="275" y="349"/>
                      <a:pt x="276" y="349"/>
                    </a:cubicBezTo>
                    <a:cubicBezTo>
                      <a:pt x="276" y="349"/>
                      <a:pt x="276" y="349"/>
                      <a:pt x="276" y="349"/>
                    </a:cubicBezTo>
                    <a:cubicBezTo>
                      <a:pt x="278" y="348"/>
                      <a:pt x="280" y="348"/>
                      <a:pt x="282" y="348"/>
                    </a:cubicBezTo>
                    <a:cubicBezTo>
                      <a:pt x="283" y="348"/>
                      <a:pt x="283" y="348"/>
                      <a:pt x="283" y="348"/>
                    </a:cubicBezTo>
                    <a:cubicBezTo>
                      <a:pt x="283" y="348"/>
                      <a:pt x="284" y="347"/>
                      <a:pt x="284" y="347"/>
                    </a:cubicBezTo>
                    <a:cubicBezTo>
                      <a:pt x="285" y="347"/>
                      <a:pt x="286" y="347"/>
                      <a:pt x="287" y="347"/>
                    </a:cubicBezTo>
                    <a:cubicBezTo>
                      <a:pt x="288" y="346"/>
                      <a:pt x="289" y="346"/>
                      <a:pt x="289" y="346"/>
                    </a:cubicBezTo>
                    <a:cubicBezTo>
                      <a:pt x="290" y="346"/>
                      <a:pt x="291" y="346"/>
                      <a:pt x="292" y="345"/>
                    </a:cubicBezTo>
                    <a:cubicBezTo>
                      <a:pt x="293" y="345"/>
                      <a:pt x="293" y="345"/>
                      <a:pt x="293" y="345"/>
                    </a:cubicBezTo>
                    <a:cubicBezTo>
                      <a:pt x="293" y="345"/>
                      <a:pt x="293" y="345"/>
                      <a:pt x="293" y="345"/>
                    </a:cubicBezTo>
                    <a:cubicBezTo>
                      <a:pt x="295" y="344"/>
                      <a:pt x="296" y="344"/>
                      <a:pt x="298" y="343"/>
                    </a:cubicBezTo>
                    <a:cubicBezTo>
                      <a:pt x="298" y="343"/>
                      <a:pt x="299" y="343"/>
                      <a:pt x="299" y="343"/>
                    </a:cubicBezTo>
                    <a:cubicBezTo>
                      <a:pt x="301" y="342"/>
                      <a:pt x="303" y="341"/>
                      <a:pt x="304" y="340"/>
                    </a:cubicBezTo>
                    <a:cubicBezTo>
                      <a:pt x="317" y="333"/>
                      <a:pt x="317" y="333"/>
                      <a:pt x="317" y="333"/>
                    </a:cubicBezTo>
                    <a:cubicBezTo>
                      <a:pt x="777" y="65"/>
                      <a:pt x="777" y="65"/>
                      <a:pt x="777" y="65"/>
                    </a:cubicBezTo>
                    <a:cubicBezTo>
                      <a:pt x="802" y="51"/>
                      <a:pt x="802" y="51"/>
                      <a:pt x="802" y="51"/>
                    </a:cubicBezTo>
                    <a:cubicBezTo>
                      <a:pt x="803" y="50"/>
                      <a:pt x="803" y="50"/>
                      <a:pt x="803" y="50"/>
                    </a:cubicBezTo>
                    <a:cubicBezTo>
                      <a:pt x="803" y="50"/>
                      <a:pt x="804" y="50"/>
                      <a:pt x="804" y="49"/>
                    </a:cubicBezTo>
                    <a:cubicBezTo>
                      <a:pt x="805" y="49"/>
                      <a:pt x="805" y="49"/>
                      <a:pt x="806" y="48"/>
                    </a:cubicBezTo>
                    <a:cubicBezTo>
                      <a:pt x="806" y="48"/>
                      <a:pt x="807" y="47"/>
                      <a:pt x="807" y="47"/>
                    </a:cubicBezTo>
                    <a:cubicBezTo>
                      <a:pt x="808" y="46"/>
                      <a:pt x="809" y="46"/>
                      <a:pt x="809" y="46"/>
                    </a:cubicBezTo>
                    <a:cubicBezTo>
                      <a:pt x="809" y="45"/>
                      <a:pt x="809" y="45"/>
                      <a:pt x="809" y="45"/>
                    </a:cubicBezTo>
                    <a:cubicBezTo>
                      <a:pt x="810" y="45"/>
                      <a:pt x="811" y="44"/>
                      <a:pt x="811" y="43"/>
                    </a:cubicBezTo>
                    <a:cubicBezTo>
                      <a:pt x="812" y="43"/>
                      <a:pt x="812" y="43"/>
                      <a:pt x="812" y="43"/>
                    </a:cubicBezTo>
                    <a:cubicBezTo>
                      <a:pt x="812" y="43"/>
                      <a:pt x="812" y="42"/>
                      <a:pt x="813" y="42"/>
                    </a:cubicBezTo>
                    <a:cubicBezTo>
                      <a:pt x="813" y="41"/>
                      <a:pt x="813" y="41"/>
                      <a:pt x="813" y="41"/>
                    </a:cubicBezTo>
                    <a:cubicBezTo>
                      <a:pt x="813" y="41"/>
                      <a:pt x="814" y="40"/>
                      <a:pt x="814" y="39"/>
                    </a:cubicBezTo>
                    <a:cubicBezTo>
                      <a:pt x="815" y="39"/>
                      <a:pt x="815" y="39"/>
                      <a:pt x="815" y="39"/>
                    </a:cubicBezTo>
                    <a:cubicBezTo>
                      <a:pt x="815" y="38"/>
                      <a:pt x="815" y="38"/>
                      <a:pt x="815" y="38"/>
                    </a:cubicBezTo>
                    <a:cubicBezTo>
                      <a:pt x="815" y="38"/>
                      <a:pt x="816" y="37"/>
                      <a:pt x="816" y="37"/>
                    </a:cubicBezTo>
                    <a:cubicBezTo>
                      <a:pt x="816" y="36"/>
                      <a:pt x="816" y="36"/>
                      <a:pt x="816" y="36"/>
                    </a:cubicBezTo>
                    <a:cubicBezTo>
                      <a:pt x="816" y="35"/>
                      <a:pt x="816" y="35"/>
                      <a:pt x="816" y="35"/>
                    </a:cubicBezTo>
                    <a:cubicBezTo>
                      <a:pt x="816" y="35"/>
                      <a:pt x="817" y="34"/>
                      <a:pt x="817" y="34"/>
                    </a:cubicBezTo>
                    <a:cubicBezTo>
                      <a:pt x="817" y="33"/>
                      <a:pt x="817" y="33"/>
                      <a:pt x="817" y="33"/>
                    </a:cubicBezTo>
                    <a:cubicBezTo>
                      <a:pt x="817" y="32"/>
                      <a:pt x="817" y="32"/>
                      <a:pt x="817" y="32"/>
                    </a:cubicBezTo>
                    <a:cubicBezTo>
                      <a:pt x="817" y="32"/>
                      <a:pt x="817" y="31"/>
                      <a:pt x="817" y="31"/>
                    </a:cubicBezTo>
                    <a:cubicBezTo>
                      <a:pt x="817" y="30"/>
                      <a:pt x="817" y="30"/>
                      <a:pt x="817" y="30"/>
                    </a:cubicBezTo>
                    <a:cubicBezTo>
                      <a:pt x="817" y="29"/>
                      <a:pt x="817" y="29"/>
                      <a:pt x="817" y="29"/>
                    </a:cubicBezTo>
                    <a:cubicBezTo>
                      <a:pt x="817" y="19"/>
                      <a:pt x="817" y="10"/>
                      <a:pt x="817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" name="Freeform 210">
                <a:extLst>
                  <a:ext uri="{FF2B5EF4-FFF2-40B4-BE49-F238E27FC236}">
                    <a16:creationId xmlns:a16="http://schemas.microsoft.com/office/drawing/2014/main" id="{BD1D6787-F28C-42AB-A016-8C248B7BFB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8763" y="3473758"/>
                <a:ext cx="2768917" cy="1092402"/>
              </a:xfrm>
              <a:custGeom>
                <a:avLst/>
                <a:gdLst/>
                <a:ahLst/>
                <a:cxnLst>
                  <a:cxn ang="0">
                    <a:pos x="458" y="0"/>
                  </a:cxn>
                  <a:cxn ang="0">
                    <a:pos x="0" y="267"/>
                  </a:cxn>
                  <a:cxn ang="0">
                    <a:pos x="261" y="418"/>
                  </a:cxn>
                  <a:cxn ang="0">
                    <a:pos x="719" y="151"/>
                  </a:cxn>
                  <a:cxn ang="0">
                    <a:pos x="458" y="0"/>
                  </a:cxn>
                </a:cxnLst>
                <a:rect l="0" t="0" r="r" b="b"/>
                <a:pathLst>
                  <a:path w="719" h="418">
                    <a:moveTo>
                      <a:pt x="458" y="0"/>
                    </a:moveTo>
                    <a:lnTo>
                      <a:pt x="0" y="267"/>
                    </a:lnTo>
                    <a:lnTo>
                      <a:pt x="261" y="418"/>
                    </a:lnTo>
                    <a:lnTo>
                      <a:pt x="719" y="151"/>
                    </a:lnTo>
                    <a:lnTo>
                      <a:pt x="458" y="0"/>
                    </a:lnTo>
                  </a:path>
                </a:pathLst>
              </a:custGeom>
              <a:pattFill prst="pct5">
                <a:fgClr>
                  <a:srgbClr val="E4E6EA"/>
                </a:fgClr>
                <a:bgClr>
                  <a:srgbClr val="ADB5BF"/>
                </a:bgClr>
              </a:pattFill>
              <a:ln w="635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7" name="Freeform 211">
                <a:extLst>
                  <a:ext uri="{FF2B5EF4-FFF2-40B4-BE49-F238E27FC236}">
                    <a16:creationId xmlns:a16="http://schemas.microsoft.com/office/drawing/2014/main" id="{51E4D755-458C-4056-8003-2C4589532D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1837" y="3488845"/>
                <a:ext cx="2759773" cy="1073985"/>
              </a:xfrm>
              <a:custGeom>
                <a:avLst/>
                <a:gdLst/>
                <a:ahLst/>
                <a:cxnLst>
                  <a:cxn ang="0">
                    <a:pos x="462" y="2"/>
                  </a:cxn>
                  <a:cxn ang="0">
                    <a:pos x="461" y="0"/>
                  </a:cxn>
                  <a:cxn ang="0">
                    <a:pos x="0" y="269"/>
                  </a:cxn>
                  <a:cxn ang="0">
                    <a:pos x="265" y="422"/>
                  </a:cxn>
                  <a:cxn ang="0">
                    <a:pos x="727" y="153"/>
                  </a:cxn>
                  <a:cxn ang="0">
                    <a:pos x="462" y="0"/>
                  </a:cxn>
                  <a:cxn ang="0">
                    <a:pos x="461" y="0"/>
                  </a:cxn>
                  <a:cxn ang="0">
                    <a:pos x="462" y="2"/>
                  </a:cxn>
                  <a:cxn ang="0">
                    <a:pos x="461" y="4"/>
                  </a:cxn>
                  <a:cxn ang="0">
                    <a:pos x="719" y="153"/>
                  </a:cxn>
                  <a:cxn ang="0">
                    <a:pos x="265" y="417"/>
                  </a:cxn>
                  <a:cxn ang="0">
                    <a:pos x="8" y="269"/>
                  </a:cxn>
                  <a:cxn ang="0">
                    <a:pos x="463" y="4"/>
                  </a:cxn>
                  <a:cxn ang="0">
                    <a:pos x="462" y="2"/>
                  </a:cxn>
                  <a:cxn ang="0">
                    <a:pos x="461" y="4"/>
                  </a:cxn>
                  <a:cxn ang="0">
                    <a:pos x="462" y="2"/>
                  </a:cxn>
                </a:cxnLst>
                <a:rect l="0" t="0" r="r" b="b"/>
                <a:pathLst>
                  <a:path w="727" h="422">
                    <a:moveTo>
                      <a:pt x="462" y="2"/>
                    </a:moveTo>
                    <a:lnTo>
                      <a:pt x="461" y="0"/>
                    </a:lnTo>
                    <a:lnTo>
                      <a:pt x="0" y="269"/>
                    </a:lnTo>
                    <a:lnTo>
                      <a:pt x="265" y="422"/>
                    </a:lnTo>
                    <a:lnTo>
                      <a:pt x="727" y="153"/>
                    </a:lnTo>
                    <a:lnTo>
                      <a:pt x="462" y="0"/>
                    </a:lnTo>
                    <a:lnTo>
                      <a:pt x="461" y="0"/>
                    </a:lnTo>
                    <a:lnTo>
                      <a:pt x="462" y="2"/>
                    </a:lnTo>
                    <a:lnTo>
                      <a:pt x="461" y="4"/>
                    </a:lnTo>
                    <a:lnTo>
                      <a:pt x="719" y="153"/>
                    </a:lnTo>
                    <a:lnTo>
                      <a:pt x="265" y="417"/>
                    </a:lnTo>
                    <a:lnTo>
                      <a:pt x="8" y="269"/>
                    </a:lnTo>
                    <a:lnTo>
                      <a:pt x="463" y="4"/>
                    </a:lnTo>
                    <a:lnTo>
                      <a:pt x="462" y="2"/>
                    </a:lnTo>
                    <a:lnTo>
                      <a:pt x="461" y="4"/>
                    </a:lnTo>
                    <a:lnTo>
                      <a:pt x="462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" name="Freeform 212">
                <a:extLst>
                  <a:ext uri="{FF2B5EF4-FFF2-40B4-BE49-F238E27FC236}">
                    <a16:creationId xmlns:a16="http://schemas.microsoft.com/office/drawing/2014/main" id="{96BB164E-DEC0-420A-9EC9-BFF43129C2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1837" y="3488845"/>
                <a:ext cx="2759773" cy="1073985"/>
              </a:xfrm>
              <a:custGeom>
                <a:avLst/>
                <a:gdLst/>
                <a:ahLst/>
                <a:cxnLst>
                  <a:cxn ang="0">
                    <a:pos x="462" y="2"/>
                  </a:cxn>
                  <a:cxn ang="0">
                    <a:pos x="461" y="0"/>
                  </a:cxn>
                  <a:cxn ang="0">
                    <a:pos x="0" y="269"/>
                  </a:cxn>
                  <a:cxn ang="0">
                    <a:pos x="265" y="422"/>
                  </a:cxn>
                  <a:cxn ang="0">
                    <a:pos x="727" y="153"/>
                  </a:cxn>
                  <a:cxn ang="0">
                    <a:pos x="462" y="0"/>
                  </a:cxn>
                  <a:cxn ang="0">
                    <a:pos x="461" y="0"/>
                  </a:cxn>
                  <a:cxn ang="0">
                    <a:pos x="462" y="2"/>
                  </a:cxn>
                  <a:cxn ang="0">
                    <a:pos x="461" y="4"/>
                  </a:cxn>
                  <a:cxn ang="0">
                    <a:pos x="719" y="153"/>
                  </a:cxn>
                  <a:cxn ang="0">
                    <a:pos x="265" y="417"/>
                  </a:cxn>
                  <a:cxn ang="0">
                    <a:pos x="8" y="269"/>
                  </a:cxn>
                  <a:cxn ang="0">
                    <a:pos x="463" y="4"/>
                  </a:cxn>
                  <a:cxn ang="0">
                    <a:pos x="462" y="2"/>
                  </a:cxn>
                  <a:cxn ang="0">
                    <a:pos x="461" y="4"/>
                  </a:cxn>
                  <a:cxn ang="0">
                    <a:pos x="462" y="2"/>
                  </a:cxn>
                </a:cxnLst>
                <a:rect l="0" t="0" r="r" b="b"/>
                <a:pathLst>
                  <a:path w="727" h="422">
                    <a:moveTo>
                      <a:pt x="462" y="2"/>
                    </a:moveTo>
                    <a:lnTo>
                      <a:pt x="461" y="0"/>
                    </a:lnTo>
                    <a:lnTo>
                      <a:pt x="0" y="269"/>
                    </a:lnTo>
                    <a:lnTo>
                      <a:pt x="265" y="422"/>
                    </a:lnTo>
                    <a:lnTo>
                      <a:pt x="727" y="153"/>
                    </a:lnTo>
                    <a:lnTo>
                      <a:pt x="462" y="0"/>
                    </a:lnTo>
                    <a:lnTo>
                      <a:pt x="461" y="0"/>
                    </a:lnTo>
                    <a:lnTo>
                      <a:pt x="462" y="2"/>
                    </a:lnTo>
                    <a:lnTo>
                      <a:pt x="461" y="4"/>
                    </a:lnTo>
                    <a:lnTo>
                      <a:pt x="719" y="153"/>
                    </a:lnTo>
                    <a:lnTo>
                      <a:pt x="265" y="417"/>
                    </a:lnTo>
                    <a:lnTo>
                      <a:pt x="8" y="269"/>
                    </a:lnTo>
                    <a:lnTo>
                      <a:pt x="463" y="4"/>
                    </a:lnTo>
                    <a:lnTo>
                      <a:pt x="462" y="2"/>
                    </a:lnTo>
                    <a:lnTo>
                      <a:pt x="461" y="4"/>
                    </a:lnTo>
                    <a:lnTo>
                      <a:pt x="462" y="2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" name="Freeform 213">
                <a:extLst>
                  <a:ext uri="{FF2B5EF4-FFF2-40B4-BE49-F238E27FC236}">
                    <a16:creationId xmlns:a16="http://schemas.microsoft.com/office/drawing/2014/main" id="{28E0E056-E0DC-4C63-A3C5-E1E35D1FEA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9048" y="3552469"/>
                <a:ext cx="455533" cy="178149"/>
              </a:xfrm>
              <a:custGeom>
                <a:avLst/>
                <a:gdLst/>
                <a:ahLst/>
                <a:cxnLst>
                  <a:cxn ang="0">
                    <a:pos x="118" y="61"/>
                  </a:cxn>
                  <a:cxn ang="0">
                    <a:pos x="118" y="67"/>
                  </a:cxn>
                  <a:cxn ang="0">
                    <a:pos x="115" y="68"/>
                  </a:cxn>
                  <a:cxn ang="0">
                    <a:pos x="105" y="68"/>
                  </a:cxn>
                  <a:cxn ang="0">
                    <a:pos x="3" y="9"/>
                  </a:cxn>
                  <a:cxn ang="0">
                    <a:pos x="3" y="3"/>
                  </a:cxn>
                  <a:cxn ang="0">
                    <a:pos x="5" y="2"/>
                  </a:cxn>
                  <a:cxn ang="0">
                    <a:pos x="15" y="2"/>
                  </a:cxn>
                  <a:cxn ang="0">
                    <a:pos x="118" y="61"/>
                  </a:cxn>
                </a:cxnLst>
                <a:rect l="0" t="0" r="r" b="b"/>
                <a:pathLst>
                  <a:path w="121" h="70">
                    <a:moveTo>
                      <a:pt x="118" y="61"/>
                    </a:moveTo>
                    <a:cubicBezTo>
                      <a:pt x="121" y="63"/>
                      <a:pt x="121" y="65"/>
                      <a:pt x="118" y="67"/>
                    </a:cubicBezTo>
                    <a:cubicBezTo>
                      <a:pt x="115" y="68"/>
                      <a:pt x="115" y="68"/>
                      <a:pt x="115" y="68"/>
                    </a:cubicBezTo>
                    <a:cubicBezTo>
                      <a:pt x="113" y="70"/>
                      <a:pt x="108" y="70"/>
                      <a:pt x="105" y="68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0" y="7"/>
                      <a:pt x="0" y="5"/>
                      <a:pt x="3" y="3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8" y="0"/>
                      <a:pt x="12" y="0"/>
                      <a:pt x="15" y="2"/>
                    </a:cubicBezTo>
                    <a:cubicBezTo>
                      <a:pt x="118" y="61"/>
                      <a:pt x="118" y="61"/>
                      <a:pt x="118" y="61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" name="Freeform 214">
                <a:extLst>
                  <a:ext uri="{FF2B5EF4-FFF2-40B4-BE49-F238E27FC236}">
                    <a16:creationId xmlns:a16="http://schemas.microsoft.com/office/drawing/2014/main" id="{7CF5A6B0-0852-450D-B20C-C4726F2965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33561" y="3738254"/>
                <a:ext cx="72127" cy="27996"/>
              </a:xfrm>
              <a:custGeom>
                <a:avLst/>
                <a:gdLst/>
                <a:ahLst/>
                <a:cxnLst>
                  <a:cxn ang="0">
                    <a:pos x="16" y="2"/>
                  </a:cxn>
                  <a:cxn ang="0">
                    <a:pos x="16" y="9"/>
                  </a:cxn>
                  <a:cxn ang="0">
                    <a:pos x="3" y="9"/>
                  </a:cxn>
                  <a:cxn ang="0">
                    <a:pos x="3" y="2"/>
                  </a:cxn>
                  <a:cxn ang="0">
                    <a:pos x="16" y="2"/>
                  </a:cxn>
                </a:cxnLst>
                <a:rect l="0" t="0" r="r" b="b"/>
                <a:pathLst>
                  <a:path w="19" h="11">
                    <a:moveTo>
                      <a:pt x="16" y="2"/>
                    </a:moveTo>
                    <a:cubicBezTo>
                      <a:pt x="19" y="4"/>
                      <a:pt x="19" y="7"/>
                      <a:pt x="16" y="9"/>
                    </a:cubicBezTo>
                    <a:cubicBezTo>
                      <a:pt x="12" y="11"/>
                      <a:pt x="7" y="11"/>
                      <a:pt x="3" y="9"/>
                    </a:cubicBezTo>
                    <a:cubicBezTo>
                      <a:pt x="0" y="7"/>
                      <a:pt x="0" y="4"/>
                      <a:pt x="3" y="2"/>
                    </a:cubicBezTo>
                    <a:cubicBezTo>
                      <a:pt x="7" y="0"/>
                      <a:pt x="12" y="0"/>
                      <a:pt x="16" y="2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" name="Freeform 215">
                <a:extLst>
                  <a:ext uri="{FF2B5EF4-FFF2-40B4-BE49-F238E27FC236}">
                    <a16:creationId xmlns:a16="http://schemas.microsoft.com/office/drawing/2014/main" id="{26CECE47-B601-4AFC-9A49-089C31E86A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62400" y="3409950"/>
                <a:ext cx="3124200" cy="1213960"/>
              </a:xfrm>
              <a:custGeom>
                <a:avLst/>
                <a:gdLst/>
                <a:ahLst/>
                <a:cxnLst>
                  <a:cxn ang="0">
                    <a:pos x="807" y="135"/>
                  </a:cxn>
                  <a:cxn ang="0">
                    <a:pos x="594" y="12"/>
                  </a:cxn>
                  <a:cxn ang="0">
                    <a:pos x="519" y="12"/>
                  </a:cxn>
                  <a:cxn ang="0">
                    <a:pos x="494" y="27"/>
                  </a:cxn>
                  <a:cxn ang="0">
                    <a:pos x="33" y="295"/>
                  </a:cxn>
                  <a:cxn ang="0">
                    <a:pos x="21" y="302"/>
                  </a:cxn>
                  <a:cxn ang="0">
                    <a:pos x="21" y="345"/>
                  </a:cxn>
                  <a:cxn ang="0">
                    <a:pos x="234" y="468"/>
                  </a:cxn>
                  <a:cxn ang="0">
                    <a:pos x="309" y="468"/>
                  </a:cxn>
                  <a:cxn ang="0">
                    <a:pos x="322" y="461"/>
                  </a:cxn>
                  <a:cxn ang="0">
                    <a:pos x="782" y="193"/>
                  </a:cxn>
                  <a:cxn ang="0">
                    <a:pos x="807" y="179"/>
                  </a:cxn>
                  <a:cxn ang="0">
                    <a:pos x="807" y="135"/>
                  </a:cxn>
                  <a:cxn ang="0">
                    <a:pos x="738" y="132"/>
                  </a:cxn>
                  <a:cxn ang="0">
                    <a:pos x="751" y="132"/>
                  </a:cxn>
                  <a:cxn ang="0">
                    <a:pos x="751" y="139"/>
                  </a:cxn>
                  <a:cxn ang="0">
                    <a:pos x="738" y="139"/>
                  </a:cxn>
                  <a:cxn ang="0">
                    <a:pos x="738" y="132"/>
                  </a:cxn>
                  <a:cxn ang="0">
                    <a:pos x="612" y="60"/>
                  </a:cxn>
                  <a:cxn ang="0">
                    <a:pos x="614" y="59"/>
                  </a:cxn>
                  <a:cxn ang="0">
                    <a:pos x="624" y="59"/>
                  </a:cxn>
                  <a:cxn ang="0">
                    <a:pos x="727" y="118"/>
                  </a:cxn>
                  <a:cxn ang="0">
                    <a:pos x="727" y="124"/>
                  </a:cxn>
                  <a:cxn ang="0">
                    <a:pos x="724" y="125"/>
                  </a:cxn>
                  <a:cxn ang="0">
                    <a:pos x="714" y="125"/>
                  </a:cxn>
                  <a:cxn ang="0">
                    <a:pos x="612" y="66"/>
                  </a:cxn>
                  <a:cxn ang="0">
                    <a:pos x="612" y="60"/>
                  </a:cxn>
                  <a:cxn ang="0">
                    <a:pos x="309" y="454"/>
                  </a:cxn>
                  <a:cxn ang="0">
                    <a:pos x="114" y="341"/>
                  </a:cxn>
                  <a:cxn ang="0">
                    <a:pos x="46" y="302"/>
                  </a:cxn>
                  <a:cxn ang="0">
                    <a:pos x="507" y="34"/>
                  </a:cxn>
                  <a:cxn ang="0">
                    <a:pos x="770" y="186"/>
                  </a:cxn>
                  <a:cxn ang="0">
                    <a:pos x="309" y="454"/>
                  </a:cxn>
                </a:cxnLst>
                <a:rect l="0" t="0" r="r" b="b"/>
                <a:pathLst>
                  <a:path w="828" h="480">
                    <a:moveTo>
                      <a:pt x="807" y="135"/>
                    </a:moveTo>
                    <a:cubicBezTo>
                      <a:pt x="594" y="12"/>
                      <a:pt x="594" y="12"/>
                      <a:pt x="594" y="12"/>
                    </a:cubicBezTo>
                    <a:cubicBezTo>
                      <a:pt x="573" y="0"/>
                      <a:pt x="539" y="0"/>
                      <a:pt x="519" y="12"/>
                    </a:cubicBezTo>
                    <a:cubicBezTo>
                      <a:pt x="494" y="27"/>
                      <a:pt x="494" y="27"/>
                      <a:pt x="494" y="27"/>
                    </a:cubicBezTo>
                    <a:cubicBezTo>
                      <a:pt x="33" y="295"/>
                      <a:pt x="33" y="295"/>
                      <a:pt x="33" y="295"/>
                    </a:cubicBezTo>
                    <a:cubicBezTo>
                      <a:pt x="21" y="302"/>
                      <a:pt x="21" y="302"/>
                      <a:pt x="21" y="302"/>
                    </a:cubicBezTo>
                    <a:cubicBezTo>
                      <a:pt x="0" y="314"/>
                      <a:pt x="0" y="333"/>
                      <a:pt x="21" y="345"/>
                    </a:cubicBezTo>
                    <a:cubicBezTo>
                      <a:pt x="234" y="468"/>
                      <a:pt x="234" y="468"/>
                      <a:pt x="234" y="468"/>
                    </a:cubicBezTo>
                    <a:cubicBezTo>
                      <a:pt x="255" y="480"/>
                      <a:pt x="289" y="480"/>
                      <a:pt x="309" y="468"/>
                    </a:cubicBezTo>
                    <a:cubicBezTo>
                      <a:pt x="322" y="461"/>
                      <a:pt x="322" y="461"/>
                      <a:pt x="322" y="461"/>
                    </a:cubicBezTo>
                    <a:cubicBezTo>
                      <a:pt x="782" y="193"/>
                      <a:pt x="782" y="193"/>
                      <a:pt x="782" y="193"/>
                    </a:cubicBezTo>
                    <a:cubicBezTo>
                      <a:pt x="807" y="179"/>
                      <a:pt x="807" y="179"/>
                      <a:pt x="807" y="179"/>
                    </a:cubicBezTo>
                    <a:cubicBezTo>
                      <a:pt x="828" y="167"/>
                      <a:pt x="828" y="147"/>
                      <a:pt x="807" y="135"/>
                    </a:cubicBezTo>
                    <a:moveTo>
                      <a:pt x="738" y="132"/>
                    </a:moveTo>
                    <a:cubicBezTo>
                      <a:pt x="742" y="130"/>
                      <a:pt x="747" y="130"/>
                      <a:pt x="751" y="132"/>
                    </a:cubicBezTo>
                    <a:cubicBezTo>
                      <a:pt x="754" y="134"/>
                      <a:pt x="754" y="137"/>
                      <a:pt x="751" y="139"/>
                    </a:cubicBezTo>
                    <a:cubicBezTo>
                      <a:pt x="747" y="141"/>
                      <a:pt x="742" y="141"/>
                      <a:pt x="738" y="139"/>
                    </a:cubicBezTo>
                    <a:cubicBezTo>
                      <a:pt x="735" y="137"/>
                      <a:pt x="735" y="134"/>
                      <a:pt x="738" y="132"/>
                    </a:cubicBezTo>
                    <a:moveTo>
                      <a:pt x="612" y="60"/>
                    </a:moveTo>
                    <a:cubicBezTo>
                      <a:pt x="614" y="59"/>
                      <a:pt x="614" y="59"/>
                      <a:pt x="614" y="59"/>
                    </a:cubicBezTo>
                    <a:cubicBezTo>
                      <a:pt x="617" y="57"/>
                      <a:pt x="621" y="57"/>
                      <a:pt x="624" y="59"/>
                    </a:cubicBezTo>
                    <a:cubicBezTo>
                      <a:pt x="727" y="118"/>
                      <a:pt x="727" y="118"/>
                      <a:pt x="727" y="118"/>
                    </a:cubicBezTo>
                    <a:cubicBezTo>
                      <a:pt x="730" y="120"/>
                      <a:pt x="730" y="122"/>
                      <a:pt x="727" y="124"/>
                    </a:cubicBezTo>
                    <a:cubicBezTo>
                      <a:pt x="724" y="125"/>
                      <a:pt x="724" y="125"/>
                      <a:pt x="724" y="125"/>
                    </a:cubicBezTo>
                    <a:cubicBezTo>
                      <a:pt x="722" y="127"/>
                      <a:pt x="717" y="127"/>
                      <a:pt x="714" y="125"/>
                    </a:cubicBezTo>
                    <a:cubicBezTo>
                      <a:pt x="612" y="66"/>
                      <a:pt x="612" y="66"/>
                      <a:pt x="612" y="66"/>
                    </a:cubicBezTo>
                    <a:cubicBezTo>
                      <a:pt x="609" y="64"/>
                      <a:pt x="609" y="62"/>
                      <a:pt x="612" y="60"/>
                    </a:cubicBezTo>
                    <a:moveTo>
                      <a:pt x="309" y="454"/>
                    </a:moveTo>
                    <a:cubicBezTo>
                      <a:pt x="114" y="341"/>
                      <a:pt x="114" y="341"/>
                      <a:pt x="114" y="341"/>
                    </a:cubicBezTo>
                    <a:cubicBezTo>
                      <a:pt x="46" y="302"/>
                      <a:pt x="46" y="302"/>
                      <a:pt x="46" y="302"/>
                    </a:cubicBezTo>
                    <a:cubicBezTo>
                      <a:pt x="507" y="34"/>
                      <a:pt x="507" y="34"/>
                      <a:pt x="507" y="34"/>
                    </a:cubicBezTo>
                    <a:cubicBezTo>
                      <a:pt x="770" y="186"/>
                      <a:pt x="770" y="186"/>
                      <a:pt x="770" y="186"/>
                    </a:cubicBezTo>
                    <a:cubicBezTo>
                      <a:pt x="309" y="454"/>
                      <a:pt x="309" y="454"/>
                      <a:pt x="309" y="454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  <p:sp>
          <p:nvSpPr>
            <p:cNvPr id="7" name="Freeform 210">
              <a:extLst>
                <a:ext uri="{FF2B5EF4-FFF2-40B4-BE49-F238E27FC236}">
                  <a16:creationId xmlns:a16="http://schemas.microsoft.com/office/drawing/2014/main" id="{0114BA39-C0D3-48D3-B8F4-62DB853BE9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1686" y="2963604"/>
              <a:ext cx="5458811" cy="2127611"/>
            </a:xfrm>
            <a:custGeom>
              <a:avLst/>
              <a:gdLst/>
              <a:ahLst/>
              <a:cxnLst>
                <a:cxn ang="0">
                  <a:pos x="458" y="0"/>
                </a:cxn>
                <a:cxn ang="0">
                  <a:pos x="0" y="267"/>
                </a:cxn>
                <a:cxn ang="0">
                  <a:pos x="261" y="418"/>
                </a:cxn>
                <a:cxn ang="0">
                  <a:pos x="719" y="151"/>
                </a:cxn>
                <a:cxn ang="0">
                  <a:pos x="458" y="0"/>
                </a:cxn>
              </a:cxnLst>
              <a:rect l="0" t="0" r="r" b="b"/>
              <a:pathLst>
                <a:path w="719" h="418">
                  <a:moveTo>
                    <a:pt x="458" y="0"/>
                  </a:moveTo>
                  <a:lnTo>
                    <a:pt x="0" y="267"/>
                  </a:lnTo>
                  <a:lnTo>
                    <a:pt x="261" y="418"/>
                  </a:lnTo>
                  <a:lnTo>
                    <a:pt x="719" y="151"/>
                  </a:lnTo>
                  <a:lnTo>
                    <a:pt x="458" y="0"/>
                  </a:lnTo>
                </a:path>
              </a:pathLst>
            </a:custGeom>
            <a:solidFill>
              <a:schemeClr val="tx2"/>
            </a:solidFill>
            <a:ln w="63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8" name="Freeform 210">
              <a:extLst>
                <a:ext uri="{FF2B5EF4-FFF2-40B4-BE49-F238E27FC236}">
                  <a16:creationId xmlns:a16="http://schemas.microsoft.com/office/drawing/2014/main" id="{7980DEDC-2398-4067-AC16-600B407540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5862" y="2585906"/>
              <a:ext cx="5458811" cy="2127610"/>
            </a:xfrm>
            <a:custGeom>
              <a:avLst/>
              <a:gdLst/>
              <a:ahLst/>
              <a:cxnLst>
                <a:cxn ang="0">
                  <a:pos x="458" y="0"/>
                </a:cxn>
                <a:cxn ang="0">
                  <a:pos x="0" y="267"/>
                </a:cxn>
                <a:cxn ang="0">
                  <a:pos x="261" y="418"/>
                </a:cxn>
                <a:cxn ang="0">
                  <a:pos x="719" y="151"/>
                </a:cxn>
                <a:cxn ang="0">
                  <a:pos x="458" y="0"/>
                </a:cxn>
              </a:cxnLst>
              <a:rect l="0" t="0" r="r" b="b"/>
              <a:pathLst>
                <a:path w="719" h="418">
                  <a:moveTo>
                    <a:pt x="458" y="0"/>
                  </a:moveTo>
                  <a:lnTo>
                    <a:pt x="0" y="267"/>
                  </a:lnTo>
                  <a:lnTo>
                    <a:pt x="261" y="418"/>
                  </a:lnTo>
                  <a:lnTo>
                    <a:pt x="719" y="151"/>
                  </a:lnTo>
                  <a:lnTo>
                    <a:pt x="458" y="0"/>
                  </a:lnTo>
                </a:path>
              </a:pathLst>
            </a:custGeom>
            <a:blipFill>
              <a:blip r:embed="rId2"/>
              <a:stretch>
                <a:fillRect t="-35773" b="-35275"/>
              </a:stretch>
            </a:blipFill>
            <a:ln w="63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cxnSp>
          <p:nvCxnSpPr>
            <p:cNvPr id="9" name="Straight Connector 19">
              <a:extLst>
                <a:ext uri="{FF2B5EF4-FFF2-40B4-BE49-F238E27FC236}">
                  <a16:creationId xmlns:a16="http://schemas.microsoft.com/office/drawing/2014/main" id="{AE79A6CE-4052-4E98-8510-77DF41F5FE20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 flipV="1">
              <a:off x="2001000" y="2570819"/>
              <a:ext cx="0" cy="2219820"/>
            </a:xfrm>
            <a:prstGeom prst="line">
              <a:avLst/>
            </a:prstGeom>
            <a:ln w="3175">
              <a:solidFill>
                <a:schemeClr val="tx2">
                  <a:lumMod val="20000"/>
                  <a:lumOff val="80000"/>
                </a:schemeClr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20">
              <a:extLst>
                <a:ext uri="{FF2B5EF4-FFF2-40B4-BE49-F238E27FC236}">
                  <a16:creationId xmlns:a16="http://schemas.microsoft.com/office/drawing/2014/main" id="{D2AEA818-259C-4B9D-957E-D4F4C53F05F8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 flipV="1">
              <a:off x="3445990" y="1578064"/>
              <a:ext cx="0" cy="3268052"/>
            </a:xfrm>
            <a:prstGeom prst="line">
              <a:avLst/>
            </a:prstGeom>
            <a:ln w="3175">
              <a:solidFill>
                <a:schemeClr val="tx2">
                  <a:lumMod val="20000"/>
                  <a:lumOff val="80000"/>
                </a:schemeClr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21">
              <a:extLst>
                <a:ext uri="{FF2B5EF4-FFF2-40B4-BE49-F238E27FC236}">
                  <a16:creationId xmlns:a16="http://schemas.microsoft.com/office/drawing/2014/main" id="{AC0E5671-1E1A-48F6-A4E1-B8753962D5B4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 flipV="1">
              <a:off x="4718852" y="2205112"/>
              <a:ext cx="0" cy="977102"/>
            </a:xfrm>
            <a:prstGeom prst="line">
              <a:avLst/>
            </a:prstGeom>
            <a:ln w="3175">
              <a:solidFill>
                <a:schemeClr val="tx2">
                  <a:lumMod val="20000"/>
                  <a:lumOff val="80000"/>
                </a:schemeClr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íṩḻídè">
              <a:extLst>
                <a:ext uri="{FF2B5EF4-FFF2-40B4-BE49-F238E27FC236}">
                  <a16:creationId xmlns:a16="http://schemas.microsoft.com/office/drawing/2014/main" id="{CD325B13-1EC1-44AB-8A7E-996547D19746}"/>
                </a:ext>
              </a:extLst>
            </p:cNvPr>
            <p:cNvSpPr txBox="1"/>
            <p:nvPr/>
          </p:nvSpPr>
          <p:spPr bwMode="auto">
            <a:xfrm>
              <a:off x="1146000" y="2129014"/>
              <a:ext cx="1710000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40" tIns="45720" rIns="91440" bIns="4572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600" b="1" dirty="0"/>
                <a:t>Text</a:t>
              </a:r>
            </a:p>
          </p:txBody>
        </p:sp>
        <p:sp>
          <p:nvSpPr>
            <p:cNvPr id="13" name="íṩḻídè">
              <a:extLst>
                <a:ext uri="{FF2B5EF4-FFF2-40B4-BE49-F238E27FC236}">
                  <a16:creationId xmlns:a16="http://schemas.microsoft.com/office/drawing/2014/main" id="{3B741DC3-7D65-4230-8FC5-A74BFE8F1AA4}"/>
                </a:ext>
              </a:extLst>
            </p:cNvPr>
            <p:cNvSpPr txBox="1"/>
            <p:nvPr/>
          </p:nvSpPr>
          <p:spPr bwMode="auto">
            <a:xfrm>
              <a:off x="2590990" y="1136259"/>
              <a:ext cx="1710000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40" tIns="45720" rIns="91440" bIns="4572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600" b="1" dirty="0"/>
                <a:t>Text</a:t>
              </a:r>
            </a:p>
          </p:txBody>
        </p:sp>
        <p:sp>
          <p:nvSpPr>
            <p:cNvPr id="14" name="íṩḻídè">
              <a:extLst>
                <a:ext uri="{FF2B5EF4-FFF2-40B4-BE49-F238E27FC236}">
                  <a16:creationId xmlns:a16="http://schemas.microsoft.com/office/drawing/2014/main" id="{C379B7A0-3204-424A-9E31-216597101EDA}"/>
                </a:ext>
              </a:extLst>
            </p:cNvPr>
            <p:cNvSpPr txBox="1"/>
            <p:nvPr/>
          </p:nvSpPr>
          <p:spPr bwMode="auto">
            <a:xfrm>
              <a:off x="3863852" y="1763307"/>
              <a:ext cx="1710000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40" tIns="45720" rIns="91440" bIns="4572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600" b="1" dirty="0"/>
                <a:t>Text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7D20CB2-4255-4C52-9F35-C76128659F58}"/>
              </a:ext>
            </a:extLst>
          </p:cNvPr>
          <p:cNvGrpSpPr/>
          <p:nvPr/>
        </p:nvGrpSpPr>
        <p:grpSpPr>
          <a:xfrm>
            <a:off x="673100" y="1969456"/>
            <a:ext cx="2483453" cy="1017430"/>
            <a:chOff x="8661000" y="1781570"/>
            <a:chExt cx="2295000" cy="1017430"/>
          </a:xfrm>
        </p:grpSpPr>
        <p:sp>
          <p:nvSpPr>
            <p:cNvPr id="23" name="Shape 1448">
              <a:extLst>
                <a:ext uri="{FF2B5EF4-FFF2-40B4-BE49-F238E27FC236}">
                  <a16:creationId xmlns:a16="http://schemas.microsoft.com/office/drawing/2014/main" id="{824C79A9-425D-4BF8-A0CD-067CBAB176EB}"/>
                </a:ext>
              </a:extLst>
            </p:cNvPr>
            <p:cNvSpPr txBox="1"/>
            <p:nvPr/>
          </p:nvSpPr>
          <p:spPr>
            <a:xfrm>
              <a:off x="8661000" y="1781570"/>
              <a:ext cx="2295000" cy="39251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t" anchorCtr="0">
              <a:normAutofit lnSpcReduction="10000"/>
            </a:bodyPr>
            <a:lstStyle/>
            <a:p>
              <a:pPr>
                <a:buSzPct val="25000"/>
              </a:pPr>
              <a:r>
                <a:rPr lang="de-DE" sz="2000" b="1" dirty="0">
                  <a:sym typeface="Calibri"/>
                </a:rPr>
                <a:t>Text here</a:t>
              </a:r>
            </a:p>
          </p:txBody>
        </p:sp>
        <p:sp>
          <p:nvSpPr>
            <p:cNvPr id="24" name="Shape 1450">
              <a:extLst>
                <a:ext uri="{FF2B5EF4-FFF2-40B4-BE49-F238E27FC236}">
                  <a16:creationId xmlns:a16="http://schemas.microsoft.com/office/drawing/2014/main" id="{F17664B5-FDF5-4E82-8FC9-88AFE9CF2006}"/>
                </a:ext>
              </a:extLst>
            </p:cNvPr>
            <p:cNvSpPr txBox="1"/>
            <p:nvPr/>
          </p:nvSpPr>
          <p:spPr>
            <a:xfrm>
              <a:off x="8661000" y="2174082"/>
              <a:ext cx="2295000" cy="624918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t" anchorCtr="0">
              <a:normAutofit lnSpcReduction="10000"/>
            </a:bodyPr>
            <a:lstStyle/>
            <a:p>
              <a:pPr>
                <a:lnSpc>
                  <a:spcPct val="150000"/>
                </a:lnSpc>
                <a:buSzPct val="25000"/>
              </a:pPr>
              <a:r>
                <a:rPr lang="en-US" sz="1200" dirty="0">
                  <a:ea typeface="Calibri"/>
                  <a:cs typeface="Calibri"/>
                  <a:sym typeface="Calibri"/>
                </a:rPr>
                <a:t>Copy paste fonts. Choose the only option to retain text.…</a:t>
              </a:r>
              <a:r>
                <a:rPr lang="de-DE" sz="1200" dirty="0">
                  <a:ea typeface="Calibri"/>
                  <a:cs typeface="Calibri"/>
                  <a:sym typeface="Calibri"/>
                </a:rPr>
                <a:t>.</a:t>
              </a:r>
            </a:p>
          </p:txBody>
        </p:sp>
      </p:grpSp>
      <p:sp>
        <p:nvSpPr>
          <p:cNvPr id="25" name="Shape 1450">
            <a:extLst>
              <a:ext uri="{FF2B5EF4-FFF2-40B4-BE49-F238E27FC236}">
                <a16:creationId xmlns:a16="http://schemas.microsoft.com/office/drawing/2014/main" id="{E91775A1-0D79-4F7A-BD9D-9BBCF352DA4E}"/>
              </a:ext>
            </a:extLst>
          </p:cNvPr>
          <p:cNvSpPr txBox="1"/>
          <p:nvPr/>
        </p:nvSpPr>
        <p:spPr>
          <a:xfrm>
            <a:off x="673100" y="3754628"/>
            <a:ext cx="2483453" cy="624918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 anchorCtr="0">
            <a:normAutofit lnSpcReduction="10000"/>
          </a:bodyPr>
          <a:lstStyle/>
          <a:p>
            <a:pPr>
              <a:lnSpc>
                <a:spcPct val="150000"/>
              </a:lnSpc>
              <a:buSzPct val="25000"/>
            </a:pPr>
            <a:r>
              <a:rPr lang="en-US" sz="1200" dirty="0">
                <a:ea typeface="Calibri"/>
                <a:cs typeface="Calibri"/>
                <a:sym typeface="Calibri"/>
              </a:rPr>
              <a:t>Copy paste fonts. Choose the only option to retain text.…</a:t>
            </a:r>
            <a:r>
              <a:rPr lang="de-DE" sz="1200" dirty="0">
                <a:ea typeface="Calibri"/>
                <a:cs typeface="Calibri"/>
                <a:sym typeface="Calibri"/>
              </a:rPr>
              <a:t>.</a:t>
            </a:r>
          </a:p>
        </p:txBody>
      </p:sp>
      <p:sp>
        <p:nvSpPr>
          <p:cNvPr id="26" name="Shape 1450">
            <a:extLst>
              <a:ext uri="{FF2B5EF4-FFF2-40B4-BE49-F238E27FC236}">
                <a16:creationId xmlns:a16="http://schemas.microsoft.com/office/drawing/2014/main" id="{9FB1B701-E74A-4BBA-BAD5-AAC3E820121C}"/>
              </a:ext>
            </a:extLst>
          </p:cNvPr>
          <p:cNvSpPr txBox="1"/>
          <p:nvPr/>
        </p:nvSpPr>
        <p:spPr>
          <a:xfrm>
            <a:off x="673100" y="5147288"/>
            <a:ext cx="2483453" cy="624918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 anchorCtr="0">
            <a:normAutofit lnSpcReduction="10000"/>
          </a:bodyPr>
          <a:lstStyle/>
          <a:p>
            <a:pPr>
              <a:lnSpc>
                <a:spcPct val="150000"/>
              </a:lnSpc>
              <a:buSzPct val="25000"/>
            </a:pPr>
            <a:r>
              <a:rPr lang="en-US" sz="1200" dirty="0">
                <a:ea typeface="Calibri"/>
                <a:cs typeface="Calibri"/>
                <a:sym typeface="Calibri"/>
              </a:rPr>
              <a:t>Copy paste fonts. Choose the only option to retain text.…</a:t>
            </a:r>
            <a:r>
              <a:rPr lang="de-DE" sz="1200" dirty="0">
                <a:ea typeface="Calibri"/>
                <a:cs typeface="Calibri"/>
                <a:sym typeface="Calibri"/>
              </a:rPr>
              <a:t>.</a:t>
            </a:r>
          </a:p>
        </p:txBody>
      </p:sp>
      <p:sp>
        <p:nvSpPr>
          <p:cNvPr id="27" name="Shape 1448">
            <a:extLst>
              <a:ext uri="{FF2B5EF4-FFF2-40B4-BE49-F238E27FC236}">
                <a16:creationId xmlns:a16="http://schemas.microsoft.com/office/drawing/2014/main" id="{48F38E55-565B-4DD0-8099-3C65A857C930}"/>
              </a:ext>
            </a:extLst>
          </p:cNvPr>
          <p:cNvSpPr txBox="1"/>
          <p:nvPr/>
        </p:nvSpPr>
        <p:spPr>
          <a:xfrm>
            <a:off x="8979171" y="1969456"/>
            <a:ext cx="2539728" cy="39251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t" anchorCtr="0">
            <a:normAutofit lnSpcReduction="10000"/>
          </a:bodyPr>
          <a:lstStyle/>
          <a:p>
            <a:pPr>
              <a:buSzPct val="25000"/>
            </a:pPr>
            <a:r>
              <a:rPr lang="de-DE" sz="2000" b="1" dirty="0">
                <a:sym typeface="Calibri"/>
              </a:rPr>
              <a:t>Text here</a:t>
            </a:r>
          </a:p>
        </p:txBody>
      </p:sp>
      <p:sp>
        <p:nvSpPr>
          <p:cNvPr id="28" name="Shape 1450">
            <a:extLst>
              <a:ext uri="{FF2B5EF4-FFF2-40B4-BE49-F238E27FC236}">
                <a16:creationId xmlns:a16="http://schemas.microsoft.com/office/drawing/2014/main" id="{BE493419-2B31-4181-BD3E-A3498A8D1CB4}"/>
              </a:ext>
            </a:extLst>
          </p:cNvPr>
          <p:cNvSpPr txBox="1"/>
          <p:nvPr/>
        </p:nvSpPr>
        <p:spPr>
          <a:xfrm>
            <a:off x="8979171" y="2361968"/>
            <a:ext cx="2539728" cy="624918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 anchorCtr="0">
            <a:normAutofit lnSpcReduction="10000"/>
          </a:bodyPr>
          <a:lstStyle/>
          <a:p>
            <a:pPr>
              <a:lnSpc>
                <a:spcPct val="150000"/>
              </a:lnSpc>
              <a:buSzPct val="25000"/>
            </a:pPr>
            <a:r>
              <a:rPr lang="en-US" sz="1200" dirty="0">
                <a:ea typeface="Calibri"/>
                <a:cs typeface="Calibri"/>
                <a:sym typeface="Calibri"/>
              </a:rPr>
              <a:t>Copy paste fonts. Choose the only option to retain text.…</a:t>
            </a:r>
            <a:r>
              <a:rPr lang="de-DE" sz="1200" dirty="0">
                <a:ea typeface="Calibri"/>
                <a:cs typeface="Calibri"/>
                <a:sym typeface="Calibri"/>
              </a:rPr>
              <a:t>.</a:t>
            </a:r>
          </a:p>
        </p:txBody>
      </p:sp>
      <p:sp>
        <p:nvSpPr>
          <p:cNvPr id="29" name="Shape 1450">
            <a:extLst>
              <a:ext uri="{FF2B5EF4-FFF2-40B4-BE49-F238E27FC236}">
                <a16:creationId xmlns:a16="http://schemas.microsoft.com/office/drawing/2014/main" id="{17E5A92C-AA2B-4817-B0D5-D31E1598E319}"/>
              </a:ext>
            </a:extLst>
          </p:cNvPr>
          <p:cNvSpPr txBox="1"/>
          <p:nvPr/>
        </p:nvSpPr>
        <p:spPr>
          <a:xfrm>
            <a:off x="8979172" y="3754628"/>
            <a:ext cx="2539728" cy="624918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 anchorCtr="0">
            <a:normAutofit lnSpcReduction="10000"/>
          </a:bodyPr>
          <a:lstStyle/>
          <a:p>
            <a:pPr>
              <a:lnSpc>
                <a:spcPct val="150000"/>
              </a:lnSpc>
              <a:buSzPct val="25000"/>
            </a:pPr>
            <a:r>
              <a:rPr lang="en-US" sz="1200" dirty="0">
                <a:ea typeface="Calibri"/>
                <a:cs typeface="Calibri"/>
                <a:sym typeface="Calibri"/>
              </a:rPr>
              <a:t>Copy paste fonts. Choose the only option to retain text.…</a:t>
            </a:r>
            <a:r>
              <a:rPr lang="de-DE" sz="1200" dirty="0">
                <a:ea typeface="Calibri"/>
                <a:cs typeface="Calibri"/>
                <a:sym typeface="Calibri"/>
              </a:rPr>
              <a:t>.</a:t>
            </a:r>
          </a:p>
        </p:txBody>
      </p:sp>
      <p:sp>
        <p:nvSpPr>
          <p:cNvPr id="30" name="Shape 1450">
            <a:extLst>
              <a:ext uri="{FF2B5EF4-FFF2-40B4-BE49-F238E27FC236}">
                <a16:creationId xmlns:a16="http://schemas.microsoft.com/office/drawing/2014/main" id="{DB45627F-47C1-4245-8766-E30C281319AE}"/>
              </a:ext>
            </a:extLst>
          </p:cNvPr>
          <p:cNvSpPr txBox="1"/>
          <p:nvPr/>
        </p:nvSpPr>
        <p:spPr>
          <a:xfrm>
            <a:off x="8979172" y="5147288"/>
            <a:ext cx="2539728" cy="624918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 anchorCtr="0">
            <a:normAutofit lnSpcReduction="10000"/>
          </a:bodyPr>
          <a:lstStyle/>
          <a:p>
            <a:pPr>
              <a:lnSpc>
                <a:spcPct val="150000"/>
              </a:lnSpc>
              <a:buSzPct val="25000"/>
            </a:pPr>
            <a:r>
              <a:rPr lang="en-US" sz="1200" dirty="0">
                <a:ea typeface="Calibri"/>
                <a:cs typeface="Calibri"/>
                <a:sym typeface="Calibri"/>
              </a:rPr>
              <a:t>Copy paste fonts. Choose the only option to retain text.…</a:t>
            </a:r>
            <a:r>
              <a:rPr lang="de-DE" sz="1200" dirty="0">
                <a:ea typeface="Calibri"/>
                <a:cs typeface="Calibri"/>
                <a:sym typeface="Calibri"/>
              </a:rPr>
              <a:t>.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FBE46289-2451-4D3A-8036-2186CBBC0C32}"/>
              </a:ext>
            </a:extLst>
          </p:cNvPr>
          <p:cNvCxnSpPr/>
          <p:nvPr/>
        </p:nvCxnSpPr>
        <p:spPr>
          <a:xfrm>
            <a:off x="651000" y="3488892"/>
            <a:ext cx="2505553" cy="0"/>
          </a:xfrm>
          <a:prstGeom prst="line">
            <a:avLst/>
          </a:prstGeom>
          <a:ln w="3175" cap="rnd">
            <a:solidFill>
              <a:schemeClr val="tx2">
                <a:lumMod val="40000"/>
                <a:lumOff val="60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FDA33E85-9039-43F0-BE45-C4724DAC65A0}"/>
              </a:ext>
            </a:extLst>
          </p:cNvPr>
          <p:cNvCxnSpPr/>
          <p:nvPr/>
        </p:nvCxnSpPr>
        <p:spPr>
          <a:xfrm>
            <a:off x="651000" y="4738701"/>
            <a:ext cx="2505553" cy="0"/>
          </a:xfrm>
          <a:prstGeom prst="line">
            <a:avLst/>
          </a:prstGeom>
          <a:ln w="3175" cap="rnd">
            <a:solidFill>
              <a:schemeClr val="tx2">
                <a:lumMod val="40000"/>
                <a:lumOff val="60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E570F206-39C0-4540-9E6D-F2A84315042F}"/>
              </a:ext>
            </a:extLst>
          </p:cNvPr>
          <p:cNvCxnSpPr/>
          <p:nvPr/>
        </p:nvCxnSpPr>
        <p:spPr>
          <a:xfrm>
            <a:off x="9013347" y="3488892"/>
            <a:ext cx="2505553" cy="0"/>
          </a:xfrm>
          <a:prstGeom prst="line">
            <a:avLst/>
          </a:prstGeom>
          <a:ln w="3175" cap="rnd">
            <a:solidFill>
              <a:schemeClr val="tx2">
                <a:lumMod val="40000"/>
                <a:lumOff val="60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912A383A-795F-45EA-9992-9CC9E5E75058}"/>
              </a:ext>
            </a:extLst>
          </p:cNvPr>
          <p:cNvCxnSpPr/>
          <p:nvPr/>
        </p:nvCxnSpPr>
        <p:spPr>
          <a:xfrm>
            <a:off x="9013347" y="4738701"/>
            <a:ext cx="2505553" cy="0"/>
          </a:xfrm>
          <a:prstGeom prst="line">
            <a:avLst/>
          </a:prstGeom>
          <a:ln w="3175" cap="rnd">
            <a:solidFill>
              <a:schemeClr val="tx2">
                <a:lumMod val="40000"/>
                <a:lumOff val="60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图片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36" y="1268415"/>
            <a:ext cx="11453853" cy="470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28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5B0877-DBFB-436D-95E8-779D628D3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 </a:t>
            </a:r>
            <a:r>
              <a:rPr lang="zh-CN" altLang="en-US" dirty="0" smtClean="0"/>
              <a:t>新闻提交流程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1ACA35-192A-4DB9-9DDF-5956FBC1A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1DAACD-83B2-41C7-9EED-D0C7739EC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18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5C414FF-0F37-4CAC-874E-B05E8813B470}"/>
              </a:ext>
            </a:extLst>
          </p:cNvPr>
          <p:cNvGrpSpPr/>
          <p:nvPr/>
        </p:nvGrpSpPr>
        <p:grpSpPr>
          <a:xfrm>
            <a:off x="2772505" y="1130300"/>
            <a:ext cx="6646991" cy="5011889"/>
            <a:chOff x="2766112" y="1130300"/>
            <a:chExt cx="6646991" cy="5011889"/>
          </a:xfrm>
        </p:grpSpPr>
        <p:grpSp>
          <p:nvGrpSpPr>
            <p:cNvPr id="6" name="Group 18">
              <a:extLst>
                <a:ext uri="{FF2B5EF4-FFF2-40B4-BE49-F238E27FC236}">
                  <a16:creationId xmlns:a16="http://schemas.microsoft.com/office/drawing/2014/main" id="{AE70C9C8-2805-489D-A907-C8686BC9469A}"/>
                </a:ext>
              </a:extLst>
            </p:cNvPr>
            <p:cNvGrpSpPr/>
            <p:nvPr/>
          </p:nvGrpSpPr>
          <p:grpSpPr>
            <a:xfrm rot="10800000">
              <a:off x="2766112" y="1481620"/>
              <a:ext cx="721141" cy="4660569"/>
              <a:chOff x="5240866" y="1126607"/>
              <a:chExt cx="592667" cy="3830270"/>
            </a:xfrm>
          </p:grpSpPr>
          <p:sp>
            <p:nvSpPr>
              <p:cNvPr id="14" name="Arc 9">
                <a:extLst>
                  <a:ext uri="{FF2B5EF4-FFF2-40B4-BE49-F238E27FC236}">
                    <a16:creationId xmlns:a16="http://schemas.microsoft.com/office/drawing/2014/main" id="{DD9A7A2D-5666-40ED-A0F6-A9F344F1EB0E}"/>
                  </a:ext>
                </a:extLst>
              </p:cNvPr>
              <p:cNvSpPr/>
              <p:nvPr/>
            </p:nvSpPr>
            <p:spPr>
              <a:xfrm>
                <a:off x="5240866" y="1126607"/>
                <a:ext cx="592667" cy="592667"/>
              </a:xfrm>
              <a:prstGeom prst="arc">
                <a:avLst>
                  <a:gd name="adj1" fmla="val 10980068"/>
                  <a:gd name="adj2" fmla="val 0"/>
                </a:avLst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1">
                <a:extLst>
                  <a:ext uri="{FF2B5EF4-FFF2-40B4-BE49-F238E27FC236}">
                    <a16:creationId xmlns:a16="http://schemas.microsoft.com/office/drawing/2014/main" id="{5BECDE98-3207-4E27-8811-D16D9C45F393}"/>
                  </a:ext>
                </a:extLst>
              </p:cNvPr>
              <p:cNvCxnSpPr>
                <a:stCxn id="14" idx="2"/>
              </p:cNvCxnSpPr>
              <p:nvPr/>
            </p:nvCxnSpPr>
            <p:spPr>
              <a:xfrm rot="10800000" flipV="1">
                <a:off x="5833533" y="1422941"/>
                <a:ext cx="0" cy="3454519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2">
                <a:extLst>
                  <a:ext uri="{FF2B5EF4-FFF2-40B4-BE49-F238E27FC236}">
                    <a16:creationId xmlns:a16="http://schemas.microsoft.com/office/drawing/2014/main" id="{83C219A8-8D34-4D59-B218-F6DFCDC22A97}"/>
                  </a:ext>
                </a:extLst>
              </p:cNvPr>
              <p:cNvCxnSpPr>
                <a:stCxn id="14" idx="0"/>
                <a:endCxn id="8" idx="0"/>
              </p:cNvCxnSpPr>
              <p:nvPr/>
            </p:nvCxnSpPr>
            <p:spPr>
              <a:xfrm rot="10800000" flipV="1">
                <a:off x="5241175" y="1407426"/>
                <a:ext cx="97" cy="3549451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19">
              <a:extLst>
                <a:ext uri="{FF2B5EF4-FFF2-40B4-BE49-F238E27FC236}">
                  <a16:creationId xmlns:a16="http://schemas.microsoft.com/office/drawing/2014/main" id="{0771982A-1235-491B-AF11-1D346A9D3E75}"/>
                </a:ext>
              </a:extLst>
            </p:cNvPr>
            <p:cNvGrpSpPr/>
            <p:nvPr/>
          </p:nvGrpSpPr>
          <p:grpSpPr>
            <a:xfrm rot="10800000">
              <a:off x="8681661" y="1490871"/>
              <a:ext cx="731442" cy="4651318"/>
              <a:chOff x="5240866" y="1126607"/>
              <a:chExt cx="601132" cy="3822667"/>
            </a:xfrm>
          </p:grpSpPr>
          <p:sp>
            <p:nvSpPr>
              <p:cNvPr id="11" name="Arc 20">
                <a:extLst>
                  <a:ext uri="{FF2B5EF4-FFF2-40B4-BE49-F238E27FC236}">
                    <a16:creationId xmlns:a16="http://schemas.microsoft.com/office/drawing/2014/main" id="{EE51E7CF-44F6-430B-BD5B-AB5B58304B41}"/>
                  </a:ext>
                </a:extLst>
              </p:cNvPr>
              <p:cNvSpPr/>
              <p:nvPr/>
            </p:nvSpPr>
            <p:spPr>
              <a:xfrm>
                <a:off x="5240866" y="1126607"/>
                <a:ext cx="592667" cy="592667"/>
              </a:xfrm>
              <a:prstGeom prst="arc">
                <a:avLst>
                  <a:gd name="adj1" fmla="val 10980068"/>
                  <a:gd name="adj2" fmla="val 0"/>
                </a:avLst>
              </a:prstGeom>
              <a:noFill/>
              <a:ln w="22225">
                <a:solidFill>
                  <a:schemeClr val="tx2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21">
                <a:extLst>
                  <a:ext uri="{FF2B5EF4-FFF2-40B4-BE49-F238E27FC236}">
                    <a16:creationId xmlns:a16="http://schemas.microsoft.com/office/drawing/2014/main" id="{7FF6259F-981C-4044-B5A7-61ECBF6F0D2E}"/>
                  </a:ext>
                </a:extLst>
              </p:cNvPr>
              <p:cNvCxnSpPr>
                <a:stCxn id="11" idx="2"/>
                <a:endCxn id="9" idx="2"/>
              </p:cNvCxnSpPr>
              <p:nvPr/>
            </p:nvCxnSpPr>
            <p:spPr>
              <a:xfrm rot="10800000" flipH="1" flipV="1">
                <a:off x="5833533" y="1422941"/>
                <a:ext cx="8465" cy="3526333"/>
              </a:xfrm>
              <a:prstGeom prst="lin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22225">
                <a:solidFill>
                  <a:schemeClr val="tx2"/>
                </a:solidFill>
              </a:ln>
            </p:spPr>
          </p:cxnSp>
          <p:cxnSp>
            <p:nvCxnSpPr>
              <p:cNvPr id="13" name="Straight Connector 22">
                <a:extLst>
                  <a:ext uri="{FF2B5EF4-FFF2-40B4-BE49-F238E27FC236}">
                    <a16:creationId xmlns:a16="http://schemas.microsoft.com/office/drawing/2014/main" id="{32A03030-6A0F-4E43-8F60-51F94C6E8B9A}"/>
                  </a:ext>
                </a:extLst>
              </p:cNvPr>
              <p:cNvCxnSpPr>
                <a:stCxn id="11" idx="0"/>
              </p:cNvCxnSpPr>
              <p:nvPr/>
            </p:nvCxnSpPr>
            <p:spPr>
              <a:xfrm rot="10800000" flipV="1">
                <a:off x="5241272" y="1407426"/>
                <a:ext cx="1" cy="3470034"/>
              </a:xfrm>
              <a:prstGeom prst="lin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22225">
                <a:solidFill>
                  <a:schemeClr val="tx2"/>
                </a:solidFill>
              </a:ln>
            </p:spPr>
          </p:cxnSp>
        </p:grpSp>
        <p:sp>
          <p:nvSpPr>
            <p:cNvPr id="8" name="Arc 23">
              <a:extLst>
                <a:ext uri="{FF2B5EF4-FFF2-40B4-BE49-F238E27FC236}">
                  <a16:creationId xmlns:a16="http://schemas.microsoft.com/office/drawing/2014/main" id="{5C64DAEE-F418-4154-B92E-F331F7291952}"/>
                </a:ext>
              </a:extLst>
            </p:cNvPr>
            <p:cNvSpPr/>
            <p:nvPr/>
          </p:nvSpPr>
          <p:spPr>
            <a:xfrm rot="16200000">
              <a:off x="3486759" y="1130300"/>
              <a:ext cx="721141" cy="721141"/>
            </a:xfrm>
            <a:prstGeom prst="arc">
              <a:avLst>
                <a:gd name="adj1" fmla="val 16288208"/>
                <a:gd name="adj2" fmla="val 0"/>
              </a:avLst>
            </a:prstGeom>
            <a:noFill/>
            <a:ln w="22225">
              <a:solidFill>
                <a:schemeClr val="tx2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27">
              <a:extLst>
                <a:ext uri="{FF2B5EF4-FFF2-40B4-BE49-F238E27FC236}">
                  <a16:creationId xmlns:a16="http://schemas.microsoft.com/office/drawing/2014/main" id="{238B0F81-FA88-49D2-AE99-FB08E06E1BD4}"/>
                </a:ext>
              </a:extLst>
            </p:cNvPr>
            <p:cNvSpPr/>
            <p:nvPr/>
          </p:nvSpPr>
          <p:spPr>
            <a:xfrm>
              <a:off x="7960520" y="1130300"/>
              <a:ext cx="721141" cy="721141"/>
            </a:xfrm>
            <a:prstGeom prst="arc">
              <a:avLst>
                <a:gd name="adj1" fmla="val 16288208"/>
                <a:gd name="adj2" fmla="val 0"/>
              </a:avLst>
            </a:prstGeom>
            <a:noFill/>
            <a:ln w="22225">
              <a:solidFill>
                <a:schemeClr val="tx2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32">
              <a:extLst>
                <a:ext uri="{FF2B5EF4-FFF2-40B4-BE49-F238E27FC236}">
                  <a16:creationId xmlns:a16="http://schemas.microsoft.com/office/drawing/2014/main" id="{3C3867E6-D873-4A7B-AA37-B1FF60F18FE8}"/>
                </a:ext>
              </a:extLst>
            </p:cNvPr>
            <p:cNvCxnSpPr>
              <a:cxnSpLocks/>
              <a:stCxn id="9" idx="0"/>
              <a:endCxn id="8" idx="2"/>
            </p:cNvCxnSpPr>
            <p:nvPr/>
          </p:nvCxnSpPr>
          <p:spPr>
            <a:xfrm flipH="1" flipV="1">
              <a:off x="3847330" y="1130300"/>
              <a:ext cx="4483011" cy="119"/>
            </a:xfrm>
            <a:prstGeom prst="line">
              <a:avLst/>
            </a:prstGeom>
            <a:solidFill>
              <a:schemeClr val="tx2">
                <a:lumMod val="40000"/>
                <a:lumOff val="60000"/>
              </a:schemeClr>
            </a:solidFill>
            <a:ln w="22225">
              <a:solidFill>
                <a:schemeClr val="tx2"/>
              </a:solidFill>
            </a:ln>
          </p:spPr>
        </p:cxn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02367122-6BCC-4ACB-95A3-D4FB605DBD77}"/>
              </a:ext>
            </a:extLst>
          </p:cNvPr>
          <p:cNvGrpSpPr/>
          <p:nvPr/>
        </p:nvGrpSpPr>
        <p:grpSpPr>
          <a:xfrm>
            <a:off x="658970" y="2214770"/>
            <a:ext cx="2267334" cy="939262"/>
            <a:chOff x="658970" y="2216929"/>
            <a:chExt cx="2267334" cy="939262"/>
          </a:xfrm>
        </p:grpSpPr>
        <p:sp>
          <p:nvSpPr>
            <p:cNvPr id="18" name="Oval 8">
              <a:extLst>
                <a:ext uri="{FF2B5EF4-FFF2-40B4-BE49-F238E27FC236}">
                  <a16:creationId xmlns:a16="http://schemas.microsoft.com/office/drawing/2014/main" id="{C0069DBE-A943-438E-BF59-BBD2D0BF2E59}"/>
                </a:ext>
              </a:extLst>
            </p:cNvPr>
            <p:cNvSpPr/>
            <p:nvPr/>
          </p:nvSpPr>
          <p:spPr>
            <a:xfrm>
              <a:off x="2605166" y="2525991"/>
              <a:ext cx="321138" cy="321138"/>
            </a:xfrm>
            <a:prstGeom prst="ellipse">
              <a:avLst/>
            </a:prstGeom>
            <a:solidFill>
              <a:schemeClr val="bg1"/>
            </a:solidFill>
            <a:ln w="15240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C0226DB4-590C-4A43-9FD6-B8CD3F6F69DB}"/>
                </a:ext>
              </a:extLst>
            </p:cNvPr>
            <p:cNvGrpSpPr/>
            <p:nvPr/>
          </p:nvGrpSpPr>
          <p:grpSpPr>
            <a:xfrm>
              <a:off x="658970" y="2216929"/>
              <a:ext cx="1837028" cy="939262"/>
              <a:chOff x="658970" y="2216929"/>
              <a:chExt cx="1837028" cy="939262"/>
            </a:xfrm>
          </p:grpSpPr>
          <p:sp>
            <p:nvSpPr>
              <p:cNvPr id="20" name="íṩḻídè">
                <a:extLst>
                  <a:ext uri="{FF2B5EF4-FFF2-40B4-BE49-F238E27FC236}">
                    <a16:creationId xmlns:a16="http://schemas.microsoft.com/office/drawing/2014/main" id="{54CF9EF5-D05D-4039-937C-A6371442F70B}"/>
                  </a:ext>
                </a:extLst>
              </p:cNvPr>
              <p:cNvSpPr txBox="1"/>
              <p:nvPr/>
            </p:nvSpPr>
            <p:spPr bwMode="auto">
              <a:xfrm>
                <a:off x="658970" y="2216929"/>
                <a:ext cx="1837028" cy="46963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b="1" dirty="0" smtClean="0"/>
                  <a:t>小编登陆</a:t>
                </a:r>
                <a:endParaRPr lang="en-US" altLang="zh-CN" b="1" dirty="0"/>
              </a:p>
            </p:txBody>
          </p:sp>
          <p:sp>
            <p:nvSpPr>
              <p:cNvPr id="21" name="i$ľîḓê">
                <a:extLst>
                  <a:ext uri="{FF2B5EF4-FFF2-40B4-BE49-F238E27FC236}">
                    <a16:creationId xmlns:a16="http://schemas.microsoft.com/office/drawing/2014/main" id="{BE535A1F-0136-496D-B2C4-22020A2B45EB}"/>
                  </a:ext>
                </a:extLst>
              </p:cNvPr>
              <p:cNvSpPr/>
              <p:nvPr/>
            </p:nvSpPr>
            <p:spPr bwMode="auto">
              <a:xfrm>
                <a:off x="658970" y="2686561"/>
                <a:ext cx="1837028" cy="4696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50000"/>
                  </a:lnSpc>
                </a:pPr>
                <a:endParaRPr lang="en-US" altLang="zh-CN" sz="1100" dirty="0"/>
              </a:p>
            </p:txBody>
          </p:sp>
        </p:grp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2251A43-EE5A-42DD-9AB0-E87FFB39772F}"/>
              </a:ext>
            </a:extLst>
          </p:cNvPr>
          <p:cNvGrpSpPr/>
          <p:nvPr/>
        </p:nvGrpSpPr>
        <p:grpSpPr>
          <a:xfrm>
            <a:off x="658970" y="3590795"/>
            <a:ext cx="2267334" cy="900826"/>
            <a:chOff x="658970" y="2255365"/>
            <a:chExt cx="2267334" cy="900826"/>
          </a:xfrm>
        </p:grpSpPr>
        <p:sp>
          <p:nvSpPr>
            <p:cNvPr id="23" name="Oval 8">
              <a:extLst>
                <a:ext uri="{FF2B5EF4-FFF2-40B4-BE49-F238E27FC236}">
                  <a16:creationId xmlns:a16="http://schemas.microsoft.com/office/drawing/2014/main" id="{69F5FAB2-C07D-4CAA-A6E2-A213EA3A25E4}"/>
                </a:ext>
              </a:extLst>
            </p:cNvPr>
            <p:cNvSpPr/>
            <p:nvPr/>
          </p:nvSpPr>
          <p:spPr>
            <a:xfrm>
              <a:off x="2605166" y="2525991"/>
              <a:ext cx="321138" cy="321138"/>
            </a:xfrm>
            <a:prstGeom prst="ellipse">
              <a:avLst/>
            </a:prstGeom>
            <a:solidFill>
              <a:schemeClr val="bg1"/>
            </a:solidFill>
            <a:ln w="15240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A7E95A15-A1F5-47F1-B6A7-C10D96FFB74B}"/>
                </a:ext>
              </a:extLst>
            </p:cNvPr>
            <p:cNvGrpSpPr/>
            <p:nvPr/>
          </p:nvGrpSpPr>
          <p:grpSpPr>
            <a:xfrm>
              <a:off x="658970" y="2255365"/>
              <a:ext cx="1863284" cy="900826"/>
              <a:chOff x="658970" y="2255365"/>
              <a:chExt cx="1863284" cy="900826"/>
            </a:xfrm>
          </p:grpSpPr>
          <p:sp>
            <p:nvSpPr>
              <p:cNvPr id="25" name="íṩḻídè">
                <a:extLst>
                  <a:ext uri="{FF2B5EF4-FFF2-40B4-BE49-F238E27FC236}">
                    <a16:creationId xmlns:a16="http://schemas.microsoft.com/office/drawing/2014/main" id="{353FC226-0717-433D-9260-3B5812F8B93E}"/>
                  </a:ext>
                </a:extLst>
              </p:cNvPr>
              <p:cNvSpPr txBox="1"/>
              <p:nvPr/>
            </p:nvSpPr>
            <p:spPr bwMode="auto">
              <a:xfrm>
                <a:off x="685226" y="2255365"/>
                <a:ext cx="1837028" cy="46963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b="1" dirty="0" smtClean="0">
                    <a:hlinkClick r:id="rId2"/>
                  </a:rPr>
                  <a:t>开始打工</a:t>
                </a:r>
                <a:endParaRPr lang="en-US" altLang="zh-CN" b="1" dirty="0"/>
              </a:p>
            </p:txBody>
          </p:sp>
          <p:sp>
            <p:nvSpPr>
              <p:cNvPr id="26" name="i$ľîḓê">
                <a:extLst>
                  <a:ext uri="{FF2B5EF4-FFF2-40B4-BE49-F238E27FC236}">
                    <a16:creationId xmlns:a16="http://schemas.microsoft.com/office/drawing/2014/main" id="{DDA2F561-9042-4E31-84B8-88D12640161E}"/>
                  </a:ext>
                </a:extLst>
              </p:cNvPr>
              <p:cNvSpPr/>
              <p:nvPr/>
            </p:nvSpPr>
            <p:spPr bwMode="auto">
              <a:xfrm>
                <a:off x="658970" y="2686561"/>
                <a:ext cx="1837028" cy="4696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50000"/>
                  </a:lnSpc>
                </a:pPr>
                <a:endParaRPr lang="en-US" altLang="zh-CN" sz="1100" dirty="0"/>
              </a:p>
            </p:txBody>
          </p:sp>
        </p:grp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665BA1B6-9CE9-40A4-9EBA-7C8F57DFA231}"/>
              </a:ext>
            </a:extLst>
          </p:cNvPr>
          <p:cNvGrpSpPr/>
          <p:nvPr/>
        </p:nvGrpSpPr>
        <p:grpSpPr>
          <a:xfrm>
            <a:off x="658970" y="4837701"/>
            <a:ext cx="2267334" cy="939262"/>
            <a:chOff x="658970" y="2216929"/>
            <a:chExt cx="2267334" cy="939262"/>
          </a:xfrm>
        </p:grpSpPr>
        <p:sp>
          <p:nvSpPr>
            <p:cNvPr id="28" name="Oval 8">
              <a:extLst>
                <a:ext uri="{FF2B5EF4-FFF2-40B4-BE49-F238E27FC236}">
                  <a16:creationId xmlns:a16="http://schemas.microsoft.com/office/drawing/2014/main" id="{90837CC6-DB66-46A7-BAEB-F74F246AB094}"/>
                </a:ext>
              </a:extLst>
            </p:cNvPr>
            <p:cNvSpPr/>
            <p:nvPr/>
          </p:nvSpPr>
          <p:spPr>
            <a:xfrm>
              <a:off x="2605166" y="2525991"/>
              <a:ext cx="321138" cy="321138"/>
            </a:xfrm>
            <a:prstGeom prst="ellipse">
              <a:avLst/>
            </a:prstGeom>
            <a:solidFill>
              <a:schemeClr val="bg1"/>
            </a:solidFill>
            <a:ln w="15240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D0C126EF-CAAB-4D48-B6BA-01246395175C}"/>
                </a:ext>
              </a:extLst>
            </p:cNvPr>
            <p:cNvGrpSpPr/>
            <p:nvPr/>
          </p:nvGrpSpPr>
          <p:grpSpPr>
            <a:xfrm>
              <a:off x="658970" y="2216929"/>
              <a:ext cx="1837028" cy="939262"/>
              <a:chOff x="658970" y="2216929"/>
              <a:chExt cx="1837028" cy="939262"/>
            </a:xfrm>
          </p:grpSpPr>
          <p:sp>
            <p:nvSpPr>
              <p:cNvPr id="30" name="íṩḻídè">
                <a:extLst>
                  <a:ext uri="{FF2B5EF4-FFF2-40B4-BE49-F238E27FC236}">
                    <a16:creationId xmlns:a16="http://schemas.microsoft.com/office/drawing/2014/main" id="{4E8F3C5C-ACC9-4057-A557-7C2967361A2F}"/>
                  </a:ext>
                </a:extLst>
              </p:cNvPr>
              <p:cNvSpPr txBox="1"/>
              <p:nvPr/>
            </p:nvSpPr>
            <p:spPr bwMode="auto">
              <a:xfrm>
                <a:off x="658970" y="2216929"/>
                <a:ext cx="1837028" cy="46963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b="1" dirty="0" smtClean="0"/>
                  <a:t>新闻敲定</a:t>
                </a:r>
                <a:endParaRPr lang="en-US" altLang="zh-CN" b="1" dirty="0"/>
              </a:p>
            </p:txBody>
          </p:sp>
          <p:sp>
            <p:nvSpPr>
              <p:cNvPr id="31" name="i$ľîḓê">
                <a:extLst>
                  <a:ext uri="{FF2B5EF4-FFF2-40B4-BE49-F238E27FC236}">
                    <a16:creationId xmlns:a16="http://schemas.microsoft.com/office/drawing/2014/main" id="{409F3911-48DD-49CC-87C9-19AEE01DCA4E}"/>
                  </a:ext>
                </a:extLst>
              </p:cNvPr>
              <p:cNvSpPr/>
              <p:nvPr/>
            </p:nvSpPr>
            <p:spPr bwMode="auto">
              <a:xfrm>
                <a:off x="658970" y="2686561"/>
                <a:ext cx="1837028" cy="4696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50000"/>
                  </a:lnSpc>
                </a:pPr>
                <a:endParaRPr lang="en-US" altLang="zh-CN" sz="1100" dirty="0"/>
              </a:p>
            </p:txBody>
          </p:sp>
        </p:grp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FA6381DD-A35F-46A7-B7A7-6B7CC43A51B5}"/>
              </a:ext>
            </a:extLst>
          </p:cNvPr>
          <p:cNvGrpSpPr/>
          <p:nvPr/>
        </p:nvGrpSpPr>
        <p:grpSpPr>
          <a:xfrm>
            <a:off x="3364780" y="4227617"/>
            <a:ext cx="2313972" cy="939262"/>
            <a:chOff x="3350815" y="4116614"/>
            <a:chExt cx="2313972" cy="939262"/>
          </a:xfrm>
        </p:grpSpPr>
        <p:sp>
          <p:nvSpPr>
            <p:cNvPr id="38" name="Oval 8">
              <a:extLst>
                <a:ext uri="{FF2B5EF4-FFF2-40B4-BE49-F238E27FC236}">
                  <a16:creationId xmlns:a16="http://schemas.microsoft.com/office/drawing/2014/main" id="{DDEE8F37-44B9-4761-B1E8-9CB68A7C4A73}"/>
                </a:ext>
              </a:extLst>
            </p:cNvPr>
            <p:cNvSpPr/>
            <p:nvPr/>
          </p:nvSpPr>
          <p:spPr>
            <a:xfrm>
              <a:off x="3350815" y="4282309"/>
              <a:ext cx="321138" cy="321138"/>
            </a:xfrm>
            <a:prstGeom prst="ellipse">
              <a:avLst/>
            </a:prstGeom>
            <a:solidFill>
              <a:schemeClr val="bg1"/>
            </a:solidFill>
            <a:ln w="15240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F49FB030-2292-4922-A154-FD1D8F45BAD3}"/>
                </a:ext>
              </a:extLst>
            </p:cNvPr>
            <p:cNvGrpSpPr/>
            <p:nvPr/>
          </p:nvGrpSpPr>
          <p:grpSpPr>
            <a:xfrm>
              <a:off x="3827759" y="4116614"/>
              <a:ext cx="1837028" cy="939262"/>
              <a:chOff x="3827759" y="4116614"/>
              <a:chExt cx="1837028" cy="939262"/>
            </a:xfrm>
          </p:grpSpPr>
          <p:sp>
            <p:nvSpPr>
              <p:cNvPr id="40" name="íṩḻídè">
                <a:extLst>
                  <a:ext uri="{FF2B5EF4-FFF2-40B4-BE49-F238E27FC236}">
                    <a16:creationId xmlns:a16="http://schemas.microsoft.com/office/drawing/2014/main" id="{288FCDF5-882A-4FFE-9DD8-8979002521F7}"/>
                  </a:ext>
                </a:extLst>
              </p:cNvPr>
              <p:cNvSpPr txBox="1"/>
              <p:nvPr/>
            </p:nvSpPr>
            <p:spPr bwMode="auto">
              <a:xfrm>
                <a:off x="3827759" y="4116614"/>
                <a:ext cx="1837028" cy="46963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b="1" dirty="0" smtClean="0"/>
                  <a:t>规划类型</a:t>
                </a:r>
                <a:endParaRPr lang="en-US" altLang="zh-CN" b="1" dirty="0"/>
              </a:p>
            </p:txBody>
          </p:sp>
          <p:sp>
            <p:nvSpPr>
              <p:cNvPr id="41" name="i$ľîḓê">
                <a:extLst>
                  <a:ext uri="{FF2B5EF4-FFF2-40B4-BE49-F238E27FC236}">
                    <a16:creationId xmlns:a16="http://schemas.microsoft.com/office/drawing/2014/main" id="{523F95C1-51F9-45B4-BAC7-E1FFEFECB79F}"/>
                  </a:ext>
                </a:extLst>
              </p:cNvPr>
              <p:cNvSpPr/>
              <p:nvPr/>
            </p:nvSpPr>
            <p:spPr bwMode="auto">
              <a:xfrm>
                <a:off x="3827759" y="4586246"/>
                <a:ext cx="1837028" cy="4696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endParaRPr lang="en-US" altLang="zh-CN" sz="1100" dirty="0"/>
              </a:p>
            </p:txBody>
          </p:sp>
        </p:grp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26FC292E-B40E-4769-9C2A-1EB0DCF5266A}"/>
              </a:ext>
            </a:extLst>
          </p:cNvPr>
          <p:cNvGrpSpPr/>
          <p:nvPr/>
        </p:nvGrpSpPr>
        <p:grpSpPr>
          <a:xfrm>
            <a:off x="3364780" y="2540922"/>
            <a:ext cx="2339563" cy="939262"/>
            <a:chOff x="3325224" y="4116614"/>
            <a:chExt cx="2339563" cy="939262"/>
          </a:xfrm>
        </p:grpSpPr>
        <p:sp>
          <p:nvSpPr>
            <p:cNvPr id="43" name="Oval 8">
              <a:extLst>
                <a:ext uri="{FF2B5EF4-FFF2-40B4-BE49-F238E27FC236}">
                  <a16:creationId xmlns:a16="http://schemas.microsoft.com/office/drawing/2014/main" id="{220F420B-019C-469F-A230-C2AD8330D120}"/>
                </a:ext>
              </a:extLst>
            </p:cNvPr>
            <p:cNvSpPr/>
            <p:nvPr/>
          </p:nvSpPr>
          <p:spPr>
            <a:xfrm>
              <a:off x="3325224" y="4425676"/>
              <a:ext cx="321138" cy="321138"/>
            </a:xfrm>
            <a:prstGeom prst="ellipse">
              <a:avLst/>
            </a:prstGeom>
            <a:solidFill>
              <a:schemeClr val="bg1"/>
            </a:solidFill>
            <a:ln w="152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F5EA86AD-D16D-4F47-AF9C-0B9134CB487F}"/>
                </a:ext>
              </a:extLst>
            </p:cNvPr>
            <p:cNvGrpSpPr/>
            <p:nvPr/>
          </p:nvGrpSpPr>
          <p:grpSpPr>
            <a:xfrm>
              <a:off x="3827759" y="4116614"/>
              <a:ext cx="1837028" cy="939262"/>
              <a:chOff x="3827759" y="4116614"/>
              <a:chExt cx="1837028" cy="939262"/>
            </a:xfrm>
          </p:grpSpPr>
          <p:sp>
            <p:nvSpPr>
              <p:cNvPr id="45" name="íṩḻídè">
                <a:extLst>
                  <a:ext uri="{FF2B5EF4-FFF2-40B4-BE49-F238E27FC236}">
                    <a16:creationId xmlns:a16="http://schemas.microsoft.com/office/drawing/2014/main" id="{5965EEED-3F2B-4CDE-9584-C22C921400E9}"/>
                  </a:ext>
                </a:extLst>
              </p:cNvPr>
              <p:cNvSpPr txBox="1"/>
              <p:nvPr/>
            </p:nvSpPr>
            <p:spPr bwMode="auto">
              <a:xfrm>
                <a:off x="3827759" y="4116614"/>
                <a:ext cx="1837028" cy="46963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b="1" dirty="0" smtClean="0"/>
                  <a:t>内容填充</a:t>
                </a:r>
                <a:endParaRPr lang="en-US" altLang="zh-CN" b="1" dirty="0"/>
              </a:p>
            </p:txBody>
          </p:sp>
          <p:sp>
            <p:nvSpPr>
              <p:cNvPr id="46" name="i$ľîḓê">
                <a:extLst>
                  <a:ext uri="{FF2B5EF4-FFF2-40B4-BE49-F238E27FC236}">
                    <a16:creationId xmlns:a16="http://schemas.microsoft.com/office/drawing/2014/main" id="{3CFC9280-4341-45B9-BA83-0CB45B9499D1}"/>
                  </a:ext>
                </a:extLst>
              </p:cNvPr>
              <p:cNvSpPr/>
              <p:nvPr/>
            </p:nvSpPr>
            <p:spPr bwMode="auto">
              <a:xfrm>
                <a:off x="3827759" y="4586246"/>
                <a:ext cx="1837028" cy="4696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endParaRPr lang="en-US" altLang="zh-CN" sz="1100" dirty="0"/>
              </a:p>
            </p:txBody>
          </p:sp>
        </p:grp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0A76C60A-C376-4458-B838-EF7C61A22DD3}"/>
              </a:ext>
            </a:extLst>
          </p:cNvPr>
          <p:cNvGrpSpPr/>
          <p:nvPr/>
        </p:nvGrpSpPr>
        <p:grpSpPr>
          <a:xfrm>
            <a:off x="6594564" y="2214770"/>
            <a:ext cx="2267334" cy="939262"/>
            <a:chOff x="658970" y="2216929"/>
            <a:chExt cx="2267334" cy="939262"/>
          </a:xfrm>
        </p:grpSpPr>
        <p:sp>
          <p:nvSpPr>
            <p:cNvPr id="48" name="Oval 8">
              <a:extLst>
                <a:ext uri="{FF2B5EF4-FFF2-40B4-BE49-F238E27FC236}">
                  <a16:creationId xmlns:a16="http://schemas.microsoft.com/office/drawing/2014/main" id="{5EC5C0DE-A6AB-4D64-B018-78200FF8D6B5}"/>
                </a:ext>
              </a:extLst>
            </p:cNvPr>
            <p:cNvSpPr/>
            <p:nvPr/>
          </p:nvSpPr>
          <p:spPr>
            <a:xfrm>
              <a:off x="2605166" y="2525991"/>
              <a:ext cx="321138" cy="321138"/>
            </a:xfrm>
            <a:prstGeom prst="ellipse">
              <a:avLst/>
            </a:prstGeom>
            <a:solidFill>
              <a:schemeClr val="bg1"/>
            </a:solidFill>
            <a:ln w="15240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5788CE2E-91A5-44FD-BCAE-101AEB377E54}"/>
                </a:ext>
              </a:extLst>
            </p:cNvPr>
            <p:cNvGrpSpPr/>
            <p:nvPr/>
          </p:nvGrpSpPr>
          <p:grpSpPr>
            <a:xfrm>
              <a:off x="658970" y="2216929"/>
              <a:ext cx="1837028" cy="939262"/>
              <a:chOff x="658970" y="2216929"/>
              <a:chExt cx="1837028" cy="939262"/>
            </a:xfrm>
          </p:grpSpPr>
          <p:sp>
            <p:nvSpPr>
              <p:cNvPr id="50" name="íṩḻídè">
                <a:extLst>
                  <a:ext uri="{FF2B5EF4-FFF2-40B4-BE49-F238E27FC236}">
                    <a16:creationId xmlns:a16="http://schemas.microsoft.com/office/drawing/2014/main" id="{EC81629E-B2CA-4E50-B7A3-91F7830BE393}"/>
                  </a:ext>
                </a:extLst>
              </p:cNvPr>
              <p:cNvSpPr txBox="1"/>
              <p:nvPr/>
            </p:nvSpPr>
            <p:spPr bwMode="auto">
              <a:xfrm>
                <a:off x="658970" y="2216929"/>
                <a:ext cx="1837028" cy="46963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b="1" dirty="0" smtClean="0"/>
                  <a:t>提交新闻</a:t>
                </a:r>
                <a:endParaRPr lang="en-US" altLang="zh-CN" b="1" dirty="0"/>
              </a:p>
            </p:txBody>
          </p:sp>
          <p:sp>
            <p:nvSpPr>
              <p:cNvPr id="51" name="i$ľîḓê">
                <a:extLst>
                  <a:ext uri="{FF2B5EF4-FFF2-40B4-BE49-F238E27FC236}">
                    <a16:creationId xmlns:a16="http://schemas.microsoft.com/office/drawing/2014/main" id="{61913423-795E-41DC-B1EB-2B5B3BA5BD52}"/>
                  </a:ext>
                </a:extLst>
              </p:cNvPr>
              <p:cNvSpPr/>
              <p:nvPr/>
            </p:nvSpPr>
            <p:spPr bwMode="auto">
              <a:xfrm>
                <a:off x="658970" y="2686561"/>
                <a:ext cx="1837028" cy="4696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50000"/>
                  </a:lnSpc>
                </a:pPr>
                <a:endParaRPr lang="en-US" altLang="zh-CN" sz="1100" dirty="0"/>
              </a:p>
            </p:txBody>
          </p:sp>
        </p:grp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5CAD7A95-BA8A-4AE5-8FFD-BE970129C314}"/>
              </a:ext>
            </a:extLst>
          </p:cNvPr>
          <p:cNvGrpSpPr/>
          <p:nvPr/>
        </p:nvGrpSpPr>
        <p:grpSpPr>
          <a:xfrm>
            <a:off x="6594564" y="3526236"/>
            <a:ext cx="2267334" cy="939262"/>
            <a:chOff x="658970" y="2216929"/>
            <a:chExt cx="2267334" cy="939262"/>
          </a:xfrm>
        </p:grpSpPr>
        <p:sp>
          <p:nvSpPr>
            <p:cNvPr id="53" name="Oval 8">
              <a:extLst>
                <a:ext uri="{FF2B5EF4-FFF2-40B4-BE49-F238E27FC236}">
                  <a16:creationId xmlns:a16="http://schemas.microsoft.com/office/drawing/2014/main" id="{44DEDED7-EEED-4D62-B036-78B12D286016}"/>
                </a:ext>
              </a:extLst>
            </p:cNvPr>
            <p:cNvSpPr/>
            <p:nvPr/>
          </p:nvSpPr>
          <p:spPr>
            <a:xfrm>
              <a:off x="2605166" y="2525991"/>
              <a:ext cx="321138" cy="321138"/>
            </a:xfrm>
            <a:prstGeom prst="ellipse">
              <a:avLst/>
            </a:prstGeom>
            <a:solidFill>
              <a:schemeClr val="bg1"/>
            </a:solidFill>
            <a:ln w="15240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1C1943BD-58BB-422D-AA28-41CA5FE26E20}"/>
                </a:ext>
              </a:extLst>
            </p:cNvPr>
            <p:cNvGrpSpPr/>
            <p:nvPr/>
          </p:nvGrpSpPr>
          <p:grpSpPr>
            <a:xfrm>
              <a:off x="658970" y="2216929"/>
              <a:ext cx="1837028" cy="939262"/>
              <a:chOff x="658970" y="2216929"/>
              <a:chExt cx="1837028" cy="939262"/>
            </a:xfrm>
          </p:grpSpPr>
          <p:sp>
            <p:nvSpPr>
              <p:cNvPr id="55" name="íṩḻídè">
                <a:extLst>
                  <a:ext uri="{FF2B5EF4-FFF2-40B4-BE49-F238E27FC236}">
                    <a16:creationId xmlns:a16="http://schemas.microsoft.com/office/drawing/2014/main" id="{8C9EF2B9-2E61-4F03-B574-CA50B262C8FA}"/>
                  </a:ext>
                </a:extLst>
              </p:cNvPr>
              <p:cNvSpPr txBox="1"/>
              <p:nvPr/>
            </p:nvSpPr>
            <p:spPr bwMode="auto">
              <a:xfrm>
                <a:off x="658970" y="2216929"/>
                <a:ext cx="1837028" cy="46963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b="1" dirty="0" smtClean="0"/>
                  <a:t>管理审核</a:t>
                </a:r>
                <a:endParaRPr lang="en-US" altLang="zh-CN" b="1" dirty="0"/>
              </a:p>
            </p:txBody>
          </p:sp>
          <p:sp>
            <p:nvSpPr>
              <p:cNvPr id="56" name="i$ľîḓê">
                <a:extLst>
                  <a:ext uri="{FF2B5EF4-FFF2-40B4-BE49-F238E27FC236}">
                    <a16:creationId xmlns:a16="http://schemas.microsoft.com/office/drawing/2014/main" id="{06C03629-E824-48C8-82B7-2C79B8E0AAC6}"/>
                  </a:ext>
                </a:extLst>
              </p:cNvPr>
              <p:cNvSpPr/>
              <p:nvPr/>
            </p:nvSpPr>
            <p:spPr bwMode="auto">
              <a:xfrm>
                <a:off x="658970" y="2686561"/>
                <a:ext cx="1837028" cy="4696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50000"/>
                  </a:lnSpc>
                </a:pPr>
                <a:endParaRPr lang="en-US" altLang="zh-CN" sz="1100" dirty="0"/>
              </a:p>
            </p:txBody>
          </p:sp>
        </p:grp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B5D4D773-F021-41B7-947F-416D0DE35CD4}"/>
              </a:ext>
            </a:extLst>
          </p:cNvPr>
          <p:cNvGrpSpPr/>
          <p:nvPr/>
        </p:nvGrpSpPr>
        <p:grpSpPr>
          <a:xfrm>
            <a:off x="9260818" y="4611587"/>
            <a:ext cx="2258082" cy="939262"/>
            <a:chOff x="3325224" y="4116614"/>
            <a:chExt cx="2258082" cy="939262"/>
          </a:xfrm>
        </p:grpSpPr>
        <p:sp>
          <p:nvSpPr>
            <p:cNvPr id="63" name="Oval 8">
              <a:extLst>
                <a:ext uri="{FF2B5EF4-FFF2-40B4-BE49-F238E27FC236}">
                  <a16:creationId xmlns:a16="http://schemas.microsoft.com/office/drawing/2014/main" id="{5AE89FAE-4D9C-4B81-8C6D-6FAB104DE0D0}"/>
                </a:ext>
              </a:extLst>
            </p:cNvPr>
            <p:cNvSpPr/>
            <p:nvPr/>
          </p:nvSpPr>
          <p:spPr>
            <a:xfrm>
              <a:off x="3325224" y="4425676"/>
              <a:ext cx="321138" cy="321138"/>
            </a:xfrm>
            <a:prstGeom prst="ellipse">
              <a:avLst/>
            </a:prstGeom>
            <a:solidFill>
              <a:schemeClr val="bg1"/>
            </a:solidFill>
            <a:ln w="15240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5B5D4AF1-49B4-4AB0-8E25-4D51AA53B1EB}"/>
                </a:ext>
              </a:extLst>
            </p:cNvPr>
            <p:cNvGrpSpPr/>
            <p:nvPr/>
          </p:nvGrpSpPr>
          <p:grpSpPr>
            <a:xfrm>
              <a:off x="3827759" y="4116614"/>
              <a:ext cx="1755547" cy="939262"/>
              <a:chOff x="3827759" y="4116614"/>
              <a:chExt cx="1755547" cy="939262"/>
            </a:xfrm>
          </p:grpSpPr>
          <p:sp>
            <p:nvSpPr>
              <p:cNvPr id="65" name="íṩḻídè">
                <a:extLst>
                  <a:ext uri="{FF2B5EF4-FFF2-40B4-BE49-F238E27FC236}">
                    <a16:creationId xmlns:a16="http://schemas.microsoft.com/office/drawing/2014/main" id="{DC82FDBF-FD52-4155-A76B-59E95F1FF29B}"/>
                  </a:ext>
                </a:extLst>
              </p:cNvPr>
              <p:cNvSpPr txBox="1"/>
              <p:nvPr/>
            </p:nvSpPr>
            <p:spPr bwMode="auto">
              <a:xfrm>
                <a:off x="3827759" y="4116614"/>
                <a:ext cx="1755547" cy="46963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b="1" dirty="0" smtClean="0"/>
                  <a:t>审核</a:t>
                </a:r>
                <a:r>
                  <a:rPr lang="zh-CN" altLang="en-US" b="1" dirty="0"/>
                  <a:t>通过</a:t>
                </a:r>
                <a:endParaRPr lang="en-US" altLang="zh-CN" b="1" dirty="0"/>
              </a:p>
            </p:txBody>
          </p:sp>
          <p:sp>
            <p:nvSpPr>
              <p:cNvPr id="66" name="i$ľîḓê">
                <a:extLst>
                  <a:ext uri="{FF2B5EF4-FFF2-40B4-BE49-F238E27FC236}">
                    <a16:creationId xmlns:a16="http://schemas.microsoft.com/office/drawing/2014/main" id="{81E979A9-3230-4630-A0C3-809CAD4EE77F}"/>
                  </a:ext>
                </a:extLst>
              </p:cNvPr>
              <p:cNvSpPr/>
              <p:nvPr/>
            </p:nvSpPr>
            <p:spPr bwMode="auto">
              <a:xfrm>
                <a:off x="3827759" y="4586246"/>
                <a:ext cx="1755547" cy="4696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endParaRPr lang="en-US" altLang="zh-CN" sz="1100" dirty="0"/>
              </a:p>
            </p:txBody>
          </p:sp>
        </p:grp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86A7954B-F85A-4CF0-8732-385532513113}"/>
              </a:ext>
            </a:extLst>
          </p:cNvPr>
          <p:cNvGrpSpPr/>
          <p:nvPr/>
        </p:nvGrpSpPr>
        <p:grpSpPr>
          <a:xfrm>
            <a:off x="9260818" y="2870503"/>
            <a:ext cx="2258076" cy="939262"/>
            <a:chOff x="3325224" y="4116614"/>
            <a:chExt cx="2258076" cy="939262"/>
          </a:xfrm>
        </p:grpSpPr>
        <p:sp>
          <p:nvSpPr>
            <p:cNvPr id="68" name="Oval 8">
              <a:extLst>
                <a:ext uri="{FF2B5EF4-FFF2-40B4-BE49-F238E27FC236}">
                  <a16:creationId xmlns:a16="http://schemas.microsoft.com/office/drawing/2014/main" id="{FD4DBC02-619D-4544-8F49-837F6CDDC56E}"/>
                </a:ext>
              </a:extLst>
            </p:cNvPr>
            <p:cNvSpPr/>
            <p:nvPr/>
          </p:nvSpPr>
          <p:spPr>
            <a:xfrm>
              <a:off x="3325224" y="4425676"/>
              <a:ext cx="321138" cy="321138"/>
            </a:xfrm>
            <a:prstGeom prst="ellipse">
              <a:avLst/>
            </a:prstGeom>
            <a:solidFill>
              <a:schemeClr val="bg1"/>
            </a:solidFill>
            <a:ln w="15240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7BBE6983-7A30-4BAB-8F1A-CA1C9990B679}"/>
                </a:ext>
              </a:extLst>
            </p:cNvPr>
            <p:cNvGrpSpPr/>
            <p:nvPr/>
          </p:nvGrpSpPr>
          <p:grpSpPr>
            <a:xfrm>
              <a:off x="3827759" y="4116614"/>
              <a:ext cx="1755541" cy="939262"/>
              <a:chOff x="3827759" y="4116614"/>
              <a:chExt cx="1755541" cy="939262"/>
            </a:xfrm>
          </p:grpSpPr>
          <p:sp>
            <p:nvSpPr>
              <p:cNvPr id="70" name="íṩḻídè">
                <a:extLst>
                  <a:ext uri="{FF2B5EF4-FFF2-40B4-BE49-F238E27FC236}">
                    <a16:creationId xmlns:a16="http://schemas.microsoft.com/office/drawing/2014/main" id="{E219C074-C43A-4267-B172-C79BEB417B55}"/>
                  </a:ext>
                </a:extLst>
              </p:cNvPr>
              <p:cNvSpPr txBox="1"/>
              <p:nvPr/>
            </p:nvSpPr>
            <p:spPr bwMode="auto">
              <a:xfrm>
                <a:off x="3827759" y="4116614"/>
                <a:ext cx="1755541" cy="46963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b="1" dirty="0" smtClean="0"/>
                  <a:t>新闻发布</a:t>
                </a:r>
                <a:endParaRPr lang="en-US" altLang="zh-CN" b="1" dirty="0"/>
              </a:p>
            </p:txBody>
          </p:sp>
          <p:sp>
            <p:nvSpPr>
              <p:cNvPr id="71" name="i$ľîḓê">
                <a:extLst>
                  <a:ext uri="{FF2B5EF4-FFF2-40B4-BE49-F238E27FC236}">
                    <a16:creationId xmlns:a16="http://schemas.microsoft.com/office/drawing/2014/main" id="{43FB8C87-7CDD-4B69-94B4-B2BFCED79475}"/>
                  </a:ext>
                </a:extLst>
              </p:cNvPr>
              <p:cNvSpPr/>
              <p:nvPr/>
            </p:nvSpPr>
            <p:spPr bwMode="auto">
              <a:xfrm>
                <a:off x="3827759" y="4586246"/>
                <a:ext cx="1755541" cy="4696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1100" dirty="0" smtClean="0"/>
                  <a:t>.</a:t>
                </a:r>
                <a:endParaRPr lang="en-US" altLang="zh-CN" sz="1100" dirty="0"/>
              </a:p>
            </p:txBody>
          </p:sp>
        </p:grp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922B4075-517D-422A-A556-C658824CB4E2}"/>
              </a:ext>
            </a:extLst>
          </p:cNvPr>
          <p:cNvGrpSpPr/>
          <p:nvPr/>
        </p:nvGrpSpPr>
        <p:grpSpPr>
          <a:xfrm>
            <a:off x="9260818" y="1559037"/>
            <a:ext cx="2258079" cy="939262"/>
            <a:chOff x="3325224" y="4116614"/>
            <a:chExt cx="2258079" cy="939262"/>
          </a:xfrm>
        </p:grpSpPr>
        <p:sp>
          <p:nvSpPr>
            <p:cNvPr id="73" name="Oval 8">
              <a:extLst>
                <a:ext uri="{FF2B5EF4-FFF2-40B4-BE49-F238E27FC236}">
                  <a16:creationId xmlns:a16="http://schemas.microsoft.com/office/drawing/2014/main" id="{2DC3630D-D147-4FE4-8AB7-262503E2E65C}"/>
                </a:ext>
              </a:extLst>
            </p:cNvPr>
            <p:cNvSpPr/>
            <p:nvPr/>
          </p:nvSpPr>
          <p:spPr>
            <a:xfrm>
              <a:off x="3325224" y="4425676"/>
              <a:ext cx="321138" cy="321138"/>
            </a:xfrm>
            <a:prstGeom prst="ellipse">
              <a:avLst/>
            </a:prstGeom>
            <a:solidFill>
              <a:schemeClr val="bg1"/>
            </a:solidFill>
            <a:ln w="152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1DDE84BA-A3C4-4C53-883F-3B9C11A69CF3}"/>
                </a:ext>
              </a:extLst>
            </p:cNvPr>
            <p:cNvGrpSpPr/>
            <p:nvPr/>
          </p:nvGrpSpPr>
          <p:grpSpPr>
            <a:xfrm>
              <a:off x="3827759" y="4116614"/>
              <a:ext cx="1755544" cy="939262"/>
              <a:chOff x="3827759" y="4116614"/>
              <a:chExt cx="1755544" cy="939262"/>
            </a:xfrm>
          </p:grpSpPr>
          <p:sp>
            <p:nvSpPr>
              <p:cNvPr id="75" name="íṩḻídè">
                <a:extLst>
                  <a:ext uri="{FF2B5EF4-FFF2-40B4-BE49-F238E27FC236}">
                    <a16:creationId xmlns:a16="http://schemas.microsoft.com/office/drawing/2014/main" id="{52207BF9-D87C-4154-9A55-7BC33986FB4B}"/>
                  </a:ext>
                </a:extLst>
              </p:cNvPr>
              <p:cNvSpPr txBox="1"/>
              <p:nvPr/>
            </p:nvSpPr>
            <p:spPr bwMode="auto">
              <a:xfrm>
                <a:off x="3827759" y="4116614"/>
                <a:ext cx="1755544" cy="46963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b="1" dirty="0" smtClean="0"/>
                  <a:t>用户浏览</a:t>
                </a:r>
                <a:endParaRPr lang="en-US" altLang="zh-CN" b="1" dirty="0"/>
              </a:p>
            </p:txBody>
          </p:sp>
          <p:sp>
            <p:nvSpPr>
              <p:cNvPr id="76" name="i$ľîḓê">
                <a:extLst>
                  <a:ext uri="{FF2B5EF4-FFF2-40B4-BE49-F238E27FC236}">
                    <a16:creationId xmlns:a16="http://schemas.microsoft.com/office/drawing/2014/main" id="{838ECB73-F124-455A-89F0-E8092A8998AE}"/>
                  </a:ext>
                </a:extLst>
              </p:cNvPr>
              <p:cNvSpPr/>
              <p:nvPr/>
            </p:nvSpPr>
            <p:spPr bwMode="auto">
              <a:xfrm>
                <a:off x="3827759" y="4586246"/>
                <a:ext cx="1755544" cy="4696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endParaRPr lang="en-US" altLang="zh-CN" sz="11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5389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项目展示</a:t>
            </a:r>
            <a:r>
              <a:rPr lang="en-US" altLang="zh-CN" dirty="0" smtClean="0"/>
              <a:t>-</a:t>
            </a:r>
            <a:r>
              <a:rPr lang="zh-CN" altLang="en-US" dirty="0" smtClean="0"/>
              <a:t>管理员</a:t>
            </a:r>
            <a:endParaRPr lang="zh-CN" altLang="en-US" b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zh-CN" altLang="en-US" dirty="0" smtClean="0"/>
              <a:t>新闻与用户的审核</a:t>
            </a:r>
            <a:endParaRPr lang="en-US" altLang="zh-CN" dirty="0" smtClean="0"/>
          </a:p>
          <a:p>
            <a:pPr lvl="0">
              <a:lnSpc>
                <a:spcPct val="100000"/>
              </a:lnSpc>
            </a:pPr>
            <a:r>
              <a:rPr lang="zh-CN" altLang="en-US" dirty="0"/>
              <a:t>富强</a:t>
            </a:r>
            <a:r>
              <a:rPr lang="zh-CN" altLang="en-US" dirty="0" smtClean="0"/>
              <a:t>民主文明和谐。</a:t>
            </a:r>
            <a:endParaRPr lang="en-US" altLang="zh-CN" dirty="0" smtClean="0"/>
          </a:p>
        </p:txBody>
      </p:sp>
      <p:pic>
        <p:nvPicPr>
          <p:cNvPr id="8" name="图片占位符 49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63" b="37163"/>
          <a:stretch/>
        </p:blipFill>
        <p:spPr/>
      </p:pic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669925" y="1123949"/>
            <a:ext cx="2967355" cy="349885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1641844" y="2320651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61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e99c3c6-276f-476b-bce0-0a4fb3ef299d" descr="OQAAAB+LCAAAAAAABACrVlIpqSxIVbJSCs5NLCpxyUxML0rM9SxJzVXSUfJMUbLKK83J0VFyysxLycxLdy/KLy0oVrKKjq0FALpUkis5AAAA" title="iSlide™ 版权声明  COPYRIGHT NOTICE">
            <a:extLst>
              <a:ext uri="{FF2B5EF4-FFF2-40B4-BE49-F238E27FC236}">
                <a16:creationId xmlns:a16="http://schemas.microsoft.com/office/drawing/2014/main" id="{051C0EF0-8A61-4845-89B5-7BB9A8ACC1DC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2006400"/>
            <a:ext cx="12191999" cy="2529441"/>
            <a:chOff x="0" y="2006400"/>
            <a:chExt cx="12191999" cy="2529441"/>
          </a:xfrm>
        </p:grpSpPr>
        <p:sp>
          <p:nvSpPr>
            <p:cNvPr id="3" name="ïṣļíḍè">
              <a:extLst>
                <a:ext uri="{FF2B5EF4-FFF2-40B4-BE49-F238E27FC236}">
                  <a16:creationId xmlns:a16="http://schemas.microsoft.com/office/drawing/2014/main" id="{DC35E5E1-EA76-44CA-BF52-7E097D492E93}"/>
                </a:ext>
              </a:extLst>
            </p:cNvPr>
            <p:cNvSpPr/>
            <p:nvPr/>
          </p:nvSpPr>
          <p:spPr>
            <a:xfrm>
              <a:off x="7457759" y="2487116"/>
              <a:ext cx="4734240" cy="1885442"/>
            </a:xfrm>
            <a:custGeom>
              <a:avLst/>
              <a:gdLst>
                <a:gd name="connsiteX0" fmla="*/ 4061955 w 4734240"/>
                <a:gd name="connsiteY0" fmla="*/ 0 h 1885442"/>
                <a:gd name="connsiteX1" fmla="*/ 4734240 w 4734240"/>
                <a:gd name="connsiteY1" fmla="*/ 0 h 1885442"/>
                <a:gd name="connsiteX2" fmla="*/ 4734240 w 4734240"/>
                <a:gd name="connsiteY2" fmla="*/ 1875162 h 1885442"/>
                <a:gd name="connsiteX3" fmla="*/ 4061955 w 4734240"/>
                <a:gd name="connsiteY3" fmla="*/ 1875162 h 1885442"/>
                <a:gd name="connsiteX4" fmla="*/ 4061955 w 4734240"/>
                <a:gd name="connsiteY4" fmla="*/ 1885442 h 1885442"/>
                <a:gd name="connsiteX5" fmla="*/ 0 w 4734240"/>
                <a:gd name="connsiteY5" fmla="*/ 1885442 h 1885442"/>
                <a:gd name="connsiteX6" fmla="*/ 999671 w 4734240"/>
                <a:gd name="connsiteY6" fmla="*/ 14124 h 1885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34240" h="1885442">
                  <a:moveTo>
                    <a:pt x="4061955" y="0"/>
                  </a:moveTo>
                  <a:lnTo>
                    <a:pt x="4734240" y="0"/>
                  </a:lnTo>
                  <a:lnTo>
                    <a:pt x="4734240" y="1875162"/>
                  </a:lnTo>
                  <a:lnTo>
                    <a:pt x="4061955" y="1875162"/>
                  </a:lnTo>
                  <a:lnTo>
                    <a:pt x="4061955" y="1885442"/>
                  </a:lnTo>
                  <a:lnTo>
                    <a:pt x="0" y="1885442"/>
                  </a:lnTo>
                  <a:lnTo>
                    <a:pt x="999671" y="14124"/>
                  </a:lnTo>
                  <a:close/>
                </a:path>
              </a:pathLst>
            </a:custGeom>
            <a:blipFill>
              <a:blip r:embed="rId3"/>
              <a:stretch>
                <a:fillRect t="-33925" b="-33471"/>
              </a:stretch>
            </a:blipFill>
            <a:ln w="381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4" name="ïṥḷïḋé">
              <a:extLst>
                <a:ext uri="{FF2B5EF4-FFF2-40B4-BE49-F238E27FC236}">
                  <a16:creationId xmlns:a16="http://schemas.microsoft.com/office/drawing/2014/main" id="{1CC29A14-7321-49E8-9555-B9FECD7E3277}"/>
                </a:ext>
              </a:extLst>
            </p:cNvPr>
            <p:cNvSpPr/>
            <p:nvPr/>
          </p:nvSpPr>
          <p:spPr>
            <a:xfrm>
              <a:off x="9273083" y="2463756"/>
              <a:ext cx="1063624" cy="2072085"/>
            </a:xfrm>
            <a:prstGeom prst="parallelogram">
              <a:avLst>
                <a:gd name="adj" fmla="val 70210"/>
              </a:avLst>
            </a:prstGeom>
            <a:solidFill>
              <a:schemeClr val="bg1"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" name="íš1îdè">
              <a:extLst>
                <a:ext uri="{FF2B5EF4-FFF2-40B4-BE49-F238E27FC236}">
                  <a16:creationId xmlns:a16="http://schemas.microsoft.com/office/drawing/2014/main" id="{013DC5C0-F37D-4E64-B7CD-3FAADB5E923A}"/>
                </a:ext>
              </a:extLst>
            </p:cNvPr>
            <p:cNvSpPr/>
            <p:nvPr/>
          </p:nvSpPr>
          <p:spPr>
            <a:xfrm flipH="1" flipV="1">
              <a:off x="0" y="2487117"/>
              <a:ext cx="1832955" cy="1875161"/>
            </a:xfrm>
            <a:custGeom>
              <a:avLst/>
              <a:gdLst>
                <a:gd name="connsiteX0" fmla="*/ 1832955 w 1832955"/>
                <a:gd name="connsiteY0" fmla="*/ 1875161 h 1875161"/>
                <a:gd name="connsiteX1" fmla="*/ 0 w 1832955"/>
                <a:gd name="connsiteY1" fmla="*/ 1875161 h 1875161"/>
                <a:gd name="connsiteX2" fmla="*/ 999671 w 1832955"/>
                <a:gd name="connsiteY2" fmla="*/ 3843 h 1875161"/>
                <a:gd name="connsiteX3" fmla="*/ 1832955 w 1832955"/>
                <a:gd name="connsiteY3" fmla="*/ 0 h 1875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2955" h="1875161">
                  <a:moveTo>
                    <a:pt x="1832955" y="1875161"/>
                  </a:moveTo>
                  <a:lnTo>
                    <a:pt x="0" y="1875161"/>
                  </a:lnTo>
                  <a:lnTo>
                    <a:pt x="999671" y="3843"/>
                  </a:lnTo>
                  <a:lnTo>
                    <a:pt x="1832955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6" name="ïSľiḑè">
              <a:extLst>
                <a:ext uri="{FF2B5EF4-FFF2-40B4-BE49-F238E27FC236}">
                  <a16:creationId xmlns:a16="http://schemas.microsoft.com/office/drawing/2014/main" id="{6AED6053-62A8-41D4-A4EE-40CF5A5F110C}"/>
                </a:ext>
              </a:extLst>
            </p:cNvPr>
            <p:cNvSpPr/>
            <p:nvPr/>
          </p:nvSpPr>
          <p:spPr>
            <a:xfrm>
              <a:off x="10044183" y="2463756"/>
              <a:ext cx="1063624" cy="2072085"/>
            </a:xfrm>
            <a:prstGeom prst="parallelogram">
              <a:avLst>
                <a:gd name="adj" fmla="val 70210"/>
              </a:avLst>
            </a:prstGeom>
            <a:solidFill>
              <a:schemeClr val="bg1"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" name="iṣļïḋè">
              <a:extLst>
                <a:ext uri="{FF2B5EF4-FFF2-40B4-BE49-F238E27FC236}">
                  <a16:creationId xmlns:a16="http://schemas.microsoft.com/office/drawing/2014/main" id="{F6A509D5-F04B-42C4-913A-A055EA66A3E4}"/>
                </a:ext>
              </a:extLst>
            </p:cNvPr>
            <p:cNvSpPr/>
            <p:nvPr/>
          </p:nvSpPr>
          <p:spPr>
            <a:xfrm>
              <a:off x="10815283" y="2463756"/>
              <a:ext cx="1063624" cy="2072085"/>
            </a:xfrm>
            <a:prstGeom prst="parallelogram">
              <a:avLst>
                <a:gd name="adj" fmla="val 70210"/>
              </a:avLst>
            </a:prstGeom>
            <a:solidFill>
              <a:schemeClr val="bg1"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" name="ïṣļïďe">
              <a:extLst>
                <a:ext uri="{FF2B5EF4-FFF2-40B4-BE49-F238E27FC236}">
                  <a16:creationId xmlns:a16="http://schemas.microsoft.com/office/drawing/2014/main" id="{DBB9AD95-32C0-4F04-8D81-DD18B85199D3}"/>
                </a:ext>
              </a:extLst>
            </p:cNvPr>
            <p:cNvSpPr/>
            <p:nvPr/>
          </p:nvSpPr>
          <p:spPr>
            <a:xfrm>
              <a:off x="662612" y="2006400"/>
              <a:ext cx="2036135" cy="621816"/>
            </a:xfrm>
            <a:prstGeom prst="rect">
              <a:avLst/>
            </a:prstGeom>
          </p:spPr>
          <p:txBody>
            <a:bodyPr wrap="none" anchor="ctr">
              <a:normAutofit/>
            </a:bodyPr>
            <a:lstStyle/>
            <a:p>
              <a:pPr lvl="0">
                <a:spcBef>
                  <a:spcPct val="0"/>
                </a:spcBef>
              </a:pPr>
              <a:r>
                <a:rPr lang="zh-CN" altLang="en-US" sz="2000" b="1" dirty="0" smtClean="0">
                  <a:solidFill>
                    <a:schemeClr val="tx2"/>
                  </a:solidFill>
                </a:rPr>
                <a:t>本次展示</a:t>
              </a:r>
              <a:endParaRPr lang="en-US" altLang="zh-CN" sz="2000" b="1" dirty="0">
                <a:solidFill>
                  <a:schemeClr val="tx2"/>
                </a:solidFill>
              </a:endParaRPr>
            </a:p>
          </p:txBody>
        </p:sp>
        <p:sp>
          <p:nvSpPr>
            <p:cNvPr id="9" name="îśḻídé">
              <a:extLst>
                <a:ext uri="{FF2B5EF4-FFF2-40B4-BE49-F238E27FC236}">
                  <a16:creationId xmlns:a16="http://schemas.microsoft.com/office/drawing/2014/main" id="{EB6BF09C-4666-4967-B032-2BE3EDAB0E92}"/>
                </a:ext>
              </a:extLst>
            </p:cNvPr>
            <p:cNvSpPr txBox="1"/>
            <p:nvPr/>
          </p:nvSpPr>
          <p:spPr bwMode="auto">
            <a:xfrm>
              <a:off x="3112580" y="2461213"/>
              <a:ext cx="2802979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1600" b="1" dirty="0" smtClean="0"/>
                <a:t>项目概要</a:t>
              </a:r>
              <a:r>
                <a:rPr lang="en-US" altLang="zh-CN" sz="1600" b="1" dirty="0" smtClean="0"/>
                <a:t> </a:t>
              </a:r>
              <a:endParaRPr lang="en-US" altLang="zh-CN" sz="1600" b="1" dirty="0"/>
            </a:p>
          </p:txBody>
        </p:sp>
        <p:sp>
          <p:nvSpPr>
            <p:cNvPr id="10" name="íşļidé">
              <a:extLst>
                <a:ext uri="{FF2B5EF4-FFF2-40B4-BE49-F238E27FC236}">
                  <a16:creationId xmlns:a16="http://schemas.microsoft.com/office/drawing/2014/main" id="{06DCAE6A-CD3C-47C3-93F2-AA96F460EC35}"/>
                </a:ext>
              </a:extLst>
            </p:cNvPr>
            <p:cNvSpPr/>
            <p:nvPr/>
          </p:nvSpPr>
          <p:spPr bwMode="auto">
            <a:xfrm>
              <a:off x="2560437" y="2480650"/>
              <a:ext cx="371558" cy="371558"/>
            </a:xfrm>
            <a:prstGeom prst="roundRect">
              <a:avLst/>
            </a:prstGeom>
            <a:solidFill>
              <a:schemeClr val="accent1"/>
            </a:solidFill>
            <a:ln w="38100">
              <a:noFill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1"/>
                  </a:solidFill>
                </a:rPr>
                <a:t>01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íṧľïḍe">
              <a:extLst>
                <a:ext uri="{FF2B5EF4-FFF2-40B4-BE49-F238E27FC236}">
                  <a16:creationId xmlns:a16="http://schemas.microsoft.com/office/drawing/2014/main" id="{FDAE5D61-D9C4-40C5-AAC7-7B1DE46A545A}"/>
                </a:ext>
              </a:extLst>
            </p:cNvPr>
            <p:cNvSpPr txBox="1"/>
            <p:nvPr/>
          </p:nvSpPr>
          <p:spPr bwMode="auto">
            <a:xfrm>
              <a:off x="2831922" y="2960701"/>
              <a:ext cx="2802979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1600" b="1" dirty="0" smtClean="0"/>
                <a:t>项目展示</a:t>
              </a:r>
              <a:r>
                <a:rPr lang="en-US" altLang="zh-CN" sz="1600" b="1" dirty="0" smtClean="0"/>
                <a:t>-</a:t>
              </a:r>
              <a:r>
                <a:rPr lang="zh-CN" altLang="en-US" sz="1600" b="1" dirty="0" smtClean="0"/>
                <a:t>用户</a:t>
              </a:r>
              <a:endParaRPr lang="en-US" altLang="zh-CN" sz="1600" b="1" dirty="0"/>
            </a:p>
          </p:txBody>
        </p:sp>
        <p:sp>
          <p:nvSpPr>
            <p:cNvPr id="12" name="îṣḻidê">
              <a:extLst>
                <a:ext uri="{FF2B5EF4-FFF2-40B4-BE49-F238E27FC236}">
                  <a16:creationId xmlns:a16="http://schemas.microsoft.com/office/drawing/2014/main" id="{5E6248A0-4AC6-46A2-BCDF-D4FBC3620BCB}"/>
                </a:ext>
              </a:extLst>
            </p:cNvPr>
            <p:cNvSpPr/>
            <p:nvPr/>
          </p:nvSpPr>
          <p:spPr bwMode="auto">
            <a:xfrm>
              <a:off x="2279779" y="2980138"/>
              <a:ext cx="371558" cy="371558"/>
            </a:xfrm>
            <a:prstGeom prst="roundRect">
              <a:avLst/>
            </a:prstGeom>
            <a:solidFill>
              <a:schemeClr val="accent1"/>
            </a:solidFill>
            <a:ln w="38100">
              <a:noFill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1"/>
                  </a:solidFill>
                </a:rPr>
                <a:t>02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îSlídé">
              <a:extLst>
                <a:ext uri="{FF2B5EF4-FFF2-40B4-BE49-F238E27FC236}">
                  <a16:creationId xmlns:a16="http://schemas.microsoft.com/office/drawing/2014/main" id="{5E381CC1-CEDF-4D8A-A471-0B040794642C}"/>
                </a:ext>
              </a:extLst>
            </p:cNvPr>
            <p:cNvSpPr txBox="1"/>
            <p:nvPr/>
          </p:nvSpPr>
          <p:spPr bwMode="auto">
            <a:xfrm>
              <a:off x="2569372" y="3460189"/>
              <a:ext cx="2802979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1600" b="1" dirty="0" smtClean="0"/>
                <a:t>项目展示</a:t>
              </a:r>
              <a:r>
                <a:rPr lang="en-US" altLang="zh-CN" sz="1600" b="1" dirty="0" smtClean="0"/>
                <a:t>-</a:t>
              </a:r>
              <a:r>
                <a:rPr lang="zh-CN" altLang="en-US" sz="1600" b="1" dirty="0" smtClean="0"/>
                <a:t>管理员</a:t>
              </a:r>
              <a:endParaRPr lang="en-US" altLang="zh-CN" sz="1600" b="1" dirty="0"/>
            </a:p>
          </p:txBody>
        </p:sp>
        <p:sp>
          <p:nvSpPr>
            <p:cNvPr id="14" name="iṣḻïdê">
              <a:extLst>
                <a:ext uri="{FF2B5EF4-FFF2-40B4-BE49-F238E27FC236}">
                  <a16:creationId xmlns:a16="http://schemas.microsoft.com/office/drawing/2014/main" id="{27EACEC7-C2D9-40F4-95B2-58781F792886}"/>
                </a:ext>
              </a:extLst>
            </p:cNvPr>
            <p:cNvSpPr/>
            <p:nvPr/>
          </p:nvSpPr>
          <p:spPr bwMode="auto">
            <a:xfrm>
              <a:off x="2017229" y="3479626"/>
              <a:ext cx="371558" cy="371558"/>
            </a:xfrm>
            <a:prstGeom prst="roundRect">
              <a:avLst/>
            </a:prstGeom>
            <a:solidFill>
              <a:schemeClr val="accent1"/>
            </a:solidFill>
            <a:ln w="38100">
              <a:noFill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1"/>
                  </a:solidFill>
                </a:rPr>
                <a:t>03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íṩḻîďé">
              <a:extLst>
                <a:ext uri="{FF2B5EF4-FFF2-40B4-BE49-F238E27FC236}">
                  <a16:creationId xmlns:a16="http://schemas.microsoft.com/office/drawing/2014/main" id="{12ED4014-7A01-4B4E-A87D-EE789A5AB3B8}"/>
                </a:ext>
              </a:extLst>
            </p:cNvPr>
            <p:cNvSpPr txBox="1"/>
            <p:nvPr/>
          </p:nvSpPr>
          <p:spPr bwMode="auto">
            <a:xfrm>
              <a:off x="2306821" y="3959678"/>
              <a:ext cx="2802979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1600" b="1" dirty="0" smtClean="0"/>
                <a:t>问题与解决</a:t>
              </a:r>
              <a:endParaRPr lang="en-US" altLang="zh-CN" sz="1600" b="1" dirty="0"/>
            </a:p>
          </p:txBody>
        </p:sp>
        <p:sp>
          <p:nvSpPr>
            <p:cNvPr id="16" name="ïSļiḍé">
              <a:extLst>
                <a:ext uri="{FF2B5EF4-FFF2-40B4-BE49-F238E27FC236}">
                  <a16:creationId xmlns:a16="http://schemas.microsoft.com/office/drawing/2014/main" id="{5CA2FFED-6301-4035-B0B0-078EA11137B7}"/>
                </a:ext>
              </a:extLst>
            </p:cNvPr>
            <p:cNvSpPr/>
            <p:nvPr/>
          </p:nvSpPr>
          <p:spPr bwMode="auto">
            <a:xfrm>
              <a:off x="1754678" y="3979115"/>
              <a:ext cx="371558" cy="371558"/>
            </a:xfrm>
            <a:prstGeom prst="roundRect">
              <a:avLst/>
            </a:prstGeom>
            <a:solidFill>
              <a:schemeClr val="accent1"/>
            </a:solidFill>
            <a:ln w="38100">
              <a:noFill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1"/>
                  </a:solidFill>
                </a:rPr>
                <a:t>04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AB7E904F-D05F-406E-9240-4BA0E10CDF84}"/>
                </a:ext>
              </a:extLst>
            </p:cNvPr>
            <p:cNvCxnSpPr/>
            <p:nvPr/>
          </p:nvCxnSpPr>
          <p:spPr>
            <a:xfrm>
              <a:off x="3036000" y="2937467"/>
              <a:ext cx="4950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E5953067-C2E0-46F2-84B4-6FBD09EF39C8}"/>
                </a:ext>
              </a:extLst>
            </p:cNvPr>
            <p:cNvCxnSpPr/>
            <p:nvPr/>
          </p:nvCxnSpPr>
          <p:spPr>
            <a:xfrm>
              <a:off x="2804761" y="3437321"/>
              <a:ext cx="4950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35E8CC1E-1BA4-4FBD-AB8A-547F85AB5634}"/>
                </a:ext>
              </a:extLst>
            </p:cNvPr>
            <p:cNvCxnSpPr/>
            <p:nvPr/>
          </p:nvCxnSpPr>
          <p:spPr>
            <a:xfrm>
              <a:off x="2507759" y="3962423"/>
              <a:ext cx="4950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文本框 19"/>
          <p:cNvSpPr txBox="1"/>
          <p:nvPr/>
        </p:nvSpPr>
        <p:spPr>
          <a:xfrm>
            <a:off x="662612" y="5064369"/>
            <a:ext cx="59931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项目分工：</a:t>
            </a:r>
            <a:endParaRPr lang="en-US" altLang="zh-CN" dirty="0" smtClean="0"/>
          </a:p>
          <a:p>
            <a:r>
              <a:rPr lang="zh-CN" altLang="en-US" dirty="0" smtClean="0"/>
              <a:t>曹旭：</a:t>
            </a:r>
            <a:r>
              <a:rPr lang="en-US" altLang="zh-CN" dirty="0" smtClean="0"/>
              <a:t>SSM</a:t>
            </a:r>
            <a:r>
              <a:rPr lang="zh-CN" altLang="en-US" dirty="0" smtClean="0"/>
              <a:t>构建、新闻主页等后端逻辑、</a:t>
            </a:r>
            <a:r>
              <a:rPr lang="en-US" altLang="zh-CN" dirty="0" err="1" smtClean="0"/>
              <a:t>mybatis</a:t>
            </a:r>
            <a:r>
              <a:rPr lang="zh-CN" altLang="en-US" dirty="0" smtClean="0"/>
              <a:t>构建</a:t>
            </a:r>
            <a:endParaRPr lang="en-US" altLang="zh-CN" dirty="0"/>
          </a:p>
          <a:p>
            <a:r>
              <a:rPr lang="zh-CN" altLang="en-US" dirty="0" smtClean="0"/>
              <a:t>王浩男：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设计，</a:t>
            </a:r>
            <a:r>
              <a:rPr lang="en-US" altLang="zh-CN" dirty="0" err="1" smtClean="0"/>
              <a:t>ppt</a:t>
            </a:r>
            <a:r>
              <a:rPr lang="zh-CN" altLang="en-US" dirty="0" smtClean="0"/>
              <a:t>，</a:t>
            </a:r>
            <a:r>
              <a:rPr lang="en-US" altLang="zh-CN" dirty="0" err="1"/>
              <a:t>UserController</a:t>
            </a:r>
            <a:endParaRPr lang="en-US" altLang="zh-CN" dirty="0" smtClean="0"/>
          </a:p>
          <a:p>
            <a:r>
              <a:rPr lang="zh-CN" altLang="en-US" dirty="0" smtClean="0"/>
              <a:t>纪剑桥：管理员页面前端，</a:t>
            </a:r>
            <a:r>
              <a:rPr lang="en-US" altLang="zh-CN" dirty="0" err="1"/>
              <a:t>CommentController</a:t>
            </a:r>
            <a:endParaRPr lang="en-US" altLang="zh-CN" dirty="0" smtClean="0"/>
          </a:p>
          <a:p>
            <a:r>
              <a:rPr lang="zh-CN" altLang="en-US" dirty="0"/>
              <a:t>于建</a:t>
            </a:r>
            <a:r>
              <a:rPr lang="zh-CN" altLang="en-US" dirty="0" smtClean="0"/>
              <a:t>波：新闻主页前端，</a:t>
            </a:r>
            <a:r>
              <a:rPr lang="en-US" altLang="zh-CN" dirty="0" err="1"/>
              <a:t>ReportController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619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FBC6E-D2C3-4871-90A9-3C6BC3173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如果我是一名管理员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B8CE77-BBB5-464F-BFBF-421F969E6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078ACA-C41D-486C-BDE9-664BCD29E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20</a:t>
            </a:fld>
            <a:endParaRPr lang="zh-CN" altLang="en-US"/>
          </a:p>
        </p:txBody>
      </p:sp>
      <p:grpSp>
        <p:nvGrpSpPr>
          <p:cNvPr id="5" name="d93c8c70-9aae-4d44-ac2c-b689a504a1b8" descr="OQAAAB+LCAAAAAAABACrVlIpqSxIVbJSCs5NLCpxyUxML0rM9SxJzVXSUfJMUbLKK83J0VFyysxLycxLdy/KLy0oVrKKjq0FALpUkis5AAAA" title="iSlide™ 版权声明  COPYRIGHT NOTICE">
            <a:extLst>
              <a:ext uri="{FF2B5EF4-FFF2-40B4-BE49-F238E27FC236}">
                <a16:creationId xmlns:a16="http://schemas.microsoft.com/office/drawing/2014/main" id="{FE37B264-91F6-486C-B58A-2222D69C0B2E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0299" y="1216944"/>
            <a:ext cx="10856990" cy="4907281"/>
            <a:chOff x="670299" y="1216944"/>
            <a:chExt cx="10856990" cy="4907281"/>
          </a:xfrm>
        </p:grpSpPr>
        <p:sp>
          <p:nvSpPr>
            <p:cNvPr id="6" name="iṩļíḍé">
              <a:extLst>
                <a:ext uri="{FF2B5EF4-FFF2-40B4-BE49-F238E27FC236}">
                  <a16:creationId xmlns:a16="http://schemas.microsoft.com/office/drawing/2014/main" id="{E1860BD3-113B-44E5-8819-D71299F64021}"/>
                </a:ext>
              </a:extLst>
            </p:cNvPr>
            <p:cNvSpPr/>
            <p:nvPr/>
          </p:nvSpPr>
          <p:spPr bwMode="auto">
            <a:xfrm>
              <a:off x="5335148" y="2342642"/>
              <a:ext cx="1576807" cy="1226771"/>
            </a:xfrm>
            <a:custGeom>
              <a:avLst/>
              <a:gdLst>
                <a:gd name="T0" fmla="*/ 0 w 955"/>
                <a:gd name="T1" fmla="*/ 215 h 743"/>
                <a:gd name="T2" fmla="*/ 215 w 955"/>
                <a:gd name="T3" fmla="*/ 0 h 743"/>
                <a:gd name="T4" fmla="*/ 955 w 955"/>
                <a:gd name="T5" fmla="*/ 743 h 743"/>
                <a:gd name="T6" fmla="*/ 526 w 955"/>
                <a:gd name="T7" fmla="*/ 743 h 743"/>
                <a:gd name="T8" fmla="*/ 0 w 955"/>
                <a:gd name="T9" fmla="*/ 215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5" h="743">
                  <a:moveTo>
                    <a:pt x="0" y="215"/>
                  </a:moveTo>
                  <a:lnTo>
                    <a:pt x="215" y="0"/>
                  </a:lnTo>
                  <a:lnTo>
                    <a:pt x="955" y="743"/>
                  </a:lnTo>
                  <a:lnTo>
                    <a:pt x="526" y="743"/>
                  </a:lnTo>
                  <a:lnTo>
                    <a:pt x="0" y="215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600"/>
            </a:p>
          </p:txBody>
        </p:sp>
        <p:sp>
          <p:nvSpPr>
            <p:cNvPr id="7" name="îṥḷíḍe">
              <a:extLst>
                <a:ext uri="{FF2B5EF4-FFF2-40B4-BE49-F238E27FC236}">
                  <a16:creationId xmlns:a16="http://schemas.microsoft.com/office/drawing/2014/main" id="{A95B57D3-AA24-449F-8424-A24D28427EDC}"/>
                </a:ext>
              </a:extLst>
            </p:cNvPr>
            <p:cNvSpPr/>
            <p:nvPr/>
          </p:nvSpPr>
          <p:spPr bwMode="auto">
            <a:xfrm flipV="1">
              <a:off x="5335148" y="3569413"/>
              <a:ext cx="1576807" cy="1226771"/>
            </a:xfrm>
            <a:custGeom>
              <a:avLst/>
              <a:gdLst>
                <a:gd name="T0" fmla="*/ 0 w 955"/>
                <a:gd name="T1" fmla="*/ 215 h 743"/>
                <a:gd name="T2" fmla="*/ 215 w 955"/>
                <a:gd name="T3" fmla="*/ 0 h 743"/>
                <a:gd name="T4" fmla="*/ 955 w 955"/>
                <a:gd name="T5" fmla="*/ 743 h 743"/>
                <a:gd name="T6" fmla="*/ 526 w 955"/>
                <a:gd name="T7" fmla="*/ 743 h 743"/>
                <a:gd name="T8" fmla="*/ 0 w 955"/>
                <a:gd name="T9" fmla="*/ 215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5" h="743">
                  <a:moveTo>
                    <a:pt x="0" y="215"/>
                  </a:moveTo>
                  <a:lnTo>
                    <a:pt x="215" y="0"/>
                  </a:lnTo>
                  <a:lnTo>
                    <a:pt x="955" y="743"/>
                  </a:lnTo>
                  <a:lnTo>
                    <a:pt x="526" y="743"/>
                  </a:lnTo>
                  <a:lnTo>
                    <a:pt x="0" y="215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600"/>
            </a:p>
          </p:txBody>
        </p:sp>
        <p:sp>
          <p:nvSpPr>
            <p:cNvPr id="8" name="ïš1íḓe">
              <a:extLst>
                <a:ext uri="{FF2B5EF4-FFF2-40B4-BE49-F238E27FC236}">
                  <a16:creationId xmlns:a16="http://schemas.microsoft.com/office/drawing/2014/main" id="{4E31A380-BE7A-4EF3-AEA1-41C759E8FBC3}"/>
                </a:ext>
              </a:extLst>
            </p:cNvPr>
            <p:cNvSpPr/>
            <p:nvPr/>
          </p:nvSpPr>
          <p:spPr>
            <a:xfrm>
              <a:off x="3651638" y="2342642"/>
              <a:ext cx="2446113" cy="2453542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600"/>
            </a:p>
          </p:txBody>
        </p:sp>
        <p:sp>
          <p:nvSpPr>
            <p:cNvPr id="9" name="îs1ïḍé">
              <a:extLst>
                <a:ext uri="{FF2B5EF4-FFF2-40B4-BE49-F238E27FC236}">
                  <a16:creationId xmlns:a16="http://schemas.microsoft.com/office/drawing/2014/main" id="{8F56C806-25D0-4053-B1D3-9676BFCFE759}"/>
                </a:ext>
              </a:extLst>
            </p:cNvPr>
            <p:cNvSpPr/>
            <p:nvPr/>
          </p:nvSpPr>
          <p:spPr bwMode="auto">
            <a:xfrm>
              <a:off x="6149352" y="2342642"/>
              <a:ext cx="1576807" cy="1226771"/>
            </a:xfrm>
            <a:custGeom>
              <a:avLst/>
              <a:gdLst>
                <a:gd name="T0" fmla="*/ 0 w 955"/>
                <a:gd name="T1" fmla="*/ 215 h 743"/>
                <a:gd name="T2" fmla="*/ 215 w 955"/>
                <a:gd name="T3" fmla="*/ 0 h 743"/>
                <a:gd name="T4" fmla="*/ 955 w 955"/>
                <a:gd name="T5" fmla="*/ 743 h 743"/>
                <a:gd name="T6" fmla="*/ 526 w 955"/>
                <a:gd name="T7" fmla="*/ 743 h 743"/>
                <a:gd name="T8" fmla="*/ 0 w 955"/>
                <a:gd name="T9" fmla="*/ 215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5" h="743">
                  <a:moveTo>
                    <a:pt x="0" y="215"/>
                  </a:moveTo>
                  <a:lnTo>
                    <a:pt x="215" y="0"/>
                  </a:lnTo>
                  <a:lnTo>
                    <a:pt x="955" y="743"/>
                  </a:lnTo>
                  <a:lnTo>
                    <a:pt x="526" y="743"/>
                  </a:lnTo>
                  <a:lnTo>
                    <a:pt x="0" y="215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600"/>
            </a:p>
          </p:txBody>
        </p:sp>
        <p:sp>
          <p:nvSpPr>
            <p:cNvPr id="10" name="îsľîdè">
              <a:extLst>
                <a:ext uri="{FF2B5EF4-FFF2-40B4-BE49-F238E27FC236}">
                  <a16:creationId xmlns:a16="http://schemas.microsoft.com/office/drawing/2014/main" id="{60A7423D-C2A2-46AC-91E8-A722940AC8CC}"/>
                </a:ext>
              </a:extLst>
            </p:cNvPr>
            <p:cNvSpPr/>
            <p:nvPr/>
          </p:nvSpPr>
          <p:spPr bwMode="auto">
            <a:xfrm flipV="1">
              <a:off x="6149352" y="3569413"/>
              <a:ext cx="1576807" cy="1226771"/>
            </a:xfrm>
            <a:custGeom>
              <a:avLst/>
              <a:gdLst>
                <a:gd name="T0" fmla="*/ 0 w 955"/>
                <a:gd name="T1" fmla="*/ 215 h 743"/>
                <a:gd name="T2" fmla="*/ 215 w 955"/>
                <a:gd name="T3" fmla="*/ 0 h 743"/>
                <a:gd name="T4" fmla="*/ 955 w 955"/>
                <a:gd name="T5" fmla="*/ 743 h 743"/>
                <a:gd name="T6" fmla="*/ 526 w 955"/>
                <a:gd name="T7" fmla="*/ 743 h 743"/>
                <a:gd name="T8" fmla="*/ 0 w 955"/>
                <a:gd name="T9" fmla="*/ 215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5" h="743">
                  <a:moveTo>
                    <a:pt x="0" y="215"/>
                  </a:moveTo>
                  <a:lnTo>
                    <a:pt x="215" y="0"/>
                  </a:lnTo>
                  <a:lnTo>
                    <a:pt x="955" y="743"/>
                  </a:lnTo>
                  <a:lnTo>
                    <a:pt x="526" y="743"/>
                  </a:lnTo>
                  <a:lnTo>
                    <a:pt x="0" y="215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600"/>
            </a:p>
          </p:txBody>
        </p:sp>
        <p:sp>
          <p:nvSpPr>
            <p:cNvPr id="11" name="iṣḻiḍè">
              <a:extLst>
                <a:ext uri="{FF2B5EF4-FFF2-40B4-BE49-F238E27FC236}">
                  <a16:creationId xmlns:a16="http://schemas.microsoft.com/office/drawing/2014/main" id="{4F1C45B5-761A-4EEE-B66E-9AB0B2EDD7E8}"/>
                </a:ext>
              </a:extLst>
            </p:cNvPr>
            <p:cNvSpPr/>
            <p:nvPr/>
          </p:nvSpPr>
          <p:spPr bwMode="auto">
            <a:xfrm>
              <a:off x="6963555" y="2342642"/>
              <a:ext cx="1576807" cy="1226771"/>
            </a:xfrm>
            <a:custGeom>
              <a:avLst/>
              <a:gdLst>
                <a:gd name="T0" fmla="*/ 0 w 955"/>
                <a:gd name="T1" fmla="*/ 215 h 743"/>
                <a:gd name="T2" fmla="*/ 215 w 955"/>
                <a:gd name="T3" fmla="*/ 0 h 743"/>
                <a:gd name="T4" fmla="*/ 955 w 955"/>
                <a:gd name="T5" fmla="*/ 743 h 743"/>
                <a:gd name="T6" fmla="*/ 526 w 955"/>
                <a:gd name="T7" fmla="*/ 743 h 743"/>
                <a:gd name="T8" fmla="*/ 0 w 955"/>
                <a:gd name="T9" fmla="*/ 215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5" h="743">
                  <a:moveTo>
                    <a:pt x="0" y="215"/>
                  </a:moveTo>
                  <a:lnTo>
                    <a:pt x="215" y="0"/>
                  </a:lnTo>
                  <a:lnTo>
                    <a:pt x="955" y="743"/>
                  </a:lnTo>
                  <a:lnTo>
                    <a:pt x="526" y="743"/>
                  </a:lnTo>
                  <a:lnTo>
                    <a:pt x="0" y="215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600"/>
            </a:p>
          </p:txBody>
        </p:sp>
        <p:sp>
          <p:nvSpPr>
            <p:cNvPr id="12" name="íşḻiḋê">
              <a:extLst>
                <a:ext uri="{FF2B5EF4-FFF2-40B4-BE49-F238E27FC236}">
                  <a16:creationId xmlns:a16="http://schemas.microsoft.com/office/drawing/2014/main" id="{792972E5-AB05-4EA9-9C3B-8A41F662D7EC}"/>
                </a:ext>
              </a:extLst>
            </p:cNvPr>
            <p:cNvSpPr/>
            <p:nvPr/>
          </p:nvSpPr>
          <p:spPr bwMode="auto">
            <a:xfrm flipV="1">
              <a:off x="6963555" y="3569413"/>
              <a:ext cx="1576807" cy="1226771"/>
            </a:xfrm>
            <a:custGeom>
              <a:avLst/>
              <a:gdLst>
                <a:gd name="T0" fmla="*/ 0 w 955"/>
                <a:gd name="T1" fmla="*/ 215 h 743"/>
                <a:gd name="T2" fmla="*/ 215 w 955"/>
                <a:gd name="T3" fmla="*/ 0 h 743"/>
                <a:gd name="T4" fmla="*/ 955 w 955"/>
                <a:gd name="T5" fmla="*/ 743 h 743"/>
                <a:gd name="T6" fmla="*/ 526 w 955"/>
                <a:gd name="T7" fmla="*/ 743 h 743"/>
                <a:gd name="T8" fmla="*/ 0 w 955"/>
                <a:gd name="T9" fmla="*/ 215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5" h="743">
                  <a:moveTo>
                    <a:pt x="0" y="215"/>
                  </a:moveTo>
                  <a:lnTo>
                    <a:pt x="215" y="0"/>
                  </a:lnTo>
                  <a:lnTo>
                    <a:pt x="955" y="743"/>
                  </a:lnTo>
                  <a:lnTo>
                    <a:pt x="526" y="743"/>
                  </a:lnTo>
                  <a:lnTo>
                    <a:pt x="0" y="215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600"/>
            </a:p>
          </p:txBody>
        </p:sp>
        <p:grpSp>
          <p:nvGrpSpPr>
            <p:cNvPr id="13" name="ïṣlïdé">
              <a:extLst>
                <a:ext uri="{FF2B5EF4-FFF2-40B4-BE49-F238E27FC236}">
                  <a16:creationId xmlns:a16="http://schemas.microsoft.com/office/drawing/2014/main" id="{BEE78517-345F-4A7D-BC48-AB8E615EFB19}"/>
                </a:ext>
              </a:extLst>
            </p:cNvPr>
            <p:cNvGrpSpPr/>
            <p:nvPr/>
          </p:nvGrpSpPr>
          <p:grpSpPr>
            <a:xfrm>
              <a:off x="5308646" y="2285442"/>
              <a:ext cx="471648" cy="472390"/>
              <a:chOff x="4011823" y="1390650"/>
              <a:chExt cx="1064394" cy="1066068"/>
            </a:xfrm>
          </p:grpSpPr>
          <p:sp>
            <p:nvSpPr>
              <p:cNvPr id="34" name="íšliḋé">
                <a:extLst>
                  <a:ext uri="{FF2B5EF4-FFF2-40B4-BE49-F238E27FC236}">
                    <a16:creationId xmlns:a16="http://schemas.microsoft.com/office/drawing/2014/main" id="{573876F9-CA4B-4276-AEF2-3C546CE35F26}"/>
                  </a:ext>
                </a:extLst>
              </p:cNvPr>
              <p:cNvSpPr/>
              <p:nvPr/>
            </p:nvSpPr>
            <p:spPr bwMode="auto">
              <a:xfrm>
                <a:off x="4011823" y="1390650"/>
                <a:ext cx="1064394" cy="1066068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bg2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5" name="ísḻïďê">
                <a:extLst>
                  <a:ext uri="{FF2B5EF4-FFF2-40B4-BE49-F238E27FC236}">
                    <a16:creationId xmlns:a16="http://schemas.microsoft.com/office/drawing/2014/main" id="{376D373C-ED53-45BB-A8BD-2005F2B94DCB}"/>
                  </a:ext>
                </a:extLst>
              </p:cNvPr>
              <p:cNvSpPr/>
              <p:nvPr/>
            </p:nvSpPr>
            <p:spPr>
              <a:xfrm>
                <a:off x="4306494" y="1679956"/>
                <a:ext cx="475056" cy="487456"/>
              </a:xfrm>
              <a:custGeom>
                <a:avLst/>
                <a:gdLst>
                  <a:gd name="T0" fmla="*/ 4313 w 5734"/>
                  <a:gd name="T1" fmla="*/ 3918 h 5892"/>
                  <a:gd name="T2" fmla="*/ 5734 w 5734"/>
                  <a:gd name="T3" fmla="*/ 2497 h 5892"/>
                  <a:gd name="T4" fmla="*/ 4313 w 5734"/>
                  <a:gd name="T5" fmla="*/ 1076 h 5892"/>
                  <a:gd name="T6" fmla="*/ 4149 w 5734"/>
                  <a:gd name="T7" fmla="*/ 1085 h 5892"/>
                  <a:gd name="T8" fmla="*/ 3733 w 5734"/>
                  <a:gd name="T9" fmla="*/ 378 h 5892"/>
                  <a:gd name="T10" fmla="*/ 2768 w 5734"/>
                  <a:gd name="T11" fmla="*/ 0 h 5892"/>
                  <a:gd name="T12" fmla="*/ 1389 w 5734"/>
                  <a:gd name="T13" fmla="*/ 1076 h 5892"/>
                  <a:gd name="T14" fmla="*/ 0 w 5734"/>
                  <a:gd name="T15" fmla="*/ 2497 h 5892"/>
                  <a:gd name="T16" fmla="*/ 1421 w 5734"/>
                  <a:gd name="T17" fmla="*/ 3918 h 5892"/>
                  <a:gd name="T18" fmla="*/ 2140 w 5734"/>
                  <a:gd name="T19" fmla="*/ 3918 h 5892"/>
                  <a:gd name="T20" fmla="*/ 2140 w 5734"/>
                  <a:gd name="T21" fmla="*/ 4472 h 5892"/>
                  <a:gd name="T22" fmla="*/ 1315 w 5734"/>
                  <a:gd name="T23" fmla="*/ 4472 h 5892"/>
                  <a:gd name="T24" fmla="*/ 954 w 5734"/>
                  <a:gd name="T25" fmla="*/ 4259 h 5892"/>
                  <a:gd name="T26" fmla="*/ 540 w 5734"/>
                  <a:gd name="T27" fmla="*/ 4672 h 5892"/>
                  <a:gd name="T28" fmla="*/ 954 w 5734"/>
                  <a:gd name="T29" fmla="*/ 5086 h 5892"/>
                  <a:gd name="T30" fmla="*/ 1315 w 5734"/>
                  <a:gd name="T31" fmla="*/ 4872 h 5892"/>
                  <a:gd name="T32" fmla="*/ 2340 w 5734"/>
                  <a:gd name="T33" fmla="*/ 4872 h 5892"/>
                  <a:gd name="T34" fmla="*/ 2540 w 5734"/>
                  <a:gd name="T35" fmla="*/ 4672 h 5892"/>
                  <a:gd name="T36" fmla="*/ 2540 w 5734"/>
                  <a:gd name="T37" fmla="*/ 3918 h 5892"/>
                  <a:gd name="T38" fmla="*/ 2667 w 5734"/>
                  <a:gd name="T39" fmla="*/ 3918 h 5892"/>
                  <a:gd name="T40" fmla="*/ 2667 w 5734"/>
                  <a:gd name="T41" fmla="*/ 5117 h 5892"/>
                  <a:gd name="T42" fmla="*/ 2454 w 5734"/>
                  <a:gd name="T43" fmla="*/ 5479 h 5892"/>
                  <a:gd name="T44" fmla="*/ 2867 w 5734"/>
                  <a:gd name="T45" fmla="*/ 5892 h 5892"/>
                  <a:gd name="T46" fmla="*/ 3280 w 5734"/>
                  <a:gd name="T47" fmla="*/ 5479 h 5892"/>
                  <a:gd name="T48" fmla="*/ 3067 w 5734"/>
                  <a:gd name="T49" fmla="*/ 5117 h 5892"/>
                  <a:gd name="T50" fmla="*/ 3067 w 5734"/>
                  <a:gd name="T51" fmla="*/ 3918 h 5892"/>
                  <a:gd name="T52" fmla="*/ 3194 w 5734"/>
                  <a:gd name="T53" fmla="*/ 3918 h 5892"/>
                  <a:gd name="T54" fmla="*/ 3194 w 5734"/>
                  <a:gd name="T55" fmla="*/ 4691 h 5892"/>
                  <a:gd name="T56" fmla="*/ 3394 w 5734"/>
                  <a:gd name="T57" fmla="*/ 4891 h 5892"/>
                  <a:gd name="T58" fmla="*/ 4430 w 5734"/>
                  <a:gd name="T59" fmla="*/ 4891 h 5892"/>
                  <a:gd name="T60" fmla="*/ 4780 w 5734"/>
                  <a:gd name="T61" fmla="*/ 5085 h 5892"/>
                  <a:gd name="T62" fmla="*/ 5194 w 5734"/>
                  <a:gd name="T63" fmla="*/ 4672 h 5892"/>
                  <a:gd name="T64" fmla="*/ 4780 w 5734"/>
                  <a:gd name="T65" fmla="*/ 4259 h 5892"/>
                  <a:gd name="T66" fmla="*/ 4409 w 5734"/>
                  <a:gd name="T67" fmla="*/ 4491 h 5892"/>
                  <a:gd name="T68" fmla="*/ 3594 w 5734"/>
                  <a:gd name="T69" fmla="*/ 4491 h 5892"/>
                  <a:gd name="T70" fmla="*/ 3594 w 5734"/>
                  <a:gd name="T71" fmla="*/ 3918 h 5892"/>
                  <a:gd name="T72" fmla="*/ 4313 w 5734"/>
                  <a:gd name="T73" fmla="*/ 3918 h 5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734" h="5892">
                    <a:moveTo>
                      <a:pt x="4313" y="3918"/>
                    </a:moveTo>
                    <a:cubicBezTo>
                      <a:pt x="5096" y="3918"/>
                      <a:pt x="5734" y="3280"/>
                      <a:pt x="5734" y="2497"/>
                    </a:cubicBezTo>
                    <a:cubicBezTo>
                      <a:pt x="5734" y="1713"/>
                      <a:pt x="5096" y="1076"/>
                      <a:pt x="4313" y="1076"/>
                    </a:cubicBezTo>
                    <a:cubicBezTo>
                      <a:pt x="4258" y="1076"/>
                      <a:pt x="4203" y="1079"/>
                      <a:pt x="4149" y="1085"/>
                    </a:cubicBezTo>
                    <a:cubicBezTo>
                      <a:pt x="4084" y="816"/>
                      <a:pt x="3940" y="570"/>
                      <a:pt x="3733" y="378"/>
                    </a:cubicBezTo>
                    <a:cubicBezTo>
                      <a:pt x="3470" y="134"/>
                      <a:pt x="3127" y="0"/>
                      <a:pt x="2768" y="0"/>
                    </a:cubicBezTo>
                    <a:cubicBezTo>
                      <a:pt x="2107" y="0"/>
                      <a:pt x="1544" y="451"/>
                      <a:pt x="1389" y="1076"/>
                    </a:cubicBezTo>
                    <a:cubicBezTo>
                      <a:pt x="620" y="1093"/>
                      <a:pt x="0" y="1724"/>
                      <a:pt x="0" y="2497"/>
                    </a:cubicBezTo>
                    <a:cubicBezTo>
                      <a:pt x="0" y="3281"/>
                      <a:pt x="638" y="3918"/>
                      <a:pt x="1421" y="3918"/>
                    </a:cubicBezTo>
                    <a:lnTo>
                      <a:pt x="2140" y="3918"/>
                    </a:lnTo>
                    <a:lnTo>
                      <a:pt x="2140" y="4472"/>
                    </a:lnTo>
                    <a:lnTo>
                      <a:pt x="1315" y="4472"/>
                    </a:lnTo>
                    <a:cubicBezTo>
                      <a:pt x="1245" y="4345"/>
                      <a:pt x="1109" y="4259"/>
                      <a:pt x="954" y="4259"/>
                    </a:cubicBezTo>
                    <a:cubicBezTo>
                      <a:pt x="726" y="4259"/>
                      <a:pt x="540" y="4444"/>
                      <a:pt x="540" y="4672"/>
                    </a:cubicBezTo>
                    <a:cubicBezTo>
                      <a:pt x="540" y="4900"/>
                      <a:pt x="726" y="5086"/>
                      <a:pt x="954" y="5086"/>
                    </a:cubicBezTo>
                    <a:cubicBezTo>
                      <a:pt x="1109" y="5086"/>
                      <a:pt x="1245" y="4999"/>
                      <a:pt x="1315" y="4872"/>
                    </a:cubicBezTo>
                    <a:lnTo>
                      <a:pt x="2340" y="4872"/>
                    </a:lnTo>
                    <a:cubicBezTo>
                      <a:pt x="2451" y="4872"/>
                      <a:pt x="2540" y="4783"/>
                      <a:pt x="2540" y="4672"/>
                    </a:cubicBezTo>
                    <a:lnTo>
                      <a:pt x="2540" y="3918"/>
                    </a:lnTo>
                    <a:lnTo>
                      <a:pt x="2667" y="3918"/>
                    </a:lnTo>
                    <a:lnTo>
                      <a:pt x="2667" y="5117"/>
                    </a:lnTo>
                    <a:cubicBezTo>
                      <a:pt x="2540" y="5188"/>
                      <a:pt x="2454" y="5323"/>
                      <a:pt x="2454" y="5479"/>
                    </a:cubicBezTo>
                    <a:cubicBezTo>
                      <a:pt x="2454" y="5707"/>
                      <a:pt x="2639" y="5892"/>
                      <a:pt x="2867" y="5892"/>
                    </a:cubicBezTo>
                    <a:cubicBezTo>
                      <a:pt x="3095" y="5892"/>
                      <a:pt x="3280" y="5707"/>
                      <a:pt x="3280" y="5479"/>
                    </a:cubicBezTo>
                    <a:cubicBezTo>
                      <a:pt x="3280" y="5323"/>
                      <a:pt x="3194" y="5188"/>
                      <a:pt x="3067" y="5117"/>
                    </a:cubicBezTo>
                    <a:lnTo>
                      <a:pt x="3067" y="3918"/>
                    </a:lnTo>
                    <a:lnTo>
                      <a:pt x="3194" y="3918"/>
                    </a:lnTo>
                    <a:lnTo>
                      <a:pt x="3194" y="4691"/>
                    </a:lnTo>
                    <a:cubicBezTo>
                      <a:pt x="3194" y="4802"/>
                      <a:pt x="3283" y="4891"/>
                      <a:pt x="3394" y="4891"/>
                    </a:cubicBezTo>
                    <a:lnTo>
                      <a:pt x="4430" y="4891"/>
                    </a:lnTo>
                    <a:cubicBezTo>
                      <a:pt x="4503" y="5008"/>
                      <a:pt x="4633" y="5085"/>
                      <a:pt x="4780" y="5085"/>
                    </a:cubicBezTo>
                    <a:cubicBezTo>
                      <a:pt x="5008" y="5085"/>
                      <a:pt x="5194" y="4900"/>
                      <a:pt x="5194" y="4672"/>
                    </a:cubicBezTo>
                    <a:cubicBezTo>
                      <a:pt x="5194" y="4444"/>
                      <a:pt x="5008" y="4259"/>
                      <a:pt x="4780" y="4259"/>
                    </a:cubicBezTo>
                    <a:cubicBezTo>
                      <a:pt x="4617" y="4259"/>
                      <a:pt x="4476" y="4354"/>
                      <a:pt x="4409" y="4491"/>
                    </a:cubicBezTo>
                    <a:lnTo>
                      <a:pt x="3594" y="4491"/>
                    </a:lnTo>
                    <a:lnTo>
                      <a:pt x="3594" y="3918"/>
                    </a:lnTo>
                    <a:lnTo>
                      <a:pt x="4313" y="391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228532" eaLnBrk="1" fontAlgn="auto" hangingPunct="1">
                  <a:spcBef>
                    <a:spcPts val="0"/>
                  </a:spcBef>
                  <a:spcAft>
                    <a:spcPts val="0"/>
                  </a:spcAft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4" name="íş1ïdé">
              <a:extLst>
                <a:ext uri="{FF2B5EF4-FFF2-40B4-BE49-F238E27FC236}">
                  <a16:creationId xmlns:a16="http://schemas.microsoft.com/office/drawing/2014/main" id="{EC4AE7C5-4CC7-4F2E-A8DA-E16F8CC3D1AE}"/>
                </a:ext>
              </a:extLst>
            </p:cNvPr>
            <p:cNvGrpSpPr/>
            <p:nvPr/>
          </p:nvGrpSpPr>
          <p:grpSpPr>
            <a:xfrm>
              <a:off x="6096000" y="4380994"/>
              <a:ext cx="471648" cy="472390"/>
              <a:chOff x="4011823" y="1390650"/>
              <a:chExt cx="1064394" cy="1066068"/>
            </a:xfrm>
          </p:grpSpPr>
          <p:sp>
            <p:nvSpPr>
              <p:cNvPr id="32" name="iṡ1ïďè">
                <a:extLst>
                  <a:ext uri="{FF2B5EF4-FFF2-40B4-BE49-F238E27FC236}">
                    <a16:creationId xmlns:a16="http://schemas.microsoft.com/office/drawing/2014/main" id="{1562F279-7298-412B-94F3-7EB43A8D49C8}"/>
                  </a:ext>
                </a:extLst>
              </p:cNvPr>
              <p:cNvSpPr/>
              <p:nvPr/>
            </p:nvSpPr>
            <p:spPr bwMode="auto">
              <a:xfrm>
                <a:off x="4011823" y="1390650"/>
                <a:ext cx="1064394" cy="1066068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bg2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3" name="iSľídê">
                <a:extLst>
                  <a:ext uri="{FF2B5EF4-FFF2-40B4-BE49-F238E27FC236}">
                    <a16:creationId xmlns:a16="http://schemas.microsoft.com/office/drawing/2014/main" id="{475B4644-A02E-463B-BD02-34173BA5F4BD}"/>
                  </a:ext>
                </a:extLst>
              </p:cNvPr>
              <p:cNvSpPr/>
              <p:nvPr/>
            </p:nvSpPr>
            <p:spPr>
              <a:xfrm>
                <a:off x="4306494" y="1679956"/>
                <a:ext cx="475056" cy="487456"/>
              </a:xfrm>
              <a:custGeom>
                <a:avLst/>
                <a:gdLst>
                  <a:gd name="T0" fmla="*/ 4313 w 5734"/>
                  <a:gd name="T1" fmla="*/ 3918 h 5892"/>
                  <a:gd name="T2" fmla="*/ 5734 w 5734"/>
                  <a:gd name="T3" fmla="*/ 2497 h 5892"/>
                  <a:gd name="T4" fmla="*/ 4313 w 5734"/>
                  <a:gd name="T5" fmla="*/ 1076 h 5892"/>
                  <a:gd name="T6" fmla="*/ 4149 w 5734"/>
                  <a:gd name="T7" fmla="*/ 1085 h 5892"/>
                  <a:gd name="T8" fmla="*/ 3733 w 5734"/>
                  <a:gd name="T9" fmla="*/ 378 h 5892"/>
                  <a:gd name="T10" fmla="*/ 2768 w 5734"/>
                  <a:gd name="T11" fmla="*/ 0 h 5892"/>
                  <a:gd name="T12" fmla="*/ 1389 w 5734"/>
                  <a:gd name="T13" fmla="*/ 1076 h 5892"/>
                  <a:gd name="T14" fmla="*/ 0 w 5734"/>
                  <a:gd name="T15" fmla="*/ 2497 h 5892"/>
                  <a:gd name="T16" fmla="*/ 1421 w 5734"/>
                  <a:gd name="T17" fmla="*/ 3918 h 5892"/>
                  <a:gd name="T18" fmla="*/ 2140 w 5734"/>
                  <a:gd name="T19" fmla="*/ 3918 h 5892"/>
                  <a:gd name="T20" fmla="*/ 2140 w 5734"/>
                  <a:gd name="T21" fmla="*/ 4472 h 5892"/>
                  <a:gd name="T22" fmla="*/ 1315 w 5734"/>
                  <a:gd name="T23" fmla="*/ 4472 h 5892"/>
                  <a:gd name="T24" fmla="*/ 954 w 5734"/>
                  <a:gd name="T25" fmla="*/ 4259 h 5892"/>
                  <a:gd name="T26" fmla="*/ 540 w 5734"/>
                  <a:gd name="T27" fmla="*/ 4672 h 5892"/>
                  <a:gd name="T28" fmla="*/ 954 w 5734"/>
                  <a:gd name="T29" fmla="*/ 5086 h 5892"/>
                  <a:gd name="T30" fmla="*/ 1315 w 5734"/>
                  <a:gd name="T31" fmla="*/ 4872 h 5892"/>
                  <a:gd name="T32" fmla="*/ 2340 w 5734"/>
                  <a:gd name="T33" fmla="*/ 4872 h 5892"/>
                  <a:gd name="T34" fmla="*/ 2540 w 5734"/>
                  <a:gd name="T35" fmla="*/ 4672 h 5892"/>
                  <a:gd name="T36" fmla="*/ 2540 w 5734"/>
                  <a:gd name="T37" fmla="*/ 3918 h 5892"/>
                  <a:gd name="T38" fmla="*/ 2667 w 5734"/>
                  <a:gd name="T39" fmla="*/ 3918 h 5892"/>
                  <a:gd name="T40" fmla="*/ 2667 w 5734"/>
                  <a:gd name="T41" fmla="*/ 5117 h 5892"/>
                  <a:gd name="T42" fmla="*/ 2454 w 5734"/>
                  <a:gd name="T43" fmla="*/ 5479 h 5892"/>
                  <a:gd name="T44" fmla="*/ 2867 w 5734"/>
                  <a:gd name="T45" fmla="*/ 5892 h 5892"/>
                  <a:gd name="T46" fmla="*/ 3280 w 5734"/>
                  <a:gd name="T47" fmla="*/ 5479 h 5892"/>
                  <a:gd name="T48" fmla="*/ 3067 w 5734"/>
                  <a:gd name="T49" fmla="*/ 5117 h 5892"/>
                  <a:gd name="T50" fmla="*/ 3067 w 5734"/>
                  <a:gd name="T51" fmla="*/ 3918 h 5892"/>
                  <a:gd name="T52" fmla="*/ 3194 w 5734"/>
                  <a:gd name="T53" fmla="*/ 3918 h 5892"/>
                  <a:gd name="T54" fmla="*/ 3194 w 5734"/>
                  <a:gd name="T55" fmla="*/ 4691 h 5892"/>
                  <a:gd name="T56" fmla="*/ 3394 w 5734"/>
                  <a:gd name="T57" fmla="*/ 4891 h 5892"/>
                  <a:gd name="T58" fmla="*/ 4430 w 5734"/>
                  <a:gd name="T59" fmla="*/ 4891 h 5892"/>
                  <a:gd name="T60" fmla="*/ 4780 w 5734"/>
                  <a:gd name="T61" fmla="*/ 5085 h 5892"/>
                  <a:gd name="T62" fmla="*/ 5194 w 5734"/>
                  <a:gd name="T63" fmla="*/ 4672 h 5892"/>
                  <a:gd name="T64" fmla="*/ 4780 w 5734"/>
                  <a:gd name="T65" fmla="*/ 4259 h 5892"/>
                  <a:gd name="T66" fmla="*/ 4409 w 5734"/>
                  <a:gd name="T67" fmla="*/ 4491 h 5892"/>
                  <a:gd name="T68" fmla="*/ 3594 w 5734"/>
                  <a:gd name="T69" fmla="*/ 4491 h 5892"/>
                  <a:gd name="T70" fmla="*/ 3594 w 5734"/>
                  <a:gd name="T71" fmla="*/ 3918 h 5892"/>
                  <a:gd name="T72" fmla="*/ 4313 w 5734"/>
                  <a:gd name="T73" fmla="*/ 3918 h 5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734" h="5892">
                    <a:moveTo>
                      <a:pt x="4313" y="3918"/>
                    </a:moveTo>
                    <a:cubicBezTo>
                      <a:pt x="5096" y="3918"/>
                      <a:pt x="5734" y="3280"/>
                      <a:pt x="5734" y="2497"/>
                    </a:cubicBezTo>
                    <a:cubicBezTo>
                      <a:pt x="5734" y="1713"/>
                      <a:pt x="5096" y="1076"/>
                      <a:pt x="4313" y="1076"/>
                    </a:cubicBezTo>
                    <a:cubicBezTo>
                      <a:pt x="4258" y="1076"/>
                      <a:pt x="4203" y="1079"/>
                      <a:pt x="4149" y="1085"/>
                    </a:cubicBezTo>
                    <a:cubicBezTo>
                      <a:pt x="4084" y="816"/>
                      <a:pt x="3940" y="570"/>
                      <a:pt x="3733" y="378"/>
                    </a:cubicBezTo>
                    <a:cubicBezTo>
                      <a:pt x="3470" y="134"/>
                      <a:pt x="3127" y="0"/>
                      <a:pt x="2768" y="0"/>
                    </a:cubicBezTo>
                    <a:cubicBezTo>
                      <a:pt x="2107" y="0"/>
                      <a:pt x="1544" y="451"/>
                      <a:pt x="1389" y="1076"/>
                    </a:cubicBezTo>
                    <a:cubicBezTo>
                      <a:pt x="620" y="1093"/>
                      <a:pt x="0" y="1724"/>
                      <a:pt x="0" y="2497"/>
                    </a:cubicBezTo>
                    <a:cubicBezTo>
                      <a:pt x="0" y="3281"/>
                      <a:pt x="638" y="3918"/>
                      <a:pt x="1421" y="3918"/>
                    </a:cubicBezTo>
                    <a:lnTo>
                      <a:pt x="2140" y="3918"/>
                    </a:lnTo>
                    <a:lnTo>
                      <a:pt x="2140" y="4472"/>
                    </a:lnTo>
                    <a:lnTo>
                      <a:pt x="1315" y="4472"/>
                    </a:lnTo>
                    <a:cubicBezTo>
                      <a:pt x="1245" y="4345"/>
                      <a:pt x="1109" y="4259"/>
                      <a:pt x="954" y="4259"/>
                    </a:cubicBezTo>
                    <a:cubicBezTo>
                      <a:pt x="726" y="4259"/>
                      <a:pt x="540" y="4444"/>
                      <a:pt x="540" y="4672"/>
                    </a:cubicBezTo>
                    <a:cubicBezTo>
                      <a:pt x="540" y="4900"/>
                      <a:pt x="726" y="5086"/>
                      <a:pt x="954" y="5086"/>
                    </a:cubicBezTo>
                    <a:cubicBezTo>
                      <a:pt x="1109" y="5086"/>
                      <a:pt x="1245" y="4999"/>
                      <a:pt x="1315" y="4872"/>
                    </a:cubicBezTo>
                    <a:lnTo>
                      <a:pt x="2340" y="4872"/>
                    </a:lnTo>
                    <a:cubicBezTo>
                      <a:pt x="2451" y="4872"/>
                      <a:pt x="2540" y="4783"/>
                      <a:pt x="2540" y="4672"/>
                    </a:cubicBezTo>
                    <a:lnTo>
                      <a:pt x="2540" y="3918"/>
                    </a:lnTo>
                    <a:lnTo>
                      <a:pt x="2667" y="3918"/>
                    </a:lnTo>
                    <a:lnTo>
                      <a:pt x="2667" y="5117"/>
                    </a:lnTo>
                    <a:cubicBezTo>
                      <a:pt x="2540" y="5188"/>
                      <a:pt x="2454" y="5323"/>
                      <a:pt x="2454" y="5479"/>
                    </a:cubicBezTo>
                    <a:cubicBezTo>
                      <a:pt x="2454" y="5707"/>
                      <a:pt x="2639" y="5892"/>
                      <a:pt x="2867" y="5892"/>
                    </a:cubicBezTo>
                    <a:cubicBezTo>
                      <a:pt x="3095" y="5892"/>
                      <a:pt x="3280" y="5707"/>
                      <a:pt x="3280" y="5479"/>
                    </a:cubicBezTo>
                    <a:cubicBezTo>
                      <a:pt x="3280" y="5323"/>
                      <a:pt x="3194" y="5188"/>
                      <a:pt x="3067" y="5117"/>
                    </a:cubicBezTo>
                    <a:lnTo>
                      <a:pt x="3067" y="3918"/>
                    </a:lnTo>
                    <a:lnTo>
                      <a:pt x="3194" y="3918"/>
                    </a:lnTo>
                    <a:lnTo>
                      <a:pt x="3194" y="4691"/>
                    </a:lnTo>
                    <a:cubicBezTo>
                      <a:pt x="3194" y="4802"/>
                      <a:pt x="3283" y="4891"/>
                      <a:pt x="3394" y="4891"/>
                    </a:cubicBezTo>
                    <a:lnTo>
                      <a:pt x="4430" y="4891"/>
                    </a:lnTo>
                    <a:cubicBezTo>
                      <a:pt x="4503" y="5008"/>
                      <a:pt x="4633" y="5085"/>
                      <a:pt x="4780" y="5085"/>
                    </a:cubicBezTo>
                    <a:cubicBezTo>
                      <a:pt x="5008" y="5085"/>
                      <a:pt x="5194" y="4900"/>
                      <a:pt x="5194" y="4672"/>
                    </a:cubicBezTo>
                    <a:cubicBezTo>
                      <a:pt x="5194" y="4444"/>
                      <a:pt x="5008" y="4259"/>
                      <a:pt x="4780" y="4259"/>
                    </a:cubicBezTo>
                    <a:cubicBezTo>
                      <a:pt x="4617" y="4259"/>
                      <a:pt x="4476" y="4354"/>
                      <a:pt x="4409" y="4491"/>
                    </a:cubicBezTo>
                    <a:lnTo>
                      <a:pt x="3594" y="4491"/>
                    </a:lnTo>
                    <a:lnTo>
                      <a:pt x="3594" y="3918"/>
                    </a:lnTo>
                    <a:lnTo>
                      <a:pt x="4313" y="391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228532" eaLnBrk="1" fontAlgn="auto" hangingPunct="1">
                  <a:spcBef>
                    <a:spcPts val="0"/>
                  </a:spcBef>
                  <a:spcAft>
                    <a:spcPts val="0"/>
                  </a:spcAft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5" name="îŝ1îḑe">
              <a:extLst>
                <a:ext uri="{FF2B5EF4-FFF2-40B4-BE49-F238E27FC236}">
                  <a16:creationId xmlns:a16="http://schemas.microsoft.com/office/drawing/2014/main" id="{3813B9AD-D9A6-4F78-B8A8-9729966C5950}"/>
                </a:ext>
              </a:extLst>
            </p:cNvPr>
            <p:cNvGrpSpPr/>
            <p:nvPr/>
          </p:nvGrpSpPr>
          <p:grpSpPr>
            <a:xfrm>
              <a:off x="6904955" y="2285442"/>
              <a:ext cx="471648" cy="472390"/>
              <a:chOff x="4011823" y="1390650"/>
              <a:chExt cx="1064394" cy="1066068"/>
            </a:xfrm>
          </p:grpSpPr>
          <p:sp>
            <p:nvSpPr>
              <p:cNvPr id="30" name="iṧľîďé">
                <a:extLst>
                  <a:ext uri="{FF2B5EF4-FFF2-40B4-BE49-F238E27FC236}">
                    <a16:creationId xmlns:a16="http://schemas.microsoft.com/office/drawing/2014/main" id="{5196431F-A6D1-4212-BAA4-C4FBDDADD30C}"/>
                  </a:ext>
                </a:extLst>
              </p:cNvPr>
              <p:cNvSpPr/>
              <p:nvPr/>
            </p:nvSpPr>
            <p:spPr bwMode="auto">
              <a:xfrm>
                <a:off x="4011823" y="1390650"/>
                <a:ext cx="1064394" cy="1066068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bg2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" name="iśḷíḍé">
                <a:extLst>
                  <a:ext uri="{FF2B5EF4-FFF2-40B4-BE49-F238E27FC236}">
                    <a16:creationId xmlns:a16="http://schemas.microsoft.com/office/drawing/2014/main" id="{620DFA83-87D9-4DEB-A7BD-010A1DDFF715}"/>
                  </a:ext>
                </a:extLst>
              </p:cNvPr>
              <p:cNvSpPr/>
              <p:nvPr/>
            </p:nvSpPr>
            <p:spPr>
              <a:xfrm>
                <a:off x="4306494" y="1679956"/>
                <a:ext cx="475056" cy="487456"/>
              </a:xfrm>
              <a:custGeom>
                <a:avLst/>
                <a:gdLst>
                  <a:gd name="T0" fmla="*/ 4313 w 5734"/>
                  <a:gd name="T1" fmla="*/ 3918 h 5892"/>
                  <a:gd name="T2" fmla="*/ 5734 w 5734"/>
                  <a:gd name="T3" fmla="*/ 2497 h 5892"/>
                  <a:gd name="T4" fmla="*/ 4313 w 5734"/>
                  <a:gd name="T5" fmla="*/ 1076 h 5892"/>
                  <a:gd name="T6" fmla="*/ 4149 w 5734"/>
                  <a:gd name="T7" fmla="*/ 1085 h 5892"/>
                  <a:gd name="T8" fmla="*/ 3733 w 5734"/>
                  <a:gd name="T9" fmla="*/ 378 h 5892"/>
                  <a:gd name="T10" fmla="*/ 2768 w 5734"/>
                  <a:gd name="T11" fmla="*/ 0 h 5892"/>
                  <a:gd name="T12" fmla="*/ 1389 w 5734"/>
                  <a:gd name="T13" fmla="*/ 1076 h 5892"/>
                  <a:gd name="T14" fmla="*/ 0 w 5734"/>
                  <a:gd name="T15" fmla="*/ 2497 h 5892"/>
                  <a:gd name="T16" fmla="*/ 1421 w 5734"/>
                  <a:gd name="T17" fmla="*/ 3918 h 5892"/>
                  <a:gd name="T18" fmla="*/ 2140 w 5734"/>
                  <a:gd name="T19" fmla="*/ 3918 h 5892"/>
                  <a:gd name="T20" fmla="*/ 2140 w 5734"/>
                  <a:gd name="T21" fmla="*/ 4472 h 5892"/>
                  <a:gd name="T22" fmla="*/ 1315 w 5734"/>
                  <a:gd name="T23" fmla="*/ 4472 h 5892"/>
                  <a:gd name="T24" fmla="*/ 954 w 5734"/>
                  <a:gd name="T25" fmla="*/ 4259 h 5892"/>
                  <a:gd name="T26" fmla="*/ 540 w 5734"/>
                  <a:gd name="T27" fmla="*/ 4672 h 5892"/>
                  <a:gd name="T28" fmla="*/ 954 w 5734"/>
                  <a:gd name="T29" fmla="*/ 5086 h 5892"/>
                  <a:gd name="T30" fmla="*/ 1315 w 5734"/>
                  <a:gd name="T31" fmla="*/ 4872 h 5892"/>
                  <a:gd name="T32" fmla="*/ 2340 w 5734"/>
                  <a:gd name="T33" fmla="*/ 4872 h 5892"/>
                  <a:gd name="T34" fmla="*/ 2540 w 5734"/>
                  <a:gd name="T35" fmla="*/ 4672 h 5892"/>
                  <a:gd name="T36" fmla="*/ 2540 w 5734"/>
                  <a:gd name="T37" fmla="*/ 3918 h 5892"/>
                  <a:gd name="T38" fmla="*/ 2667 w 5734"/>
                  <a:gd name="T39" fmla="*/ 3918 h 5892"/>
                  <a:gd name="T40" fmla="*/ 2667 w 5734"/>
                  <a:gd name="T41" fmla="*/ 5117 h 5892"/>
                  <a:gd name="T42" fmla="*/ 2454 w 5734"/>
                  <a:gd name="T43" fmla="*/ 5479 h 5892"/>
                  <a:gd name="T44" fmla="*/ 2867 w 5734"/>
                  <a:gd name="T45" fmla="*/ 5892 h 5892"/>
                  <a:gd name="T46" fmla="*/ 3280 w 5734"/>
                  <a:gd name="T47" fmla="*/ 5479 h 5892"/>
                  <a:gd name="T48" fmla="*/ 3067 w 5734"/>
                  <a:gd name="T49" fmla="*/ 5117 h 5892"/>
                  <a:gd name="T50" fmla="*/ 3067 w 5734"/>
                  <a:gd name="T51" fmla="*/ 3918 h 5892"/>
                  <a:gd name="T52" fmla="*/ 3194 w 5734"/>
                  <a:gd name="T53" fmla="*/ 3918 h 5892"/>
                  <a:gd name="T54" fmla="*/ 3194 w 5734"/>
                  <a:gd name="T55" fmla="*/ 4691 h 5892"/>
                  <a:gd name="T56" fmla="*/ 3394 w 5734"/>
                  <a:gd name="T57" fmla="*/ 4891 h 5892"/>
                  <a:gd name="T58" fmla="*/ 4430 w 5734"/>
                  <a:gd name="T59" fmla="*/ 4891 h 5892"/>
                  <a:gd name="T60" fmla="*/ 4780 w 5734"/>
                  <a:gd name="T61" fmla="*/ 5085 h 5892"/>
                  <a:gd name="T62" fmla="*/ 5194 w 5734"/>
                  <a:gd name="T63" fmla="*/ 4672 h 5892"/>
                  <a:gd name="T64" fmla="*/ 4780 w 5734"/>
                  <a:gd name="T65" fmla="*/ 4259 h 5892"/>
                  <a:gd name="T66" fmla="*/ 4409 w 5734"/>
                  <a:gd name="T67" fmla="*/ 4491 h 5892"/>
                  <a:gd name="T68" fmla="*/ 3594 w 5734"/>
                  <a:gd name="T69" fmla="*/ 4491 h 5892"/>
                  <a:gd name="T70" fmla="*/ 3594 w 5734"/>
                  <a:gd name="T71" fmla="*/ 3918 h 5892"/>
                  <a:gd name="T72" fmla="*/ 4313 w 5734"/>
                  <a:gd name="T73" fmla="*/ 3918 h 5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734" h="5892">
                    <a:moveTo>
                      <a:pt x="4313" y="3918"/>
                    </a:moveTo>
                    <a:cubicBezTo>
                      <a:pt x="5096" y="3918"/>
                      <a:pt x="5734" y="3280"/>
                      <a:pt x="5734" y="2497"/>
                    </a:cubicBezTo>
                    <a:cubicBezTo>
                      <a:pt x="5734" y="1713"/>
                      <a:pt x="5096" y="1076"/>
                      <a:pt x="4313" y="1076"/>
                    </a:cubicBezTo>
                    <a:cubicBezTo>
                      <a:pt x="4258" y="1076"/>
                      <a:pt x="4203" y="1079"/>
                      <a:pt x="4149" y="1085"/>
                    </a:cubicBezTo>
                    <a:cubicBezTo>
                      <a:pt x="4084" y="816"/>
                      <a:pt x="3940" y="570"/>
                      <a:pt x="3733" y="378"/>
                    </a:cubicBezTo>
                    <a:cubicBezTo>
                      <a:pt x="3470" y="134"/>
                      <a:pt x="3127" y="0"/>
                      <a:pt x="2768" y="0"/>
                    </a:cubicBezTo>
                    <a:cubicBezTo>
                      <a:pt x="2107" y="0"/>
                      <a:pt x="1544" y="451"/>
                      <a:pt x="1389" y="1076"/>
                    </a:cubicBezTo>
                    <a:cubicBezTo>
                      <a:pt x="620" y="1093"/>
                      <a:pt x="0" y="1724"/>
                      <a:pt x="0" y="2497"/>
                    </a:cubicBezTo>
                    <a:cubicBezTo>
                      <a:pt x="0" y="3281"/>
                      <a:pt x="638" y="3918"/>
                      <a:pt x="1421" y="3918"/>
                    </a:cubicBezTo>
                    <a:lnTo>
                      <a:pt x="2140" y="3918"/>
                    </a:lnTo>
                    <a:lnTo>
                      <a:pt x="2140" y="4472"/>
                    </a:lnTo>
                    <a:lnTo>
                      <a:pt x="1315" y="4472"/>
                    </a:lnTo>
                    <a:cubicBezTo>
                      <a:pt x="1245" y="4345"/>
                      <a:pt x="1109" y="4259"/>
                      <a:pt x="954" y="4259"/>
                    </a:cubicBezTo>
                    <a:cubicBezTo>
                      <a:pt x="726" y="4259"/>
                      <a:pt x="540" y="4444"/>
                      <a:pt x="540" y="4672"/>
                    </a:cubicBezTo>
                    <a:cubicBezTo>
                      <a:pt x="540" y="4900"/>
                      <a:pt x="726" y="5086"/>
                      <a:pt x="954" y="5086"/>
                    </a:cubicBezTo>
                    <a:cubicBezTo>
                      <a:pt x="1109" y="5086"/>
                      <a:pt x="1245" y="4999"/>
                      <a:pt x="1315" y="4872"/>
                    </a:cubicBezTo>
                    <a:lnTo>
                      <a:pt x="2340" y="4872"/>
                    </a:lnTo>
                    <a:cubicBezTo>
                      <a:pt x="2451" y="4872"/>
                      <a:pt x="2540" y="4783"/>
                      <a:pt x="2540" y="4672"/>
                    </a:cubicBezTo>
                    <a:lnTo>
                      <a:pt x="2540" y="3918"/>
                    </a:lnTo>
                    <a:lnTo>
                      <a:pt x="2667" y="3918"/>
                    </a:lnTo>
                    <a:lnTo>
                      <a:pt x="2667" y="5117"/>
                    </a:lnTo>
                    <a:cubicBezTo>
                      <a:pt x="2540" y="5188"/>
                      <a:pt x="2454" y="5323"/>
                      <a:pt x="2454" y="5479"/>
                    </a:cubicBezTo>
                    <a:cubicBezTo>
                      <a:pt x="2454" y="5707"/>
                      <a:pt x="2639" y="5892"/>
                      <a:pt x="2867" y="5892"/>
                    </a:cubicBezTo>
                    <a:cubicBezTo>
                      <a:pt x="3095" y="5892"/>
                      <a:pt x="3280" y="5707"/>
                      <a:pt x="3280" y="5479"/>
                    </a:cubicBezTo>
                    <a:cubicBezTo>
                      <a:pt x="3280" y="5323"/>
                      <a:pt x="3194" y="5188"/>
                      <a:pt x="3067" y="5117"/>
                    </a:cubicBezTo>
                    <a:lnTo>
                      <a:pt x="3067" y="3918"/>
                    </a:lnTo>
                    <a:lnTo>
                      <a:pt x="3194" y="3918"/>
                    </a:lnTo>
                    <a:lnTo>
                      <a:pt x="3194" y="4691"/>
                    </a:lnTo>
                    <a:cubicBezTo>
                      <a:pt x="3194" y="4802"/>
                      <a:pt x="3283" y="4891"/>
                      <a:pt x="3394" y="4891"/>
                    </a:cubicBezTo>
                    <a:lnTo>
                      <a:pt x="4430" y="4891"/>
                    </a:lnTo>
                    <a:cubicBezTo>
                      <a:pt x="4503" y="5008"/>
                      <a:pt x="4633" y="5085"/>
                      <a:pt x="4780" y="5085"/>
                    </a:cubicBezTo>
                    <a:cubicBezTo>
                      <a:pt x="5008" y="5085"/>
                      <a:pt x="5194" y="4900"/>
                      <a:pt x="5194" y="4672"/>
                    </a:cubicBezTo>
                    <a:cubicBezTo>
                      <a:pt x="5194" y="4444"/>
                      <a:pt x="5008" y="4259"/>
                      <a:pt x="4780" y="4259"/>
                    </a:cubicBezTo>
                    <a:cubicBezTo>
                      <a:pt x="4617" y="4259"/>
                      <a:pt x="4476" y="4354"/>
                      <a:pt x="4409" y="4491"/>
                    </a:cubicBezTo>
                    <a:lnTo>
                      <a:pt x="3594" y="4491"/>
                    </a:lnTo>
                    <a:lnTo>
                      <a:pt x="3594" y="3918"/>
                    </a:lnTo>
                    <a:lnTo>
                      <a:pt x="4313" y="391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228532" eaLnBrk="1" fontAlgn="auto" hangingPunct="1">
                  <a:spcBef>
                    <a:spcPts val="0"/>
                  </a:spcBef>
                  <a:spcAft>
                    <a:spcPts val="0"/>
                  </a:spcAft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6" name="îṥḷïḋe">
              <a:extLst>
                <a:ext uri="{FF2B5EF4-FFF2-40B4-BE49-F238E27FC236}">
                  <a16:creationId xmlns:a16="http://schemas.microsoft.com/office/drawing/2014/main" id="{56CF2F89-9714-4C5F-AD6D-CF5B6786DDBE}"/>
                </a:ext>
              </a:extLst>
            </p:cNvPr>
            <p:cNvSpPr/>
            <p:nvPr/>
          </p:nvSpPr>
          <p:spPr bwMode="auto">
            <a:xfrm>
              <a:off x="4421522" y="3201487"/>
              <a:ext cx="906344" cy="735852"/>
            </a:xfrm>
            <a:custGeom>
              <a:avLst/>
              <a:gdLst>
                <a:gd name="T0" fmla="*/ 331 w 412"/>
                <a:gd name="T1" fmla="*/ 20 h 335"/>
                <a:gd name="T2" fmla="*/ 330 w 412"/>
                <a:gd name="T3" fmla="*/ 0 h 335"/>
                <a:gd name="T4" fmla="*/ 207 w 412"/>
                <a:gd name="T5" fmla="*/ 0 h 335"/>
                <a:gd name="T6" fmla="*/ 207 w 412"/>
                <a:gd name="T7" fmla="*/ 0 h 335"/>
                <a:gd name="T8" fmla="*/ 206 w 412"/>
                <a:gd name="T9" fmla="*/ 0 h 335"/>
                <a:gd name="T10" fmla="*/ 206 w 412"/>
                <a:gd name="T11" fmla="*/ 0 h 335"/>
                <a:gd name="T12" fmla="*/ 206 w 412"/>
                <a:gd name="T13" fmla="*/ 0 h 335"/>
                <a:gd name="T14" fmla="*/ 82 w 412"/>
                <a:gd name="T15" fmla="*/ 0 h 335"/>
                <a:gd name="T16" fmla="*/ 82 w 412"/>
                <a:gd name="T17" fmla="*/ 20 h 335"/>
                <a:gd name="T18" fmla="*/ 0 w 412"/>
                <a:gd name="T19" fmla="*/ 20 h 335"/>
                <a:gd name="T20" fmla="*/ 0 w 412"/>
                <a:gd name="T21" fmla="*/ 34 h 335"/>
                <a:gd name="T22" fmla="*/ 45 w 412"/>
                <a:gd name="T23" fmla="*/ 149 h 335"/>
                <a:gd name="T24" fmla="*/ 115 w 412"/>
                <a:gd name="T25" fmla="*/ 174 h 335"/>
                <a:gd name="T26" fmla="*/ 128 w 412"/>
                <a:gd name="T27" fmla="*/ 174 h 335"/>
                <a:gd name="T28" fmla="*/ 182 w 412"/>
                <a:gd name="T29" fmla="*/ 218 h 335"/>
                <a:gd name="T30" fmla="*/ 182 w 412"/>
                <a:gd name="T31" fmla="*/ 277 h 335"/>
                <a:gd name="T32" fmla="*/ 122 w 412"/>
                <a:gd name="T33" fmla="*/ 277 h 335"/>
                <a:gd name="T34" fmla="*/ 122 w 412"/>
                <a:gd name="T35" fmla="*/ 314 h 335"/>
                <a:gd name="T36" fmla="*/ 102 w 412"/>
                <a:gd name="T37" fmla="*/ 314 h 335"/>
                <a:gd name="T38" fmla="*/ 102 w 412"/>
                <a:gd name="T39" fmla="*/ 335 h 335"/>
                <a:gd name="T40" fmla="*/ 206 w 412"/>
                <a:gd name="T41" fmla="*/ 335 h 335"/>
                <a:gd name="T42" fmla="*/ 207 w 412"/>
                <a:gd name="T43" fmla="*/ 335 h 335"/>
                <a:gd name="T44" fmla="*/ 310 w 412"/>
                <a:gd name="T45" fmla="*/ 335 h 335"/>
                <a:gd name="T46" fmla="*/ 310 w 412"/>
                <a:gd name="T47" fmla="*/ 314 h 335"/>
                <a:gd name="T48" fmla="*/ 290 w 412"/>
                <a:gd name="T49" fmla="*/ 314 h 335"/>
                <a:gd name="T50" fmla="*/ 290 w 412"/>
                <a:gd name="T51" fmla="*/ 277 h 335"/>
                <a:gd name="T52" fmla="*/ 231 w 412"/>
                <a:gd name="T53" fmla="*/ 277 h 335"/>
                <a:gd name="T54" fmla="*/ 231 w 412"/>
                <a:gd name="T55" fmla="*/ 218 h 335"/>
                <a:gd name="T56" fmla="*/ 285 w 412"/>
                <a:gd name="T57" fmla="*/ 174 h 335"/>
                <a:gd name="T58" fmla="*/ 297 w 412"/>
                <a:gd name="T59" fmla="*/ 174 h 335"/>
                <a:gd name="T60" fmla="*/ 367 w 412"/>
                <a:gd name="T61" fmla="*/ 149 h 335"/>
                <a:gd name="T62" fmla="*/ 412 w 412"/>
                <a:gd name="T63" fmla="*/ 34 h 335"/>
                <a:gd name="T64" fmla="*/ 412 w 412"/>
                <a:gd name="T65" fmla="*/ 20 h 335"/>
                <a:gd name="T66" fmla="*/ 331 w 412"/>
                <a:gd name="T67" fmla="*/ 20 h 335"/>
                <a:gd name="T68" fmla="*/ 63 w 412"/>
                <a:gd name="T69" fmla="*/ 129 h 335"/>
                <a:gd name="T70" fmla="*/ 28 w 412"/>
                <a:gd name="T71" fmla="*/ 47 h 335"/>
                <a:gd name="T72" fmla="*/ 83 w 412"/>
                <a:gd name="T73" fmla="*/ 47 h 335"/>
                <a:gd name="T74" fmla="*/ 104 w 412"/>
                <a:gd name="T75" fmla="*/ 132 h 335"/>
                <a:gd name="T76" fmla="*/ 111 w 412"/>
                <a:gd name="T77" fmla="*/ 147 h 335"/>
                <a:gd name="T78" fmla="*/ 63 w 412"/>
                <a:gd name="T79" fmla="*/ 129 h 335"/>
                <a:gd name="T80" fmla="*/ 349 w 412"/>
                <a:gd name="T81" fmla="*/ 129 h 335"/>
                <a:gd name="T82" fmla="*/ 301 w 412"/>
                <a:gd name="T83" fmla="*/ 147 h 335"/>
                <a:gd name="T84" fmla="*/ 308 w 412"/>
                <a:gd name="T85" fmla="*/ 132 h 335"/>
                <a:gd name="T86" fmla="*/ 329 w 412"/>
                <a:gd name="T87" fmla="*/ 47 h 335"/>
                <a:gd name="T88" fmla="*/ 384 w 412"/>
                <a:gd name="T89" fmla="*/ 47 h 335"/>
                <a:gd name="T90" fmla="*/ 349 w 412"/>
                <a:gd name="T91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12" h="335">
                  <a:moveTo>
                    <a:pt x="331" y="20"/>
                  </a:moveTo>
                  <a:cubicBezTo>
                    <a:pt x="331" y="8"/>
                    <a:pt x="330" y="0"/>
                    <a:pt x="330" y="0"/>
                  </a:cubicBezTo>
                  <a:lnTo>
                    <a:pt x="207" y="0"/>
                  </a:lnTo>
                  <a:lnTo>
                    <a:pt x="207" y="0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82" y="0"/>
                  </a:lnTo>
                  <a:cubicBezTo>
                    <a:pt x="82" y="0"/>
                    <a:pt x="82" y="8"/>
                    <a:pt x="82" y="20"/>
                  </a:cubicBezTo>
                  <a:lnTo>
                    <a:pt x="0" y="20"/>
                  </a:lnTo>
                  <a:lnTo>
                    <a:pt x="0" y="34"/>
                  </a:lnTo>
                  <a:cubicBezTo>
                    <a:pt x="0" y="37"/>
                    <a:pt x="1" y="110"/>
                    <a:pt x="45" y="149"/>
                  </a:cubicBezTo>
                  <a:cubicBezTo>
                    <a:pt x="64" y="166"/>
                    <a:pt x="87" y="174"/>
                    <a:pt x="115" y="174"/>
                  </a:cubicBezTo>
                  <a:cubicBezTo>
                    <a:pt x="119" y="174"/>
                    <a:pt x="123" y="174"/>
                    <a:pt x="128" y="174"/>
                  </a:cubicBezTo>
                  <a:cubicBezTo>
                    <a:pt x="143" y="195"/>
                    <a:pt x="161" y="210"/>
                    <a:pt x="182" y="218"/>
                  </a:cubicBezTo>
                  <a:lnTo>
                    <a:pt x="182" y="277"/>
                  </a:lnTo>
                  <a:lnTo>
                    <a:pt x="122" y="277"/>
                  </a:lnTo>
                  <a:lnTo>
                    <a:pt x="122" y="314"/>
                  </a:lnTo>
                  <a:lnTo>
                    <a:pt x="102" y="314"/>
                  </a:lnTo>
                  <a:lnTo>
                    <a:pt x="102" y="335"/>
                  </a:lnTo>
                  <a:lnTo>
                    <a:pt x="206" y="335"/>
                  </a:lnTo>
                  <a:lnTo>
                    <a:pt x="207" y="335"/>
                  </a:lnTo>
                  <a:lnTo>
                    <a:pt x="310" y="335"/>
                  </a:lnTo>
                  <a:lnTo>
                    <a:pt x="310" y="314"/>
                  </a:lnTo>
                  <a:lnTo>
                    <a:pt x="290" y="314"/>
                  </a:lnTo>
                  <a:lnTo>
                    <a:pt x="290" y="277"/>
                  </a:lnTo>
                  <a:lnTo>
                    <a:pt x="231" y="277"/>
                  </a:lnTo>
                  <a:lnTo>
                    <a:pt x="231" y="218"/>
                  </a:lnTo>
                  <a:cubicBezTo>
                    <a:pt x="251" y="210"/>
                    <a:pt x="269" y="195"/>
                    <a:pt x="285" y="174"/>
                  </a:cubicBezTo>
                  <a:cubicBezTo>
                    <a:pt x="289" y="174"/>
                    <a:pt x="293" y="174"/>
                    <a:pt x="297" y="174"/>
                  </a:cubicBezTo>
                  <a:cubicBezTo>
                    <a:pt x="325" y="174"/>
                    <a:pt x="348" y="166"/>
                    <a:pt x="367" y="149"/>
                  </a:cubicBezTo>
                  <a:cubicBezTo>
                    <a:pt x="412" y="110"/>
                    <a:pt x="412" y="37"/>
                    <a:pt x="412" y="34"/>
                  </a:cubicBezTo>
                  <a:lnTo>
                    <a:pt x="412" y="20"/>
                  </a:lnTo>
                  <a:lnTo>
                    <a:pt x="331" y="20"/>
                  </a:lnTo>
                  <a:close/>
                  <a:moveTo>
                    <a:pt x="63" y="129"/>
                  </a:moveTo>
                  <a:cubicBezTo>
                    <a:pt x="38" y="107"/>
                    <a:pt x="30" y="68"/>
                    <a:pt x="28" y="47"/>
                  </a:cubicBezTo>
                  <a:lnTo>
                    <a:pt x="83" y="47"/>
                  </a:lnTo>
                  <a:cubicBezTo>
                    <a:pt x="86" y="73"/>
                    <a:pt x="91" y="105"/>
                    <a:pt x="104" y="132"/>
                  </a:cubicBezTo>
                  <a:cubicBezTo>
                    <a:pt x="106" y="138"/>
                    <a:pt x="109" y="142"/>
                    <a:pt x="111" y="147"/>
                  </a:cubicBezTo>
                  <a:cubicBezTo>
                    <a:pt x="92" y="146"/>
                    <a:pt x="76" y="140"/>
                    <a:pt x="63" y="129"/>
                  </a:cubicBezTo>
                  <a:close/>
                  <a:moveTo>
                    <a:pt x="349" y="129"/>
                  </a:moveTo>
                  <a:cubicBezTo>
                    <a:pt x="336" y="141"/>
                    <a:pt x="320" y="146"/>
                    <a:pt x="301" y="147"/>
                  </a:cubicBezTo>
                  <a:cubicBezTo>
                    <a:pt x="304" y="142"/>
                    <a:pt x="306" y="138"/>
                    <a:pt x="308" y="132"/>
                  </a:cubicBezTo>
                  <a:cubicBezTo>
                    <a:pt x="321" y="105"/>
                    <a:pt x="327" y="73"/>
                    <a:pt x="329" y="47"/>
                  </a:cubicBezTo>
                  <a:lnTo>
                    <a:pt x="384" y="47"/>
                  </a:lnTo>
                  <a:cubicBezTo>
                    <a:pt x="382" y="68"/>
                    <a:pt x="375" y="107"/>
                    <a:pt x="349" y="12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íṡļidê">
              <a:extLst>
                <a:ext uri="{FF2B5EF4-FFF2-40B4-BE49-F238E27FC236}">
                  <a16:creationId xmlns:a16="http://schemas.microsoft.com/office/drawing/2014/main" id="{9C78AD5D-9DE4-4F59-81F3-7D76256E7CF5}"/>
                </a:ext>
              </a:extLst>
            </p:cNvPr>
            <p:cNvSpPr txBox="1"/>
            <p:nvPr/>
          </p:nvSpPr>
          <p:spPr bwMode="auto">
            <a:xfrm>
              <a:off x="670299" y="2987194"/>
              <a:ext cx="2929738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 smtClean="0">
                  <a:hlinkClick r:id="rId3"/>
                </a:rPr>
                <a:t>管理员首页</a:t>
              </a:r>
              <a:endParaRPr lang="en-US" altLang="zh-CN" sz="2000" b="1" dirty="0"/>
            </a:p>
          </p:txBody>
        </p:sp>
        <p:sp>
          <p:nvSpPr>
            <p:cNvPr id="18" name="iṥ1îde">
              <a:extLst>
                <a:ext uri="{FF2B5EF4-FFF2-40B4-BE49-F238E27FC236}">
                  <a16:creationId xmlns:a16="http://schemas.microsoft.com/office/drawing/2014/main" id="{3D0EA110-3845-4A30-AF10-C21F414EB24E}"/>
                </a:ext>
              </a:extLst>
            </p:cNvPr>
            <p:cNvSpPr/>
            <p:nvPr/>
          </p:nvSpPr>
          <p:spPr bwMode="auto">
            <a:xfrm>
              <a:off x="670299" y="3429000"/>
              <a:ext cx="2929738" cy="1061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zh-CN" sz="1100" dirty="0"/>
            </a:p>
          </p:txBody>
        </p:sp>
        <p:sp>
          <p:nvSpPr>
            <p:cNvPr id="19" name="íSḷíḓé">
              <a:extLst>
                <a:ext uri="{FF2B5EF4-FFF2-40B4-BE49-F238E27FC236}">
                  <a16:creationId xmlns:a16="http://schemas.microsoft.com/office/drawing/2014/main" id="{82B1F2D9-8282-4C4B-A135-A8420913185C}"/>
                </a:ext>
              </a:extLst>
            </p:cNvPr>
            <p:cNvSpPr txBox="1"/>
            <p:nvPr/>
          </p:nvSpPr>
          <p:spPr bwMode="auto">
            <a:xfrm>
              <a:off x="8392226" y="2997073"/>
              <a:ext cx="2986926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 smtClean="0">
                  <a:hlinkClick r:id="rId4"/>
                </a:rPr>
                <a:t>评论管理</a:t>
              </a:r>
              <a:endParaRPr lang="en-US" altLang="zh-CN" sz="2000" b="1" dirty="0"/>
            </a:p>
          </p:txBody>
        </p:sp>
        <p:sp>
          <p:nvSpPr>
            <p:cNvPr id="20" name="iṥ1iḑé">
              <a:extLst>
                <a:ext uri="{FF2B5EF4-FFF2-40B4-BE49-F238E27FC236}">
                  <a16:creationId xmlns:a16="http://schemas.microsoft.com/office/drawing/2014/main" id="{1488B1D3-95BB-4FA5-B564-C6135A51FCE7}"/>
                </a:ext>
              </a:extLst>
            </p:cNvPr>
            <p:cNvSpPr/>
            <p:nvPr/>
          </p:nvSpPr>
          <p:spPr bwMode="auto">
            <a:xfrm>
              <a:off x="8540363" y="3429000"/>
              <a:ext cx="2986926" cy="1061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50000"/>
                </a:lnSpc>
              </a:pPr>
              <a:endParaRPr lang="en-US" altLang="zh-CN" sz="1100" dirty="0"/>
            </a:p>
          </p:txBody>
        </p:sp>
        <p:grpSp>
          <p:nvGrpSpPr>
            <p:cNvPr id="21" name="íṥļîďe">
              <a:extLst>
                <a:ext uri="{FF2B5EF4-FFF2-40B4-BE49-F238E27FC236}">
                  <a16:creationId xmlns:a16="http://schemas.microsoft.com/office/drawing/2014/main" id="{A954C47F-6CD3-411E-B602-BFAEC26966E2}"/>
                </a:ext>
              </a:extLst>
            </p:cNvPr>
            <p:cNvGrpSpPr/>
            <p:nvPr/>
          </p:nvGrpSpPr>
          <p:grpSpPr>
            <a:xfrm>
              <a:off x="3302082" y="1237897"/>
              <a:ext cx="2191516" cy="1104745"/>
              <a:chOff x="666932" y="4425289"/>
              <a:chExt cx="1112098" cy="1104745"/>
            </a:xfrm>
          </p:grpSpPr>
          <p:sp>
            <p:nvSpPr>
              <p:cNvPr id="28" name="iṣ1îḋè">
                <a:extLst>
                  <a:ext uri="{FF2B5EF4-FFF2-40B4-BE49-F238E27FC236}">
                    <a16:creationId xmlns:a16="http://schemas.microsoft.com/office/drawing/2014/main" id="{241162A0-C5D5-4FC7-8704-ECB1D7F26F4B}"/>
                  </a:ext>
                </a:extLst>
              </p:cNvPr>
              <p:cNvSpPr txBox="1"/>
              <p:nvPr/>
            </p:nvSpPr>
            <p:spPr bwMode="auto">
              <a:xfrm>
                <a:off x="666932" y="4425289"/>
                <a:ext cx="1112098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 smtClean="0">
                    <a:hlinkClick r:id="rId5"/>
                  </a:rPr>
                  <a:t>用户管理</a:t>
                </a:r>
                <a:endParaRPr lang="en-US" altLang="zh-CN" sz="2000" b="1" dirty="0"/>
              </a:p>
            </p:txBody>
          </p:sp>
          <p:sp>
            <p:nvSpPr>
              <p:cNvPr id="29" name="íṡḷíďê">
                <a:extLst>
                  <a:ext uri="{FF2B5EF4-FFF2-40B4-BE49-F238E27FC236}">
                    <a16:creationId xmlns:a16="http://schemas.microsoft.com/office/drawing/2014/main" id="{DA62C685-6D41-4F33-9CA5-1D24B683718A}"/>
                  </a:ext>
                </a:extLst>
              </p:cNvPr>
              <p:cNvSpPr/>
              <p:nvPr/>
            </p:nvSpPr>
            <p:spPr bwMode="auto">
              <a:xfrm>
                <a:off x="666932" y="4867096"/>
                <a:ext cx="1112098" cy="662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endParaRPr lang="en-US" altLang="zh-CN" sz="1100" dirty="0"/>
              </a:p>
            </p:txBody>
          </p:sp>
        </p:grpSp>
        <p:grpSp>
          <p:nvGrpSpPr>
            <p:cNvPr id="22" name="îsļiḍé">
              <a:extLst>
                <a:ext uri="{FF2B5EF4-FFF2-40B4-BE49-F238E27FC236}">
                  <a16:creationId xmlns:a16="http://schemas.microsoft.com/office/drawing/2014/main" id="{D9FD5C00-6D91-4B32-821A-389310B4E996}"/>
                </a:ext>
              </a:extLst>
            </p:cNvPr>
            <p:cNvGrpSpPr/>
            <p:nvPr/>
          </p:nvGrpSpPr>
          <p:grpSpPr>
            <a:xfrm>
              <a:off x="7296468" y="1216944"/>
              <a:ext cx="2217619" cy="1125698"/>
              <a:chOff x="653686" y="4404336"/>
              <a:chExt cx="1125344" cy="1125698"/>
            </a:xfrm>
          </p:grpSpPr>
          <p:sp>
            <p:nvSpPr>
              <p:cNvPr id="26" name="isḷíḍè">
                <a:extLst>
                  <a:ext uri="{FF2B5EF4-FFF2-40B4-BE49-F238E27FC236}">
                    <a16:creationId xmlns:a16="http://schemas.microsoft.com/office/drawing/2014/main" id="{27CEA583-F57B-4393-8260-C86E88F8CEF7}"/>
                  </a:ext>
                </a:extLst>
              </p:cNvPr>
              <p:cNvSpPr txBox="1"/>
              <p:nvPr/>
            </p:nvSpPr>
            <p:spPr bwMode="auto">
              <a:xfrm>
                <a:off x="653686" y="4404336"/>
                <a:ext cx="1112098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 smtClean="0">
                    <a:hlinkClick r:id="rId6"/>
                  </a:rPr>
                  <a:t>新闻管理</a:t>
                </a:r>
                <a:endParaRPr lang="en-US" altLang="zh-CN" sz="2000" b="1" dirty="0"/>
              </a:p>
            </p:txBody>
          </p:sp>
          <p:sp>
            <p:nvSpPr>
              <p:cNvPr id="27" name="îṥlîdè">
                <a:extLst>
                  <a:ext uri="{FF2B5EF4-FFF2-40B4-BE49-F238E27FC236}">
                    <a16:creationId xmlns:a16="http://schemas.microsoft.com/office/drawing/2014/main" id="{F9C8139C-0D19-4623-83AA-F8A49AB33F73}"/>
                  </a:ext>
                </a:extLst>
              </p:cNvPr>
              <p:cNvSpPr/>
              <p:nvPr/>
            </p:nvSpPr>
            <p:spPr bwMode="auto">
              <a:xfrm>
                <a:off x="666932" y="4867096"/>
                <a:ext cx="1112098" cy="662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endParaRPr lang="en-US" altLang="zh-CN" sz="1100" dirty="0"/>
              </a:p>
            </p:txBody>
          </p:sp>
        </p:grpSp>
        <p:grpSp>
          <p:nvGrpSpPr>
            <p:cNvPr id="23" name="i$1íḍê">
              <a:extLst>
                <a:ext uri="{FF2B5EF4-FFF2-40B4-BE49-F238E27FC236}">
                  <a16:creationId xmlns:a16="http://schemas.microsoft.com/office/drawing/2014/main" id="{8CB36F59-A923-4355-B658-36A6D66F6270}"/>
                </a:ext>
              </a:extLst>
            </p:cNvPr>
            <p:cNvGrpSpPr/>
            <p:nvPr/>
          </p:nvGrpSpPr>
          <p:grpSpPr>
            <a:xfrm>
              <a:off x="6206571" y="5019480"/>
              <a:ext cx="2191518" cy="1104745"/>
              <a:chOff x="666931" y="4425289"/>
              <a:chExt cx="1112099" cy="1104745"/>
            </a:xfrm>
          </p:grpSpPr>
          <p:sp>
            <p:nvSpPr>
              <p:cNvPr id="24" name="ï$ḷíḓé">
                <a:extLst>
                  <a:ext uri="{FF2B5EF4-FFF2-40B4-BE49-F238E27FC236}">
                    <a16:creationId xmlns:a16="http://schemas.microsoft.com/office/drawing/2014/main" id="{2D2AFF14-59F3-4251-A9B8-0D935FF7BFF2}"/>
                  </a:ext>
                </a:extLst>
              </p:cNvPr>
              <p:cNvSpPr txBox="1"/>
              <p:nvPr/>
            </p:nvSpPr>
            <p:spPr bwMode="auto">
              <a:xfrm>
                <a:off x="666931" y="4425289"/>
                <a:ext cx="1071215" cy="384607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zh-CN" sz="2000" b="1" dirty="0" smtClean="0"/>
                  <a:t>《</a:t>
                </a:r>
                <a:r>
                  <a:rPr lang="zh-CN" altLang="en-US" sz="2000" b="1" dirty="0" smtClean="0"/>
                  <a:t>管理员的自我修养</a:t>
                </a:r>
                <a:r>
                  <a:rPr lang="en-US" altLang="zh-CN" sz="2000" b="1" dirty="0" smtClean="0"/>
                  <a:t>》</a:t>
                </a:r>
                <a:endParaRPr lang="en-US" altLang="zh-CN" sz="2000" b="1" dirty="0"/>
              </a:p>
            </p:txBody>
          </p:sp>
          <p:sp>
            <p:nvSpPr>
              <p:cNvPr id="25" name="ïśḷïdè">
                <a:extLst>
                  <a:ext uri="{FF2B5EF4-FFF2-40B4-BE49-F238E27FC236}">
                    <a16:creationId xmlns:a16="http://schemas.microsoft.com/office/drawing/2014/main" id="{C4CE2F6A-EDE0-4500-85BF-E38ED849E38E}"/>
                  </a:ext>
                </a:extLst>
              </p:cNvPr>
              <p:cNvSpPr/>
              <p:nvPr/>
            </p:nvSpPr>
            <p:spPr bwMode="auto">
              <a:xfrm>
                <a:off x="666932" y="4867096"/>
                <a:ext cx="1112098" cy="662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endParaRPr lang="en-US" altLang="zh-CN" sz="11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5173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20" y="1441938"/>
            <a:ext cx="7934769" cy="409074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939" y="2294965"/>
            <a:ext cx="8119332" cy="384500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6642" y="1694089"/>
            <a:ext cx="8488359" cy="41422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0831" y="430823"/>
            <a:ext cx="8841169" cy="424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43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2B5A1C-F75B-4584-AC54-A49289A80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新闻管理：严格，负责！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692F9B-C972-4AD9-A695-5F5C0471F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F51782-1C33-4E10-A0E4-4BA1BE894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22</a:t>
            </a:fld>
            <a:endParaRPr lang="zh-CN" altLang="en-US"/>
          </a:p>
        </p:txBody>
      </p:sp>
      <p:grpSp>
        <p:nvGrpSpPr>
          <p:cNvPr id="5" name="d683843d-2e0c-4c5d-9056-2740c6075df3" descr="OQAAAB+LCAAAAAAABACrVlIpqSxIVbJSCs5NLCpxyUxML0rM9SxJzVXSUfJMUbLKK83J0VFyysxLycxLdy/KLy0oVrKKjq0FALpUkis5AAAA" title="iSlide™ 版权声明  COPYRIGHT NOTICE">
            <a:extLst>
              <a:ext uri="{FF2B5EF4-FFF2-40B4-BE49-F238E27FC236}">
                <a16:creationId xmlns:a16="http://schemas.microsoft.com/office/drawing/2014/main" id="{E239C519-55AD-4903-A712-D884BD57A9FC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512212" y="375920"/>
            <a:ext cx="11489912" cy="5939533"/>
            <a:chOff x="512214" y="542547"/>
            <a:chExt cx="11167574" cy="5772905"/>
          </a:xfrm>
        </p:grpSpPr>
        <p:grpSp>
          <p:nvGrpSpPr>
            <p:cNvPr id="6" name="ïśļíḑê">
              <a:extLst>
                <a:ext uri="{FF2B5EF4-FFF2-40B4-BE49-F238E27FC236}">
                  <a16:creationId xmlns:a16="http://schemas.microsoft.com/office/drawing/2014/main" id="{DEAD01D9-18BE-4368-A873-3CCDBAE3747D}"/>
                </a:ext>
              </a:extLst>
            </p:cNvPr>
            <p:cNvGrpSpPr/>
            <p:nvPr/>
          </p:nvGrpSpPr>
          <p:grpSpPr>
            <a:xfrm>
              <a:off x="512214" y="542547"/>
              <a:ext cx="11167574" cy="5772905"/>
              <a:chOff x="1489576" y="1175752"/>
              <a:chExt cx="9568609" cy="4042773"/>
            </a:xfrm>
            <a:solidFill>
              <a:schemeClr val="tx2">
                <a:lumMod val="20000"/>
                <a:lumOff val="80000"/>
                <a:alpha val="40000"/>
              </a:schemeClr>
            </a:solidFill>
          </p:grpSpPr>
          <p:grpSp>
            <p:nvGrpSpPr>
              <p:cNvPr id="39" name="ï$ḻíďe">
                <a:extLst>
                  <a:ext uri="{FF2B5EF4-FFF2-40B4-BE49-F238E27FC236}">
                    <a16:creationId xmlns:a16="http://schemas.microsoft.com/office/drawing/2014/main" id="{AFFA13E3-C97D-4891-9EDE-EF0377A5B3D5}"/>
                  </a:ext>
                </a:extLst>
              </p:cNvPr>
              <p:cNvGrpSpPr/>
              <p:nvPr/>
            </p:nvGrpSpPr>
            <p:grpSpPr>
              <a:xfrm>
                <a:off x="5385561" y="1195387"/>
                <a:ext cx="5672624" cy="3721938"/>
                <a:chOff x="3875479" y="1499885"/>
                <a:chExt cx="5467545" cy="3787060"/>
              </a:xfrm>
              <a:grpFill/>
            </p:grpSpPr>
            <p:sp>
              <p:nvSpPr>
                <p:cNvPr id="95" name="ïš1iďe">
                  <a:extLst>
                    <a:ext uri="{FF2B5EF4-FFF2-40B4-BE49-F238E27FC236}">
                      <a16:creationId xmlns:a16="http://schemas.microsoft.com/office/drawing/2014/main" id="{0B232BAD-FF70-4AE0-9081-DC8EE57A87B5}"/>
                    </a:ext>
                  </a:extLst>
                </p:cNvPr>
                <p:cNvSpPr/>
                <p:nvPr/>
              </p:nvSpPr>
              <p:spPr bwMode="auto">
                <a:xfrm>
                  <a:off x="7903833" y="2473621"/>
                  <a:ext cx="144608" cy="117690"/>
                </a:xfrm>
                <a:custGeom>
                  <a:avLst/>
                  <a:gdLst>
                    <a:gd name="T0" fmla="*/ 2147483647 w 82"/>
                    <a:gd name="T1" fmla="*/ 2147483647 h 70"/>
                    <a:gd name="T2" fmla="*/ 2147483647 w 82"/>
                    <a:gd name="T3" fmla="*/ 2147483647 h 70"/>
                    <a:gd name="T4" fmla="*/ 2147483647 w 82"/>
                    <a:gd name="T5" fmla="*/ 2147483647 h 70"/>
                    <a:gd name="T6" fmla="*/ 2147483647 w 82"/>
                    <a:gd name="T7" fmla="*/ 2147483647 h 70"/>
                    <a:gd name="T8" fmla="*/ 2147483647 w 82"/>
                    <a:gd name="T9" fmla="*/ 2147483647 h 70"/>
                    <a:gd name="T10" fmla="*/ 2147483647 w 82"/>
                    <a:gd name="T11" fmla="*/ 2147483647 h 70"/>
                    <a:gd name="T12" fmla="*/ 2147483647 w 82"/>
                    <a:gd name="T13" fmla="*/ 2147483647 h 70"/>
                    <a:gd name="T14" fmla="*/ 2147483647 w 82"/>
                    <a:gd name="T15" fmla="*/ 2147483647 h 70"/>
                    <a:gd name="T16" fmla="*/ 2147483647 w 82"/>
                    <a:gd name="T17" fmla="*/ 2147483647 h 70"/>
                    <a:gd name="T18" fmla="*/ 2147483647 w 82"/>
                    <a:gd name="T19" fmla="*/ 2147483647 h 70"/>
                    <a:gd name="T20" fmla="*/ 2147483647 w 82"/>
                    <a:gd name="T21" fmla="*/ 2147483647 h 70"/>
                    <a:gd name="T22" fmla="*/ 2147483647 w 82"/>
                    <a:gd name="T23" fmla="*/ 2147483647 h 70"/>
                    <a:gd name="T24" fmla="*/ 2147483647 w 82"/>
                    <a:gd name="T25" fmla="*/ 2147483647 h 70"/>
                    <a:gd name="T26" fmla="*/ 2147483647 w 82"/>
                    <a:gd name="T27" fmla="*/ 2147483647 h 70"/>
                    <a:gd name="T28" fmla="*/ 2147483647 w 82"/>
                    <a:gd name="T29" fmla="*/ 2147483647 h 70"/>
                    <a:gd name="T30" fmla="*/ 2147483647 w 82"/>
                    <a:gd name="T31" fmla="*/ 2147483647 h 70"/>
                    <a:gd name="T32" fmla="*/ 2147483647 w 82"/>
                    <a:gd name="T33" fmla="*/ 2147483647 h 70"/>
                    <a:gd name="T34" fmla="*/ 2147483647 w 82"/>
                    <a:gd name="T35" fmla="*/ 2147483647 h 70"/>
                    <a:gd name="T36" fmla="*/ 2147483647 w 82"/>
                    <a:gd name="T37" fmla="*/ 2147483647 h 70"/>
                    <a:gd name="T38" fmla="*/ 2147483647 w 82"/>
                    <a:gd name="T39" fmla="*/ 2147483647 h 70"/>
                    <a:gd name="T40" fmla="*/ 2147483647 w 82"/>
                    <a:gd name="T41" fmla="*/ 2147483647 h 70"/>
                    <a:gd name="T42" fmla="*/ 0 w 82"/>
                    <a:gd name="T43" fmla="*/ 0 h 70"/>
                    <a:gd name="T44" fmla="*/ 2147483647 w 82"/>
                    <a:gd name="T45" fmla="*/ 0 h 70"/>
                    <a:gd name="T46" fmla="*/ 2147483647 w 82"/>
                    <a:gd name="T47" fmla="*/ 2147483647 h 70"/>
                    <a:gd name="T48" fmla="*/ 2147483647 w 82"/>
                    <a:gd name="T49" fmla="*/ 2147483647 h 70"/>
                    <a:gd name="T50" fmla="*/ 2147483647 w 82"/>
                    <a:gd name="T51" fmla="*/ 2147483647 h 70"/>
                    <a:gd name="T52" fmla="*/ 2147483647 w 82"/>
                    <a:gd name="T53" fmla="*/ 2147483647 h 70"/>
                    <a:gd name="T54" fmla="*/ 2147483647 w 82"/>
                    <a:gd name="T55" fmla="*/ 2147483647 h 70"/>
                    <a:gd name="T56" fmla="*/ 2147483647 w 82"/>
                    <a:gd name="T57" fmla="*/ 2147483647 h 70"/>
                    <a:gd name="T58" fmla="*/ 2147483647 w 82"/>
                    <a:gd name="T59" fmla="*/ 2147483647 h 70"/>
                    <a:gd name="T60" fmla="*/ 2147483647 w 82"/>
                    <a:gd name="T61" fmla="*/ 2147483647 h 70"/>
                    <a:gd name="T62" fmla="*/ 2147483647 w 82"/>
                    <a:gd name="T63" fmla="*/ 2147483647 h 70"/>
                    <a:gd name="T64" fmla="*/ 2147483647 w 82"/>
                    <a:gd name="T65" fmla="*/ 2147483647 h 70"/>
                    <a:gd name="T66" fmla="*/ 2147483647 w 82"/>
                    <a:gd name="T67" fmla="*/ 2147483647 h 70"/>
                    <a:gd name="T68" fmla="*/ 2147483647 w 82"/>
                    <a:gd name="T69" fmla="*/ 2147483647 h 70"/>
                    <a:gd name="T70" fmla="*/ 2147483647 w 82"/>
                    <a:gd name="T71" fmla="*/ 2147483647 h 70"/>
                    <a:gd name="T72" fmla="*/ 2147483647 w 82"/>
                    <a:gd name="T73" fmla="*/ 2147483647 h 70"/>
                    <a:gd name="T74" fmla="*/ 2147483647 w 82"/>
                    <a:gd name="T75" fmla="*/ 2147483647 h 70"/>
                    <a:gd name="T76" fmla="*/ 2147483647 w 82"/>
                    <a:gd name="T77" fmla="*/ 2147483647 h 70"/>
                    <a:gd name="T78" fmla="*/ 2147483647 w 82"/>
                    <a:gd name="T79" fmla="*/ 2147483647 h 70"/>
                    <a:gd name="T80" fmla="*/ 2147483647 w 82"/>
                    <a:gd name="T81" fmla="*/ 2147483647 h 70"/>
                    <a:gd name="T82" fmla="*/ 2147483647 w 82"/>
                    <a:gd name="T83" fmla="*/ 2147483647 h 70"/>
                    <a:gd name="T84" fmla="*/ 2147483647 w 82"/>
                    <a:gd name="T85" fmla="*/ 2147483647 h 70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82"/>
                    <a:gd name="T130" fmla="*/ 0 h 70"/>
                    <a:gd name="T131" fmla="*/ 82 w 82"/>
                    <a:gd name="T132" fmla="*/ 70 h 70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82" h="70">
                      <a:moveTo>
                        <a:pt x="28" y="52"/>
                      </a:moveTo>
                      <a:lnTo>
                        <a:pt x="20" y="54"/>
                      </a:lnTo>
                      <a:lnTo>
                        <a:pt x="14" y="56"/>
                      </a:lnTo>
                      <a:lnTo>
                        <a:pt x="26" y="62"/>
                      </a:lnTo>
                      <a:lnTo>
                        <a:pt x="30" y="64"/>
                      </a:lnTo>
                      <a:lnTo>
                        <a:pt x="36" y="70"/>
                      </a:lnTo>
                      <a:lnTo>
                        <a:pt x="20" y="70"/>
                      </a:lnTo>
                      <a:lnTo>
                        <a:pt x="14" y="62"/>
                      </a:lnTo>
                      <a:lnTo>
                        <a:pt x="12" y="58"/>
                      </a:lnTo>
                      <a:lnTo>
                        <a:pt x="8" y="56"/>
                      </a:lnTo>
                      <a:lnTo>
                        <a:pt x="10" y="50"/>
                      </a:lnTo>
                      <a:lnTo>
                        <a:pt x="14" y="46"/>
                      </a:lnTo>
                      <a:lnTo>
                        <a:pt x="12" y="44"/>
                      </a:lnTo>
                      <a:lnTo>
                        <a:pt x="10" y="40"/>
                      </a:lnTo>
                      <a:lnTo>
                        <a:pt x="18" y="40"/>
                      </a:lnTo>
                      <a:lnTo>
                        <a:pt x="16" y="34"/>
                      </a:lnTo>
                      <a:lnTo>
                        <a:pt x="14" y="28"/>
                      </a:lnTo>
                      <a:lnTo>
                        <a:pt x="14" y="16"/>
                      </a:lnTo>
                      <a:lnTo>
                        <a:pt x="10" y="12"/>
                      </a:lnTo>
                      <a:lnTo>
                        <a:pt x="6" y="8"/>
                      </a:lnTo>
                      <a:lnTo>
                        <a:pt x="2" y="4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12" y="4"/>
                      </a:lnTo>
                      <a:lnTo>
                        <a:pt x="24" y="14"/>
                      </a:lnTo>
                      <a:lnTo>
                        <a:pt x="40" y="22"/>
                      </a:lnTo>
                      <a:lnTo>
                        <a:pt x="46" y="24"/>
                      </a:lnTo>
                      <a:lnTo>
                        <a:pt x="54" y="26"/>
                      </a:lnTo>
                      <a:lnTo>
                        <a:pt x="60" y="26"/>
                      </a:lnTo>
                      <a:lnTo>
                        <a:pt x="66" y="24"/>
                      </a:lnTo>
                      <a:lnTo>
                        <a:pt x="74" y="20"/>
                      </a:lnTo>
                      <a:lnTo>
                        <a:pt x="74" y="30"/>
                      </a:lnTo>
                      <a:lnTo>
                        <a:pt x="74" y="34"/>
                      </a:lnTo>
                      <a:lnTo>
                        <a:pt x="76" y="36"/>
                      </a:lnTo>
                      <a:lnTo>
                        <a:pt x="82" y="42"/>
                      </a:lnTo>
                      <a:lnTo>
                        <a:pt x="78" y="44"/>
                      </a:lnTo>
                      <a:lnTo>
                        <a:pt x="72" y="44"/>
                      </a:lnTo>
                      <a:lnTo>
                        <a:pt x="60" y="46"/>
                      </a:lnTo>
                      <a:lnTo>
                        <a:pt x="60" y="62"/>
                      </a:lnTo>
                      <a:lnTo>
                        <a:pt x="52" y="60"/>
                      </a:lnTo>
                      <a:lnTo>
                        <a:pt x="44" y="56"/>
                      </a:lnTo>
                      <a:lnTo>
                        <a:pt x="38" y="54"/>
                      </a:lnTo>
                      <a:lnTo>
                        <a:pt x="28" y="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96" name="íṩḻîḓè">
                  <a:extLst>
                    <a:ext uri="{FF2B5EF4-FFF2-40B4-BE49-F238E27FC236}">
                      <a16:creationId xmlns:a16="http://schemas.microsoft.com/office/drawing/2014/main" id="{3C67365C-907D-49B2-B983-F9141243CAF5}"/>
                    </a:ext>
                  </a:extLst>
                </p:cNvPr>
                <p:cNvSpPr/>
                <p:nvPr/>
              </p:nvSpPr>
              <p:spPr bwMode="auto">
                <a:xfrm>
                  <a:off x="7819823" y="2598314"/>
                  <a:ext cx="238258" cy="246586"/>
                </a:xfrm>
                <a:custGeom>
                  <a:avLst/>
                  <a:gdLst>
                    <a:gd name="T0" fmla="*/ 2147483647 w 136"/>
                    <a:gd name="T1" fmla="*/ 2147483647 h 148"/>
                    <a:gd name="T2" fmla="*/ 2147483647 w 136"/>
                    <a:gd name="T3" fmla="*/ 0 h 148"/>
                    <a:gd name="T4" fmla="*/ 2147483647 w 136"/>
                    <a:gd name="T5" fmla="*/ 2147483647 h 148"/>
                    <a:gd name="T6" fmla="*/ 2147483647 w 136"/>
                    <a:gd name="T7" fmla="*/ 2147483647 h 148"/>
                    <a:gd name="T8" fmla="*/ 2147483647 w 136"/>
                    <a:gd name="T9" fmla="*/ 2147483647 h 148"/>
                    <a:gd name="T10" fmla="*/ 2147483647 w 136"/>
                    <a:gd name="T11" fmla="*/ 2147483647 h 148"/>
                    <a:gd name="T12" fmla="*/ 2147483647 w 136"/>
                    <a:gd name="T13" fmla="*/ 2147483647 h 148"/>
                    <a:gd name="T14" fmla="*/ 2147483647 w 136"/>
                    <a:gd name="T15" fmla="*/ 2147483647 h 148"/>
                    <a:gd name="T16" fmla="*/ 2147483647 w 136"/>
                    <a:gd name="T17" fmla="*/ 2147483647 h 148"/>
                    <a:gd name="T18" fmla="*/ 2147483647 w 136"/>
                    <a:gd name="T19" fmla="*/ 2147483647 h 148"/>
                    <a:gd name="T20" fmla="*/ 2147483647 w 136"/>
                    <a:gd name="T21" fmla="*/ 2147483647 h 148"/>
                    <a:gd name="T22" fmla="*/ 2147483647 w 136"/>
                    <a:gd name="T23" fmla="*/ 2147483647 h 148"/>
                    <a:gd name="T24" fmla="*/ 2147483647 w 136"/>
                    <a:gd name="T25" fmla="*/ 2147483647 h 148"/>
                    <a:gd name="T26" fmla="*/ 2147483647 w 136"/>
                    <a:gd name="T27" fmla="*/ 2147483647 h 148"/>
                    <a:gd name="T28" fmla="*/ 2147483647 w 136"/>
                    <a:gd name="T29" fmla="*/ 2147483647 h 148"/>
                    <a:gd name="T30" fmla="*/ 2147483647 w 136"/>
                    <a:gd name="T31" fmla="*/ 2147483647 h 148"/>
                    <a:gd name="T32" fmla="*/ 2147483647 w 136"/>
                    <a:gd name="T33" fmla="*/ 2147483647 h 148"/>
                    <a:gd name="T34" fmla="*/ 2147483647 w 136"/>
                    <a:gd name="T35" fmla="*/ 2147483647 h 148"/>
                    <a:gd name="T36" fmla="*/ 2147483647 w 136"/>
                    <a:gd name="T37" fmla="*/ 2147483647 h 148"/>
                    <a:gd name="T38" fmla="*/ 2147483647 w 136"/>
                    <a:gd name="T39" fmla="*/ 2147483647 h 148"/>
                    <a:gd name="T40" fmla="*/ 2147483647 w 136"/>
                    <a:gd name="T41" fmla="*/ 2147483647 h 148"/>
                    <a:gd name="T42" fmla="*/ 2147483647 w 136"/>
                    <a:gd name="T43" fmla="*/ 2147483647 h 148"/>
                    <a:gd name="T44" fmla="*/ 2147483647 w 136"/>
                    <a:gd name="T45" fmla="*/ 2147483647 h 148"/>
                    <a:gd name="T46" fmla="*/ 2147483647 w 136"/>
                    <a:gd name="T47" fmla="*/ 2147483647 h 148"/>
                    <a:gd name="T48" fmla="*/ 0 w 136"/>
                    <a:gd name="T49" fmla="*/ 2147483647 h 148"/>
                    <a:gd name="T50" fmla="*/ 2147483647 w 136"/>
                    <a:gd name="T51" fmla="*/ 2147483647 h 148"/>
                    <a:gd name="T52" fmla="*/ 2147483647 w 136"/>
                    <a:gd name="T53" fmla="*/ 2147483647 h 148"/>
                    <a:gd name="T54" fmla="*/ 2147483647 w 136"/>
                    <a:gd name="T55" fmla="*/ 2147483647 h 148"/>
                    <a:gd name="T56" fmla="*/ 2147483647 w 136"/>
                    <a:gd name="T57" fmla="*/ 2147483647 h 148"/>
                    <a:gd name="T58" fmla="*/ 2147483647 w 136"/>
                    <a:gd name="T59" fmla="*/ 2147483647 h 148"/>
                    <a:gd name="T60" fmla="*/ 2147483647 w 136"/>
                    <a:gd name="T61" fmla="*/ 2147483647 h 148"/>
                    <a:gd name="T62" fmla="*/ 2147483647 w 136"/>
                    <a:gd name="T63" fmla="*/ 2147483647 h 148"/>
                    <a:gd name="T64" fmla="*/ 2147483647 w 136"/>
                    <a:gd name="T65" fmla="*/ 2147483647 h 148"/>
                    <a:gd name="T66" fmla="*/ 2147483647 w 136"/>
                    <a:gd name="T67" fmla="*/ 2147483647 h 148"/>
                    <a:gd name="T68" fmla="*/ 2147483647 w 136"/>
                    <a:gd name="T69" fmla="*/ 2147483647 h 148"/>
                    <a:gd name="T70" fmla="*/ 2147483647 w 136"/>
                    <a:gd name="T71" fmla="*/ 2147483647 h 148"/>
                    <a:gd name="T72" fmla="*/ 2147483647 w 136"/>
                    <a:gd name="T73" fmla="*/ 2147483647 h 148"/>
                    <a:gd name="T74" fmla="*/ 2147483647 w 136"/>
                    <a:gd name="T75" fmla="*/ 2147483647 h 148"/>
                    <a:gd name="T76" fmla="*/ 2147483647 w 136"/>
                    <a:gd name="T77" fmla="*/ 2147483647 h 148"/>
                    <a:gd name="T78" fmla="*/ 2147483647 w 136"/>
                    <a:gd name="T79" fmla="*/ 2147483647 h 148"/>
                    <a:gd name="T80" fmla="*/ 2147483647 w 136"/>
                    <a:gd name="T81" fmla="*/ 2147483647 h 148"/>
                    <a:gd name="T82" fmla="*/ 2147483647 w 136"/>
                    <a:gd name="T83" fmla="*/ 2147483647 h 148"/>
                    <a:gd name="T84" fmla="*/ 2147483647 w 136"/>
                    <a:gd name="T85" fmla="*/ 2147483647 h 148"/>
                    <a:gd name="T86" fmla="*/ 2147483647 w 136"/>
                    <a:gd name="T87" fmla="*/ 2147483647 h 148"/>
                    <a:gd name="T88" fmla="*/ 2147483647 w 136"/>
                    <a:gd name="T89" fmla="*/ 2147483647 h 148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136"/>
                    <a:gd name="T136" fmla="*/ 0 h 148"/>
                    <a:gd name="T137" fmla="*/ 136 w 136"/>
                    <a:gd name="T138" fmla="*/ 148 h 148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136" h="148">
                      <a:moveTo>
                        <a:pt x="76" y="12"/>
                      </a:moveTo>
                      <a:lnTo>
                        <a:pt x="78" y="6"/>
                      </a:lnTo>
                      <a:lnTo>
                        <a:pt x="80" y="4"/>
                      </a:lnTo>
                      <a:lnTo>
                        <a:pt x="86" y="0"/>
                      </a:lnTo>
                      <a:lnTo>
                        <a:pt x="98" y="10"/>
                      </a:lnTo>
                      <a:lnTo>
                        <a:pt x="110" y="24"/>
                      </a:lnTo>
                      <a:lnTo>
                        <a:pt x="116" y="30"/>
                      </a:lnTo>
                      <a:lnTo>
                        <a:pt x="118" y="38"/>
                      </a:lnTo>
                      <a:lnTo>
                        <a:pt x="122" y="46"/>
                      </a:lnTo>
                      <a:lnTo>
                        <a:pt x="122" y="52"/>
                      </a:lnTo>
                      <a:lnTo>
                        <a:pt x="120" y="56"/>
                      </a:lnTo>
                      <a:lnTo>
                        <a:pt x="118" y="60"/>
                      </a:lnTo>
                      <a:lnTo>
                        <a:pt x="126" y="78"/>
                      </a:lnTo>
                      <a:lnTo>
                        <a:pt x="136" y="102"/>
                      </a:lnTo>
                      <a:lnTo>
                        <a:pt x="134" y="110"/>
                      </a:lnTo>
                      <a:lnTo>
                        <a:pt x="132" y="114"/>
                      </a:lnTo>
                      <a:lnTo>
                        <a:pt x="130" y="114"/>
                      </a:lnTo>
                      <a:lnTo>
                        <a:pt x="126" y="114"/>
                      </a:lnTo>
                      <a:lnTo>
                        <a:pt x="126" y="110"/>
                      </a:lnTo>
                      <a:lnTo>
                        <a:pt x="130" y="106"/>
                      </a:lnTo>
                      <a:lnTo>
                        <a:pt x="122" y="108"/>
                      </a:lnTo>
                      <a:lnTo>
                        <a:pt x="118" y="110"/>
                      </a:lnTo>
                      <a:lnTo>
                        <a:pt x="116" y="120"/>
                      </a:lnTo>
                      <a:lnTo>
                        <a:pt x="116" y="116"/>
                      </a:lnTo>
                      <a:lnTo>
                        <a:pt x="114" y="114"/>
                      </a:lnTo>
                      <a:lnTo>
                        <a:pt x="108" y="120"/>
                      </a:lnTo>
                      <a:lnTo>
                        <a:pt x="104" y="122"/>
                      </a:lnTo>
                      <a:lnTo>
                        <a:pt x="100" y="122"/>
                      </a:lnTo>
                      <a:lnTo>
                        <a:pt x="92" y="122"/>
                      </a:lnTo>
                      <a:lnTo>
                        <a:pt x="88" y="120"/>
                      </a:lnTo>
                      <a:lnTo>
                        <a:pt x="84" y="120"/>
                      </a:lnTo>
                      <a:lnTo>
                        <a:pt x="82" y="120"/>
                      </a:lnTo>
                      <a:lnTo>
                        <a:pt x="82" y="122"/>
                      </a:lnTo>
                      <a:lnTo>
                        <a:pt x="86" y="128"/>
                      </a:lnTo>
                      <a:lnTo>
                        <a:pt x="90" y="132"/>
                      </a:lnTo>
                      <a:lnTo>
                        <a:pt x="86" y="138"/>
                      </a:lnTo>
                      <a:lnTo>
                        <a:pt x="82" y="148"/>
                      </a:lnTo>
                      <a:lnTo>
                        <a:pt x="74" y="144"/>
                      </a:lnTo>
                      <a:lnTo>
                        <a:pt x="70" y="138"/>
                      </a:lnTo>
                      <a:lnTo>
                        <a:pt x="66" y="132"/>
                      </a:lnTo>
                      <a:lnTo>
                        <a:pt x="64" y="122"/>
                      </a:lnTo>
                      <a:lnTo>
                        <a:pt x="54" y="122"/>
                      </a:lnTo>
                      <a:lnTo>
                        <a:pt x="46" y="124"/>
                      </a:lnTo>
                      <a:lnTo>
                        <a:pt x="38" y="126"/>
                      </a:lnTo>
                      <a:lnTo>
                        <a:pt x="30" y="130"/>
                      </a:lnTo>
                      <a:lnTo>
                        <a:pt x="20" y="130"/>
                      </a:lnTo>
                      <a:lnTo>
                        <a:pt x="20" y="136"/>
                      </a:lnTo>
                      <a:lnTo>
                        <a:pt x="8" y="134"/>
                      </a:lnTo>
                      <a:lnTo>
                        <a:pt x="2" y="134"/>
                      </a:lnTo>
                      <a:lnTo>
                        <a:pt x="0" y="132"/>
                      </a:lnTo>
                      <a:lnTo>
                        <a:pt x="0" y="128"/>
                      </a:lnTo>
                      <a:lnTo>
                        <a:pt x="6" y="126"/>
                      </a:lnTo>
                      <a:lnTo>
                        <a:pt x="8" y="124"/>
                      </a:lnTo>
                      <a:lnTo>
                        <a:pt x="14" y="116"/>
                      </a:lnTo>
                      <a:lnTo>
                        <a:pt x="20" y="108"/>
                      </a:lnTo>
                      <a:lnTo>
                        <a:pt x="24" y="106"/>
                      </a:lnTo>
                      <a:lnTo>
                        <a:pt x="28" y="106"/>
                      </a:lnTo>
                      <a:lnTo>
                        <a:pt x="34" y="106"/>
                      </a:lnTo>
                      <a:lnTo>
                        <a:pt x="36" y="104"/>
                      </a:lnTo>
                      <a:lnTo>
                        <a:pt x="42" y="102"/>
                      </a:lnTo>
                      <a:lnTo>
                        <a:pt x="46" y="102"/>
                      </a:lnTo>
                      <a:lnTo>
                        <a:pt x="52" y="102"/>
                      </a:lnTo>
                      <a:lnTo>
                        <a:pt x="54" y="104"/>
                      </a:lnTo>
                      <a:lnTo>
                        <a:pt x="60" y="108"/>
                      </a:lnTo>
                      <a:lnTo>
                        <a:pt x="62" y="106"/>
                      </a:lnTo>
                      <a:lnTo>
                        <a:pt x="62" y="102"/>
                      </a:lnTo>
                      <a:lnTo>
                        <a:pt x="62" y="96"/>
                      </a:lnTo>
                      <a:lnTo>
                        <a:pt x="60" y="94"/>
                      </a:lnTo>
                      <a:lnTo>
                        <a:pt x="62" y="90"/>
                      </a:lnTo>
                      <a:lnTo>
                        <a:pt x="64" y="86"/>
                      </a:lnTo>
                      <a:lnTo>
                        <a:pt x="68" y="84"/>
                      </a:lnTo>
                      <a:lnTo>
                        <a:pt x="68" y="80"/>
                      </a:lnTo>
                      <a:lnTo>
                        <a:pt x="68" y="78"/>
                      </a:lnTo>
                      <a:lnTo>
                        <a:pt x="68" y="74"/>
                      </a:lnTo>
                      <a:lnTo>
                        <a:pt x="70" y="78"/>
                      </a:lnTo>
                      <a:lnTo>
                        <a:pt x="68" y="82"/>
                      </a:lnTo>
                      <a:lnTo>
                        <a:pt x="76" y="80"/>
                      </a:lnTo>
                      <a:lnTo>
                        <a:pt x="82" y="78"/>
                      </a:lnTo>
                      <a:lnTo>
                        <a:pt x="86" y="76"/>
                      </a:lnTo>
                      <a:lnTo>
                        <a:pt x="90" y="72"/>
                      </a:lnTo>
                      <a:lnTo>
                        <a:pt x="92" y="60"/>
                      </a:lnTo>
                      <a:lnTo>
                        <a:pt x="94" y="50"/>
                      </a:lnTo>
                      <a:lnTo>
                        <a:pt x="94" y="44"/>
                      </a:lnTo>
                      <a:lnTo>
                        <a:pt x="92" y="40"/>
                      </a:lnTo>
                      <a:lnTo>
                        <a:pt x="88" y="32"/>
                      </a:lnTo>
                      <a:lnTo>
                        <a:pt x="84" y="26"/>
                      </a:lnTo>
                      <a:lnTo>
                        <a:pt x="82" y="24"/>
                      </a:lnTo>
                      <a:lnTo>
                        <a:pt x="80" y="20"/>
                      </a:lnTo>
                      <a:lnTo>
                        <a:pt x="78" y="16"/>
                      </a:lnTo>
                      <a:lnTo>
                        <a:pt x="76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97" name="ïŝḷíḍe">
                  <a:extLst>
                    <a:ext uri="{FF2B5EF4-FFF2-40B4-BE49-F238E27FC236}">
                      <a16:creationId xmlns:a16="http://schemas.microsoft.com/office/drawing/2014/main" id="{B0BF21B5-1C7D-4318-AD20-0A349845F9C2}"/>
                    </a:ext>
                  </a:extLst>
                </p:cNvPr>
                <p:cNvSpPr/>
                <p:nvPr/>
              </p:nvSpPr>
              <p:spPr bwMode="auto">
                <a:xfrm>
                  <a:off x="7874913" y="2816880"/>
                  <a:ext cx="53711" cy="42031"/>
                </a:xfrm>
                <a:custGeom>
                  <a:avLst/>
                  <a:gdLst>
                    <a:gd name="T0" fmla="*/ 2147483647 w 32"/>
                    <a:gd name="T1" fmla="*/ 2147483647 h 26"/>
                    <a:gd name="T2" fmla="*/ 2147483647 w 32"/>
                    <a:gd name="T3" fmla="*/ 2147483647 h 26"/>
                    <a:gd name="T4" fmla="*/ 2147483647 w 32"/>
                    <a:gd name="T5" fmla="*/ 0 h 26"/>
                    <a:gd name="T6" fmla="*/ 2147483647 w 32"/>
                    <a:gd name="T7" fmla="*/ 0 h 26"/>
                    <a:gd name="T8" fmla="*/ 2147483647 w 32"/>
                    <a:gd name="T9" fmla="*/ 2147483647 h 26"/>
                    <a:gd name="T10" fmla="*/ 2147483647 w 32"/>
                    <a:gd name="T11" fmla="*/ 2147483647 h 26"/>
                    <a:gd name="T12" fmla="*/ 2147483647 w 32"/>
                    <a:gd name="T13" fmla="*/ 2147483647 h 26"/>
                    <a:gd name="T14" fmla="*/ 2147483647 w 32"/>
                    <a:gd name="T15" fmla="*/ 2147483647 h 26"/>
                    <a:gd name="T16" fmla="*/ 2147483647 w 32"/>
                    <a:gd name="T17" fmla="*/ 2147483647 h 26"/>
                    <a:gd name="T18" fmla="*/ 2147483647 w 32"/>
                    <a:gd name="T19" fmla="*/ 2147483647 h 26"/>
                    <a:gd name="T20" fmla="*/ 2147483647 w 32"/>
                    <a:gd name="T21" fmla="*/ 2147483647 h 26"/>
                    <a:gd name="T22" fmla="*/ 2147483647 w 32"/>
                    <a:gd name="T23" fmla="*/ 2147483647 h 26"/>
                    <a:gd name="T24" fmla="*/ 2147483647 w 32"/>
                    <a:gd name="T25" fmla="*/ 2147483647 h 26"/>
                    <a:gd name="T26" fmla="*/ 2147483647 w 32"/>
                    <a:gd name="T27" fmla="*/ 2147483647 h 26"/>
                    <a:gd name="T28" fmla="*/ 0 w 32"/>
                    <a:gd name="T29" fmla="*/ 2147483647 h 26"/>
                    <a:gd name="T30" fmla="*/ 0 w 32"/>
                    <a:gd name="T31" fmla="*/ 2147483647 h 26"/>
                    <a:gd name="T32" fmla="*/ 2147483647 w 32"/>
                    <a:gd name="T33" fmla="*/ 2147483647 h 26"/>
                    <a:gd name="T34" fmla="*/ 2147483647 w 32"/>
                    <a:gd name="T35" fmla="*/ 2147483647 h 26"/>
                    <a:gd name="T36" fmla="*/ 2147483647 w 32"/>
                    <a:gd name="T37" fmla="*/ 2147483647 h 26"/>
                    <a:gd name="T38" fmla="*/ 2147483647 w 32"/>
                    <a:gd name="T39" fmla="*/ 2147483647 h 2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32"/>
                    <a:gd name="T61" fmla="*/ 0 h 26"/>
                    <a:gd name="T62" fmla="*/ 32 w 32"/>
                    <a:gd name="T63" fmla="*/ 26 h 26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32" h="26">
                      <a:moveTo>
                        <a:pt x="14" y="4"/>
                      </a:moveTo>
                      <a:lnTo>
                        <a:pt x="16" y="4"/>
                      </a:lnTo>
                      <a:lnTo>
                        <a:pt x="14" y="0"/>
                      </a:lnTo>
                      <a:lnTo>
                        <a:pt x="22" y="0"/>
                      </a:lnTo>
                      <a:lnTo>
                        <a:pt x="26" y="2"/>
                      </a:lnTo>
                      <a:lnTo>
                        <a:pt x="32" y="8"/>
                      </a:lnTo>
                      <a:lnTo>
                        <a:pt x="30" y="12"/>
                      </a:lnTo>
                      <a:lnTo>
                        <a:pt x="24" y="14"/>
                      </a:lnTo>
                      <a:lnTo>
                        <a:pt x="14" y="16"/>
                      </a:lnTo>
                      <a:lnTo>
                        <a:pt x="14" y="24"/>
                      </a:lnTo>
                      <a:lnTo>
                        <a:pt x="12" y="26"/>
                      </a:lnTo>
                      <a:lnTo>
                        <a:pt x="10" y="26"/>
                      </a:lnTo>
                      <a:lnTo>
                        <a:pt x="6" y="24"/>
                      </a:lnTo>
                      <a:lnTo>
                        <a:pt x="4" y="20"/>
                      </a:lnTo>
                      <a:lnTo>
                        <a:pt x="0" y="14"/>
                      </a:lnTo>
                      <a:lnTo>
                        <a:pt x="0" y="8"/>
                      </a:lnTo>
                      <a:lnTo>
                        <a:pt x="2" y="6"/>
                      </a:lnTo>
                      <a:lnTo>
                        <a:pt x="4" y="4"/>
                      </a:lnTo>
                      <a:lnTo>
                        <a:pt x="8" y="4"/>
                      </a:lnTo>
                      <a:lnTo>
                        <a:pt x="14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98" name="i$líďe">
                  <a:extLst>
                    <a:ext uri="{FF2B5EF4-FFF2-40B4-BE49-F238E27FC236}">
                      <a16:creationId xmlns:a16="http://schemas.microsoft.com/office/drawing/2014/main" id="{963FEF35-A922-4DE7-8EB6-85FBFBA67C06}"/>
                    </a:ext>
                  </a:extLst>
                </p:cNvPr>
                <p:cNvSpPr/>
                <p:nvPr/>
              </p:nvSpPr>
              <p:spPr bwMode="auto">
                <a:xfrm>
                  <a:off x="7803296" y="2826687"/>
                  <a:ext cx="71616" cy="84063"/>
                </a:xfrm>
                <a:custGeom>
                  <a:avLst/>
                  <a:gdLst>
                    <a:gd name="T0" fmla="*/ 2147483647 w 40"/>
                    <a:gd name="T1" fmla="*/ 2147483647 h 52"/>
                    <a:gd name="T2" fmla="*/ 2147483647 w 40"/>
                    <a:gd name="T3" fmla="*/ 2147483647 h 52"/>
                    <a:gd name="T4" fmla="*/ 2147483647 w 40"/>
                    <a:gd name="T5" fmla="*/ 2147483647 h 52"/>
                    <a:gd name="T6" fmla="*/ 0 w 40"/>
                    <a:gd name="T7" fmla="*/ 2147483647 h 52"/>
                    <a:gd name="T8" fmla="*/ 2147483647 w 40"/>
                    <a:gd name="T9" fmla="*/ 2147483647 h 52"/>
                    <a:gd name="T10" fmla="*/ 2147483647 w 40"/>
                    <a:gd name="T11" fmla="*/ 2147483647 h 52"/>
                    <a:gd name="T12" fmla="*/ 2147483647 w 40"/>
                    <a:gd name="T13" fmla="*/ 0 h 52"/>
                    <a:gd name="T14" fmla="*/ 2147483647 w 40"/>
                    <a:gd name="T15" fmla="*/ 2147483647 h 52"/>
                    <a:gd name="T16" fmla="*/ 2147483647 w 40"/>
                    <a:gd name="T17" fmla="*/ 2147483647 h 52"/>
                    <a:gd name="T18" fmla="*/ 2147483647 w 40"/>
                    <a:gd name="T19" fmla="*/ 2147483647 h 52"/>
                    <a:gd name="T20" fmla="*/ 2147483647 w 40"/>
                    <a:gd name="T21" fmla="*/ 2147483647 h 52"/>
                    <a:gd name="T22" fmla="*/ 2147483647 w 40"/>
                    <a:gd name="T23" fmla="*/ 2147483647 h 52"/>
                    <a:gd name="T24" fmla="*/ 2147483647 w 40"/>
                    <a:gd name="T25" fmla="*/ 2147483647 h 52"/>
                    <a:gd name="T26" fmla="*/ 2147483647 w 40"/>
                    <a:gd name="T27" fmla="*/ 2147483647 h 52"/>
                    <a:gd name="T28" fmla="*/ 2147483647 w 40"/>
                    <a:gd name="T29" fmla="*/ 2147483647 h 52"/>
                    <a:gd name="T30" fmla="*/ 2147483647 w 40"/>
                    <a:gd name="T31" fmla="*/ 2147483647 h 52"/>
                    <a:gd name="T32" fmla="*/ 2147483647 w 40"/>
                    <a:gd name="T33" fmla="*/ 2147483647 h 52"/>
                    <a:gd name="T34" fmla="*/ 2147483647 w 40"/>
                    <a:gd name="T35" fmla="*/ 2147483647 h 52"/>
                    <a:gd name="T36" fmla="*/ 2147483647 w 40"/>
                    <a:gd name="T37" fmla="*/ 2147483647 h 52"/>
                    <a:gd name="T38" fmla="*/ 2147483647 w 40"/>
                    <a:gd name="T39" fmla="*/ 2147483647 h 52"/>
                    <a:gd name="T40" fmla="*/ 2147483647 w 40"/>
                    <a:gd name="T41" fmla="*/ 2147483647 h 52"/>
                    <a:gd name="T42" fmla="*/ 2147483647 w 40"/>
                    <a:gd name="T43" fmla="*/ 2147483647 h 52"/>
                    <a:gd name="T44" fmla="*/ 2147483647 w 40"/>
                    <a:gd name="T45" fmla="*/ 2147483647 h 52"/>
                    <a:gd name="T46" fmla="*/ 2147483647 w 40"/>
                    <a:gd name="T47" fmla="*/ 2147483647 h 52"/>
                    <a:gd name="T48" fmla="*/ 2147483647 w 40"/>
                    <a:gd name="T49" fmla="*/ 2147483647 h 52"/>
                    <a:gd name="T50" fmla="*/ 2147483647 w 40"/>
                    <a:gd name="T51" fmla="*/ 2147483647 h 52"/>
                    <a:gd name="T52" fmla="*/ 2147483647 w 40"/>
                    <a:gd name="T53" fmla="*/ 2147483647 h 52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40"/>
                    <a:gd name="T82" fmla="*/ 0 h 52"/>
                    <a:gd name="T83" fmla="*/ 40 w 40"/>
                    <a:gd name="T84" fmla="*/ 52 h 52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40" h="52">
                      <a:moveTo>
                        <a:pt x="12" y="24"/>
                      </a:moveTo>
                      <a:lnTo>
                        <a:pt x="4" y="20"/>
                      </a:lnTo>
                      <a:lnTo>
                        <a:pt x="2" y="16"/>
                      </a:lnTo>
                      <a:lnTo>
                        <a:pt x="0" y="12"/>
                      </a:lnTo>
                      <a:lnTo>
                        <a:pt x="2" y="8"/>
                      </a:lnTo>
                      <a:lnTo>
                        <a:pt x="6" y="4"/>
                      </a:lnTo>
                      <a:lnTo>
                        <a:pt x="14" y="0"/>
                      </a:lnTo>
                      <a:lnTo>
                        <a:pt x="18" y="4"/>
                      </a:lnTo>
                      <a:lnTo>
                        <a:pt x="18" y="6"/>
                      </a:lnTo>
                      <a:lnTo>
                        <a:pt x="28" y="6"/>
                      </a:lnTo>
                      <a:lnTo>
                        <a:pt x="30" y="12"/>
                      </a:lnTo>
                      <a:lnTo>
                        <a:pt x="32" y="16"/>
                      </a:lnTo>
                      <a:lnTo>
                        <a:pt x="40" y="22"/>
                      </a:lnTo>
                      <a:lnTo>
                        <a:pt x="36" y="24"/>
                      </a:lnTo>
                      <a:lnTo>
                        <a:pt x="34" y="28"/>
                      </a:lnTo>
                      <a:lnTo>
                        <a:pt x="36" y="32"/>
                      </a:lnTo>
                      <a:lnTo>
                        <a:pt x="38" y="36"/>
                      </a:lnTo>
                      <a:lnTo>
                        <a:pt x="38" y="40"/>
                      </a:lnTo>
                      <a:lnTo>
                        <a:pt x="40" y="42"/>
                      </a:lnTo>
                      <a:lnTo>
                        <a:pt x="38" y="48"/>
                      </a:lnTo>
                      <a:lnTo>
                        <a:pt x="38" y="52"/>
                      </a:lnTo>
                      <a:lnTo>
                        <a:pt x="32" y="50"/>
                      </a:lnTo>
                      <a:lnTo>
                        <a:pt x="24" y="46"/>
                      </a:lnTo>
                      <a:lnTo>
                        <a:pt x="18" y="42"/>
                      </a:lnTo>
                      <a:lnTo>
                        <a:pt x="18" y="36"/>
                      </a:lnTo>
                      <a:lnTo>
                        <a:pt x="18" y="30"/>
                      </a:lnTo>
                      <a:lnTo>
                        <a:pt x="12" y="2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99" name="isļíďé">
                  <a:extLst>
                    <a:ext uri="{FF2B5EF4-FFF2-40B4-BE49-F238E27FC236}">
                      <a16:creationId xmlns:a16="http://schemas.microsoft.com/office/drawing/2014/main" id="{2750EA3A-9C84-4264-AD80-3DBC4740CEDA}"/>
                    </a:ext>
                  </a:extLst>
                </p:cNvPr>
                <p:cNvSpPr/>
                <p:nvPr/>
              </p:nvSpPr>
              <p:spPr bwMode="auto">
                <a:xfrm>
                  <a:off x="7635276" y="3088685"/>
                  <a:ext cx="42693" cy="95272"/>
                </a:xfrm>
                <a:custGeom>
                  <a:avLst/>
                  <a:gdLst>
                    <a:gd name="T0" fmla="*/ 2147483647 w 24"/>
                    <a:gd name="T1" fmla="*/ 0 h 56"/>
                    <a:gd name="T2" fmla="*/ 2147483647 w 24"/>
                    <a:gd name="T3" fmla="*/ 2147483647 h 56"/>
                    <a:gd name="T4" fmla="*/ 2147483647 w 24"/>
                    <a:gd name="T5" fmla="*/ 2147483647 h 56"/>
                    <a:gd name="T6" fmla="*/ 2147483647 w 24"/>
                    <a:gd name="T7" fmla="*/ 2147483647 h 56"/>
                    <a:gd name="T8" fmla="*/ 2147483647 w 24"/>
                    <a:gd name="T9" fmla="*/ 2147483647 h 56"/>
                    <a:gd name="T10" fmla="*/ 2147483647 w 24"/>
                    <a:gd name="T11" fmla="*/ 2147483647 h 56"/>
                    <a:gd name="T12" fmla="*/ 0 w 24"/>
                    <a:gd name="T13" fmla="*/ 2147483647 h 56"/>
                    <a:gd name="T14" fmla="*/ 0 w 24"/>
                    <a:gd name="T15" fmla="*/ 2147483647 h 56"/>
                    <a:gd name="T16" fmla="*/ 2147483647 w 24"/>
                    <a:gd name="T17" fmla="*/ 2147483647 h 56"/>
                    <a:gd name="T18" fmla="*/ 2147483647 w 24"/>
                    <a:gd name="T19" fmla="*/ 2147483647 h 56"/>
                    <a:gd name="T20" fmla="*/ 2147483647 w 24"/>
                    <a:gd name="T21" fmla="*/ 2147483647 h 56"/>
                    <a:gd name="T22" fmla="*/ 2147483647 w 24"/>
                    <a:gd name="T23" fmla="*/ 2147483647 h 56"/>
                    <a:gd name="T24" fmla="*/ 2147483647 w 24"/>
                    <a:gd name="T25" fmla="*/ 0 h 5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"/>
                    <a:gd name="T40" fmla="*/ 0 h 56"/>
                    <a:gd name="T41" fmla="*/ 24 w 24"/>
                    <a:gd name="T42" fmla="*/ 56 h 5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" h="56">
                      <a:moveTo>
                        <a:pt x="24" y="0"/>
                      </a:moveTo>
                      <a:lnTo>
                        <a:pt x="24" y="12"/>
                      </a:lnTo>
                      <a:lnTo>
                        <a:pt x="22" y="32"/>
                      </a:lnTo>
                      <a:lnTo>
                        <a:pt x="16" y="56"/>
                      </a:lnTo>
                      <a:lnTo>
                        <a:pt x="4" y="44"/>
                      </a:lnTo>
                      <a:lnTo>
                        <a:pt x="2" y="38"/>
                      </a:lnTo>
                      <a:lnTo>
                        <a:pt x="0" y="32"/>
                      </a:lnTo>
                      <a:lnTo>
                        <a:pt x="0" y="20"/>
                      </a:lnTo>
                      <a:lnTo>
                        <a:pt x="4" y="10"/>
                      </a:lnTo>
                      <a:lnTo>
                        <a:pt x="8" y="4"/>
                      </a:lnTo>
                      <a:lnTo>
                        <a:pt x="12" y="4"/>
                      </a:lnTo>
                      <a:lnTo>
                        <a:pt x="18" y="2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00" name="îŝlíḓe">
                  <a:extLst>
                    <a:ext uri="{FF2B5EF4-FFF2-40B4-BE49-F238E27FC236}">
                      <a16:creationId xmlns:a16="http://schemas.microsoft.com/office/drawing/2014/main" id="{ADE1F015-7A88-4C8F-9652-3CE10A23A304}"/>
                    </a:ext>
                  </a:extLst>
                </p:cNvPr>
                <p:cNvSpPr/>
                <p:nvPr/>
              </p:nvSpPr>
              <p:spPr bwMode="auto">
                <a:xfrm>
                  <a:off x="7346061" y="3242801"/>
                  <a:ext cx="57844" cy="57443"/>
                </a:xfrm>
                <a:custGeom>
                  <a:avLst/>
                  <a:gdLst>
                    <a:gd name="T0" fmla="*/ 2147483647 w 34"/>
                    <a:gd name="T1" fmla="*/ 2147483647 h 36"/>
                    <a:gd name="T2" fmla="*/ 2147483647 w 34"/>
                    <a:gd name="T3" fmla="*/ 2147483647 h 36"/>
                    <a:gd name="T4" fmla="*/ 2147483647 w 34"/>
                    <a:gd name="T5" fmla="*/ 2147483647 h 36"/>
                    <a:gd name="T6" fmla="*/ 2147483647 w 34"/>
                    <a:gd name="T7" fmla="*/ 2147483647 h 36"/>
                    <a:gd name="T8" fmla="*/ 0 w 34"/>
                    <a:gd name="T9" fmla="*/ 2147483647 h 36"/>
                    <a:gd name="T10" fmla="*/ 2147483647 w 34"/>
                    <a:gd name="T11" fmla="*/ 2147483647 h 36"/>
                    <a:gd name="T12" fmla="*/ 2147483647 w 34"/>
                    <a:gd name="T13" fmla="*/ 2147483647 h 36"/>
                    <a:gd name="T14" fmla="*/ 2147483647 w 34"/>
                    <a:gd name="T15" fmla="*/ 2147483647 h 36"/>
                    <a:gd name="T16" fmla="*/ 2147483647 w 34"/>
                    <a:gd name="T17" fmla="*/ 2147483647 h 36"/>
                    <a:gd name="T18" fmla="*/ 2147483647 w 34"/>
                    <a:gd name="T19" fmla="*/ 0 h 36"/>
                    <a:gd name="T20" fmla="*/ 2147483647 w 34"/>
                    <a:gd name="T21" fmla="*/ 2147483647 h 36"/>
                    <a:gd name="T22" fmla="*/ 2147483647 w 34"/>
                    <a:gd name="T23" fmla="*/ 2147483647 h 36"/>
                    <a:gd name="T24" fmla="*/ 2147483647 w 34"/>
                    <a:gd name="T25" fmla="*/ 2147483647 h 36"/>
                    <a:gd name="T26" fmla="*/ 2147483647 w 34"/>
                    <a:gd name="T27" fmla="*/ 2147483647 h 36"/>
                    <a:gd name="T28" fmla="*/ 2147483647 w 34"/>
                    <a:gd name="T29" fmla="*/ 2147483647 h 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34"/>
                    <a:gd name="T46" fmla="*/ 0 h 36"/>
                    <a:gd name="T47" fmla="*/ 34 w 34"/>
                    <a:gd name="T48" fmla="*/ 36 h 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34" h="36">
                      <a:moveTo>
                        <a:pt x="18" y="36"/>
                      </a:moveTo>
                      <a:lnTo>
                        <a:pt x="12" y="34"/>
                      </a:lnTo>
                      <a:lnTo>
                        <a:pt x="6" y="30"/>
                      </a:lnTo>
                      <a:lnTo>
                        <a:pt x="2" y="24"/>
                      </a:lnTo>
                      <a:lnTo>
                        <a:pt x="0" y="20"/>
                      </a:lnTo>
                      <a:lnTo>
                        <a:pt x="2" y="16"/>
                      </a:lnTo>
                      <a:lnTo>
                        <a:pt x="4" y="12"/>
                      </a:lnTo>
                      <a:lnTo>
                        <a:pt x="12" y="6"/>
                      </a:lnTo>
                      <a:lnTo>
                        <a:pt x="26" y="2"/>
                      </a:lnTo>
                      <a:lnTo>
                        <a:pt x="34" y="0"/>
                      </a:lnTo>
                      <a:lnTo>
                        <a:pt x="34" y="10"/>
                      </a:lnTo>
                      <a:lnTo>
                        <a:pt x="30" y="20"/>
                      </a:lnTo>
                      <a:lnTo>
                        <a:pt x="24" y="32"/>
                      </a:lnTo>
                      <a:lnTo>
                        <a:pt x="22" y="34"/>
                      </a:lnTo>
                      <a:lnTo>
                        <a:pt x="18" y="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01" name="iṧliḍê">
                  <a:extLst>
                    <a:ext uri="{FF2B5EF4-FFF2-40B4-BE49-F238E27FC236}">
                      <a16:creationId xmlns:a16="http://schemas.microsoft.com/office/drawing/2014/main" id="{C2791D3D-FBC9-4826-BD0E-12A5B3E3379E}"/>
                    </a:ext>
                  </a:extLst>
                </p:cNvPr>
                <p:cNvSpPr/>
                <p:nvPr/>
              </p:nvSpPr>
              <p:spPr bwMode="auto">
                <a:xfrm>
                  <a:off x="6569313" y="3560840"/>
                  <a:ext cx="64729" cy="120491"/>
                </a:xfrm>
                <a:custGeom>
                  <a:avLst/>
                  <a:gdLst>
                    <a:gd name="T0" fmla="*/ 2147483647 w 36"/>
                    <a:gd name="T1" fmla="*/ 2147483647 h 70"/>
                    <a:gd name="T2" fmla="*/ 2147483647 w 36"/>
                    <a:gd name="T3" fmla="*/ 2147483647 h 70"/>
                    <a:gd name="T4" fmla="*/ 2147483647 w 36"/>
                    <a:gd name="T5" fmla="*/ 2147483647 h 70"/>
                    <a:gd name="T6" fmla="*/ 2147483647 w 36"/>
                    <a:gd name="T7" fmla="*/ 2147483647 h 70"/>
                    <a:gd name="T8" fmla="*/ 2147483647 w 36"/>
                    <a:gd name="T9" fmla="*/ 2147483647 h 70"/>
                    <a:gd name="T10" fmla="*/ 2147483647 w 36"/>
                    <a:gd name="T11" fmla="*/ 2147483647 h 70"/>
                    <a:gd name="T12" fmla="*/ 2147483647 w 36"/>
                    <a:gd name="T13" fmla="*/ 2147483647 h 70"/>
                    <a:gd name="T14" fmla="*/ 2147483647 w 36"/>
                    <a:gd name="T15" fmla="*/ 2147483647 h 70"/>
                    <a:gd name="T16" fmla="*/ 2147483647 w 36"/>
                    <a:gd name="T17" fmla="*/ 2147483647 h 70"/>
                    <a:gd name="T18" fmla="*/ 2147483647 w 36"/>
                    <a:gd name="T19" fmla="*/ 2147483647 h 70"/>
                    <a:gd name="T20" fmla="*/ 0 w 36"/>
                    <a:gd name="T21" fmla="*/ 2147483647 h 70"/>
                    <a:gd name="T22" fmla="*/ 2147483647 w 36"/>
                    <a:gd name="T23" fmla="*/ 2147483647 h 70"/>
                    <a:gd name="T24" fmla="*/ 2147483647 w 36"/>
                    <a:gd name="T25" fmla="*/ 2147483647 h 70"/>
                    <a:gd name="T26" fmla="*/ 2147483647 w 36"/>
                    <a:gd name="T27" fmla="*/ 2147483647 h 70"/>
                    <a:gd name="T28" fmla="*/ 2147483647 w 36"/>
                    <a:gd name="T29" fmla="*/ 0 h 70"/>
                    <a:gd name="T30" fmla="*/ 2147483647 w 36"/>
                    <a:gd name="T31" fmla="*/ 2147483647 h 70"/>
                    <a:gd name="T32" fmla="*/ 2147483647 w 36"/>
                    <a:gd name="T33" fmla="*/ 2147483647 h 70"/>
                    <a:gd name="T34" fmla="*/ 2147483647 w 36"/>
                    <a:gd name="T35" fmla="*/ 2147483647 h 70"/>
                    <a:gd name="T36" fmla="*/ 2147483647 w 36"/>
                    <a:gd name="T37" fmla="*/ 2147483647 h 70"/>
                    <a:gd name="T38" fmla="*/ 2147483647 w 36"/>
                    <a:gd name="T39" fmla="*/ 2147483647 h 70"/>
                    <a:gd name="T40" fmla="*/ 2147483647 w 36"/>
                    <a:gd name="T41" fmla="*/ 2147483647 h 70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36"/>
                    <a:gd name="T64" fmla="*/ 0 h 70"/>
                    <a:gd name="T65" fmla="*/ 36 w 36"/>
                    <a:gd name="T66" fmla="*/ 70 h 70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36" h="70">
                      <a:moveTo>
                        <a:pt x="36" y="52"/>
                      </a:moveTo>
                      <a:lnTo>
                        <a:pt x="34" y="58"/>
                      </a:lnTo>
                      <a:lnTo>
                        <a:pt x="30" y="64"/>
                      </a:lnTo>
                      <a:lnTo>
                        <a:pt x="22" y="68"/>
                      </a:lnTo>
                      <a:lnTo>
                        <a:pt x="16" y="70"/>
                      </a:lnTo>
                      <a:lnTo>
                        <a:pt x="12" y="68"/>
                      </a:lnTo>
                      <a:lnTo>
                        <a:pt x="8" y="64"/>
                      </a:lnTo>
                      <a:lnTo>
                        <a:pt x="6" y="60"/>
                      </a:lnTo>
                      <a:lnTo>
                        <a:pt x="4" y="54"/>
                      </a:lnTo>
                      <a:lnTo>
                        <a:pt x="2" y="44"/>
                      </a:lnTo>
                      <a:lnTo>
                        <a:pt x="0" y="34"/>
                      </a:lnTo>
                      <a:lnTo>
                        <a:pt x="2" y="24"/>
                      </a:lnTo>
                      <a:lnTo>
                        <a:pt x="4" y="18"/>
                      </a:lnTo>
                      <a:lnTo>
                        <a:pt x="6" y="10"/>
                      </a:lnTo>
                      <a:lnTo>
                        <a:pt x="8" y="0"/>
                      </a:lnTo>
                      <a:lnTo>
                        <a:pt x="14" y="2"/>
                      </a:lnTo>
                      <a:lnTo>
                        <a:pt x="16" y="8"/>
                      </a:lnTo>
                      <a:lnTo>
                        <a:pt x="26" y="20"/>
                      </a:lnTo>
                      <a:lnTo>
                        <a:pt x="34" y="36"/>
                      </a:lnTo>
                      <a:lnTo>
                        <a:pt x="36" y="44"/>
                      </a:lnTo>
                      <a:lnTo>
                        <a:pt x="36" y="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02" name="îšḷidè">
                  <a:extLst>
                    <a:ext uri="{FF2B5EF4-FFF2-40B4-BE49-F238E27FC236}">
                      <a16:creationId xmlns:a16="http://schemas.microsoft.com/office/drawing/2014/main" id="{1D0DA8FC-92AD-418C-BB1A-97D60823AB4D}"/>
                    </a:ext>
                  </a:extLst>
                </p:cNvPr>
                <p:cNvSpPr/>
                <p:nvPr/>
              </p:nvSpPr>
              <p:spPr bwMode="auto">
                <a:xfrm>
                  <a:off x="7139479" y="3144726"/>
                  <a:ext cx="261671" cy="452541"/>
                </a:xfrm>
                <a:custGeom>
                  <a:avLst/>
                  <a:gdLst>
                    <a:gd name="T0" fmla="*/ 2147483647 w 150"/>
                    <a:gd name="T1" fmla="*/ 2147483647 h 270"/>
                    <a:gd name="T2" fmla="*/ 2147483647 w 150"/>
                    <a:gd name="T3" fmla="*/ 2147483647 h 270"/>
                    <a:gd name="T4" fmla="*/ 2147483647 w 150"/>
                    <a:gd name="T5" fmla="*/ 2147483647 h 270"/>
                    <a:gd name="T6" fmla="*/ 2147483647 w 150"/>
                    <a:gd name="T7" fmla="*/ 2147483647 h 270"/>
                    <a:gd name="T8" fmla="*/ 2147483647 w 150"/>
                    <a:gd name="T9" fmla="*/ 2147483647 h 270"/>
                    <a:gd name="T10" fmla="*/ 2147483647 w 150"/>
                    <a:gd name="T11" fmla="*/ 2147483647 h 270"/>
                    <a:gd name="T12" fmla="*/ 2147483647 w 150"/>
                    <a:gd name="T13" fmla="*/ 2147483647 h 270"/>
                    <a:gd name="T14" fmla="*/ 2147483647 w 150"/>
                    <a:gd name="T15" fmla="*/ 2147483647 h 270"/>
                    <a:gd name="T16" fmla="*/ 2147483647 w 150"/>
                    <a:gd name="T17" fmla="*/ 2147483647 h 270"/>
                    <a:gd name="T18" fmla="*/ 2147483647 w 150"/>
                    <a:gd name="T19" fmla="*/ 2147483647 h 270"/>
                    <a:gd name="T20" fmla="*/ 2147483647 w 150"/>
                    <a:gd name="T21" fmla="*/ 2147483647 h 270"/>
                    <a:gd name="T22" fmla="*/ 2147483647 w 150"/>
                    <a:gd name="T23" fmla="*/ 2147483647 h 270"/>
                    <a:gd name="T24" fmla="*/ 2147483647 w 150"/>
                    <a:gd name="T25" fmla="*/ 2147483647 h 270"/>
                    <a:gd name="T26" fmla="*/ 2147483647 w 150"/>
                    <a:gd name="T27" fmla="*/ 2147483647 h 270"/>
                    <a:gd name="T28" fmla="*/ 2147483647 w 150"/>
                    <a:gd name="T29" fmla="*/ 2147483647 h 270"/>
                    <a:gd name="T30" fmla="*/ 2147483647 w 150"/>
                    <a:gd name="T31" fmla="*/ 2147483647 h 270"/>
                    <a:gd name="T32" fmla="*/ 2147483647 w 150"/>
                    <a:gd name="T33" fmla="*/ 2147483647 h 270"/>
                    <a:gd name="T34" fmla="*/ 2147483647 w 150"/>
                    <a:gd name="T35" fmla="*/ 2147483647 h 270"/>
                    <a:gd name="T36" fmla="*/ 0 w 150"/>
                    <a:gd name="T37" fmla="*/ 2147483647 h 270"/>
                    <a:gd name="T38" fmla="*/ 2147483647 w 150"/>
                    <a:gd name="T39" fmla="*/ 2147483647 h 270"/>
                    <a:gd name="T40" fmla="*/ 2147483647 w 150"/>
                    <a:gd name="T41" fmla="*/ 2147483647 h 270"/>
                    <a:gd name="T42" fmla="*/ 2147483647 w 150"/>
                    <a:gd name="T43" fmla="*/ 2147483647 h 270"/>
                    <a:gd name="T44" fmla="*/ 2147483647 w 150"/>
                    <a:gd name="T45" fmla="*/ 2147483647 h 270"/>
                    <a:gd name="T46" fmla="*/ 2147483647 w 150"/>
                    <a:gd name="T47" fmla="*/ 2147483647 h 270"/>
                    <a:gd name="T48" fmla="*/ 2147483647 w 150"/>
                    <a:gd name="T49" fmla="*/ 2147483647 h 270"/>
                    <a:gd name="T50" fmla="*/ 2147483647 w 150"/>
                    <a:gd name="T51" fmla="*/ 2147483647 h 270"/>
                    <a:gd name="T52" fmla="*/ 2147483647 w 150"/>
                    <a:gd name="T53" fmla="*/ 2147483647 h 270"/>
                    <a:gd name="T54" fmla="*/ 2147483647 w 150"/>
                    <a:gd name="T55" fmla="*/ 2147483647 h 270"/>
                    <a:gd name="T56" fmla="*/ 2147483647 w 150"/>
                    <a:gd name="T57" fmla="*/ 2147483647 h 270"/>
                    <a:gd name="T58" fmla="*/ 2147483647 w 150"/>
                    <a:gd name="T59" fmla="*/ 2147483647 h 270"/>
                    <a:gd name="T60" fmla="*/ 2147483647 w 150"/>
                    <a:gd name="T61" fmla="*/ 2147483647 h 270"/>
                    <a:gd name="T62" fmla="*/ 2147483647 w 150"/>
                    <a:gd name="T63" fmla="*/ 2147483647 h 270"/>
                    <a:gd name="T64" fmla="*/ 2147483647 w 150"/>
                    <a:gd name="T65" fmla="*/ 2147483647 h 270"/>
                    <a:gd name="T66" fmla="*/ 2147483647 w 150"/>
                    <a:gd name="T67" fmla="*/ 2147483647 h 270"/>
                    <a:gd name="T68" fmla="*/ 2147483647 w 150"/>
                    <a:gd name="T69" fmla="*/ 2147483647 h 270"/>
                    <a:gd name="T70" fmla="*/ 2147483647 w 150"/>
                    <a:gd name="T71" fmla="*/ 2147483647 h 270"/>
                    <a:gd name="T72" fmla="*/ 2147483647 w 150"/>
                    <a:gd name="T73" fmla="*/ 2147483647 h 270"/>
                    <a:gd name="T74" fmla="*/ 2147483647 w 150"/>
                    <a:gd name="T75" fmla="*/ 2147483647 h 270"/>
                    <a:gd name="T76" fmla="*/ 2147483647 w 150"/>
                    <a:gd name="T77" fmla="*/ 2147483647 h 270"/>
                    <a:gd name="T78" fmla="*/ 2147483647 w 150"/>
                    <a:gd name="T79" fmla="*/ 2147483647 h 270"/>
                    <a:gd name="T80" fmla="*/ 2147483647 w 150"/>
                    <a:gd name="T81" fmla="*/ 2147483647 h 270"/>
                    <a:gd name="T82" fmla="*/ 2147483647 w 150"/>
                    <a:gd name="T83" fmla="*/ 2147483647 h 270"/>
                    <a:gd name="T84" fmla="*/ 2147483647 w 150"/>
                    <a:gd name="T85" fmla="*/ 2147483647 h 270"/>
                    <a:gd name="T86" fmla="*/ 2147483647 w 150"/>
                    <a:gd name="T87" fmla="*/ 2147483647 h 270"/>
                    <a:gd name="T88" fmla="*/ 2147483647 w 150"/>
                    <a:gd name="T89" fmla="*/ 2147483647 h 270"/>
                    <a:gd name="T90" fmla="*/ 2147483647 w 150"/>
                    <a:gd name="T91" fmla="*/ 2147483647 h 270"/>
                    <a:gd name="T92" fmla="*/ 2147483647 w 150"/>
                    <a:gd name="T93" fmla="*/ 2147483647 h 270"/>
                    <a:gd name="T94" fmla="*/ 2147483647 w 150"/>
                    <a:gd name="T95" fmla="*/ 2147483647 h 270"/>
                    <a:gd name="T96" fmla="*/ 2147483647 w 150"/>
                    <a:gd name="T97" fmla="*/ 2147483647 h 270"/>
                    <a:gd name="T98" fmla="*/ 2147483647 w 150"/>
                    <a:gd name="T99" fmla="*/ 2147483647 h 270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150"/>
                    <a:gd name="T151" fmla="*/ 0 h 270"/>
                    <a:gd name="T152" fmla="*/ 150 w 150"/>
                    <a:gd name="T153" fmla="*/ 270 h 270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150" h="270">
                      <a:moveTo>
                        <a:pt x="64" y="232"/>
                      </a:moveTo>
                      <a:lnTo>
                        <a:pt x="70" y="228"/>
                      </a:lnTo>
                      <a:lnTo>
                        <a:pt x="78" y="226"/>
                      </a:lnTo>
                      <a:lnTo>
                        <a:pt x="96" y="220"/>
                      </a:lnTo>
                      <a:lnTo>
                        <a:pt x="92" y="216"/>
                      </a:lnTo>
                      <a:lnTo>
                        <a:pt x="90" y="216"/>
                      </a:lnTo>
                      <a:lnTo>
                        <a:pt x="88" y="214"/>
                      </a:lnTo>
                      <a:lnTo>
                        <a:pt x="112" y="200"/>
                      </a:lnTo>
                      <a:lnTo>
                        <a:pt x="114" y="198"/>
                      </a:lnTo>
                      <a:lnTo>
                        <a:pt x="116" y="194"/>
                      </a:lnTo>
                      <a:lnTo>
                        <a:pt x="114" y="190"/>
                      </a:lnTo>
                      <a:lnTo>
                        <a:pt x="114" y="186"/>
                      </a:lnTo>
                      <a:lnTo>
                        <a:pt x="114" y="182"/>
                      </a:lnTo>
                      <a:lnTo>
                        <a:pt x="112" y="176"/>
                      </a:lnTo>
                      <a:lnTo>
                        <a:pt x="112" y="160"/>
                      </a:lnTo>
                      <a:lnTo>
                        <a:pt x="106" y="146"/>
                      </a:lnTo>
                      <a:lnTo>
                        <a:pt x="100" y="136"/>
                      </a:lnTo>
                      <a:lnTo>
                        <a:pt x="86" y="118"/>
                      </a:lnTo>
                      <a:lnTo>
                        <a:pt x="82" y="112"/>
                      </a:lnTo>
                      <a:lnTo>
                        <a:pt x="76" y="106"/>
                      </a:lnTo>
                      <a:lnTo>
                        <a:pt x="70" y="106"/>
                      </a:lnTo>
                      <a:lnTo>
                        <a:pt x="68" y="102"/>
                      </a:lnTo>
                      <a:lnTo>
                        <a:pt x="66" y="96"/>
                      </a:lnTo>
                      <a:lnTo>
                        <a:pt x="60" y="92"/>
                      </a:lnTo>
                      <a:lnTo>
                        <a:pt x="52" y="86"/>
                      </a:lnTo>
                      <a:lnTo>
                        <a:pt x="42" y="78"/>
                      </a:lnTo>
                      <a:lnTo>
                        <a:pt x="34" y="70"/>
                      </a:lnTo>
                      <a:lnTo>
                        <a:pt x="32" y="64"/>
                      </a:lnTo>
                      <a:lnTo>
                        <a:pt x="30" y="60"/>
                      </a:lnTo>
                      <a:lnTo>
                        <a:pt x="38" y="58"/>
                      </a:lnTo>
                      <a:lnTo>
                        <a:pt x="42" y="54"/>
                      </a:lnTo>
                      <a:lnTo>
                        <a:pt x="42" y="48"/>
                      </a:lnTo>
                      <a:lnTo>
                        <a:pt x="26" y="44"/>
                      </a:lnTo>
                      <a:lnTo>
                        <a:pt x="14" y="38"/>
                      </a:lnTo>
                      <a:lnTo>
                        <a:pt x="8" y="34"/>
                      </a:lnTo>
                      <a:lnTo>
                        <a:pt x="4" y="30"/>
                      </a:lnTo>
                      <a:lnTo>
                        <a:pt x="0" y="24"/>
                      </a:lnTo>
                      <a:lnTo>
                        <a:pt x="0" y="18"/>
                      </a:lnTo>
                      <a:lnTo>
                        <a:pt x="0" y="14"/>
                      </a:lnTo>
                      <a:lnTo>
                        <a:pt x="10" y="14"/>
                      </a:lnTo>
                      <a:lnTo>
                        <a:pt x="16" y="14"/>
                      </a:lnTo>
                      <a:lnTo>
                        <a:pt x="26" y="12"/>
                      </a:lnTo>
                      <a:lnTo>
                        <a:pt x="34" y="6"/>
                      </a:lnTo>
                      <a:lnTo>
                        <a:pt x="42" y="2"/>
                      </a:lnTo>
                      <a:lnTo>
                        <a:pt x="50" y="0"/>
                      </a:lnTo>
                      <a:lnTo>
                        <a:pt x="56" y="2"/>
                      </a:lnTo>
                      <a:lnTo>
                        <a:pt x="60" y="4"/>
                      </a:lnTo>
                      <a:lnTo>
                        <a:pt x="66" y="6"/>
                      </a:lnTo>
                      <a:lnTo>
                        <a:pt x="70" y="6"/>
                      </a:lnTo>
                      <a:lnTo>
                        <a:pt x="72" y="12"/>
                      </a:lnTo>
                      <a:lnTo>
                        <a:pt x="74" y="16"/>
                      </a:lnTo>
                      <a:lnTo>
                        <a:pt x="82" y="24"/>
                      </a:lnTo>
                      <a:lnTo>
                        <a:pt x="90" y="28"/>
                      </a:lnTo>
                      <a:lnTo>
                        <a:pt x="98" y="30"/>
                      </a:lnTo>
                      <a:lnTo>
                        <a:pt x="96" y="36"/>
                      </a:lnTo>
                      <a:lnTo>
                        <a:pt x="94" y="42"/>
                      </a:lnTo>
                      <a:lnTo>
                        <a:pt x="90" y="42"/>
                      </a:lnTo>
                      <a:lnTo>
                        <a:pt x="84" y="42"/>
                      </a:lnTo>
                      <a:lnTo>
                        <a:pt x="82" y="42"/>
                      </a:lnTo>
                      <a:lnTo>
                        <a:pt x="82" y="48"/>
                      </a:lnTo>
                      <a:lnTo>
                        <a:pt x="80" y="52"/>
                      </a:lnTo>
                      <a:lnTo>
                        <a:pt x="76" y="56"/>
                      </a:lnTo>
                      <a:lnTo>
                        <a:pt x="72" y="64"/>
                      </a:lnTo>
                      <a:lnTo>
                        <a:pt x="70" y="70"/>
                      </a:lnTo>
                      <a:lnTo>
                        <a:pt x="72" y="84"/>
                      </a:lnTo>
                      <a:lnTo>
                        <a:pt x="76" y="88"/>
                      </a:lnTo>
                      <a:lnTo>
                        <a:pt x="78" y="92"/>
                      </a:lnTo>
                      <a:lnTo>
                        <a:pt x="86" y="96"/>
                      </a:lnTo>
                      <a:lnTo>
                        <a:pt x="98" y="110"/>
                      </a:lnTo>
                      <a:lnTo>
                        <a:pt x="110" y="124"/>
                      </a:lnTo>
                      <a:lnTo>
                        <a:pt x="122" y="136"/>
                      </a:lnTo>
                      <a:lnTo>
                        <a:pt x="138" y="148"/>
                      </a:lnTo>
                      <a:lnTo>
                        <a:pt x="138" y="156"/>
                      </a:lnTo>
                      <a:lnTo>
                        <a:pt x="142" y="170"/>
                      </a:lnTo>
                      <a:lnTo>
                        <a:pt x="150" y="192"/>
                      </a:lnTo>
                      <a:lnTo>
                        <a:pt x="146" y="198"/>
                      </a:lnTo>
                      <a:lnTo>
                        <a:pt x="146" y="204"/>
                      </a:lnTo>
                      <a:lnTo>
                        <a:pt x="146" y="210"/>
                      </a:lnTo>
                      <a:lnTo>
                        <a:pt x="144" y="214"/>
                      </a:lnTo>
                      <a:lnTo>
                        <a:pt x="138" y="220"/>
                      </a:lnTo>
                      <a:lnTo>
                        <a:pt x="128" y="228"/>
                      </a:lnTo>
                      <a:lnTo>
                        <a:pt x="120" y="232"/>
                      </a:lnTo>
                      <a:lnTo>
                        <a:pt x="112" y="234"/>
                      </a:lnTo>
                      <a:lnTo>
                        <a:pt x="104" y="242"/>
                      </a:lnTo>
                      <a:lnTo>
                        <a:pt x="98" y="254"/>
                      </a:lnTo>
                      <a:lnTo>
                        <a:pt x="88" y="266"/>
                      </a:lnTo>
                      <a:lnTo>
                        <a:pt x="84" y="270"/>
                      </a:lnTo>
                      <a:lnTo>
                        <a:pt x="78" y="270"/>
                      </a:lnTo>
                      <a:lnTo>
                        <a:pt x="76" y="270"/>
                      </a:lnTo>
                      <a:lnTo>
                        <a:pt x="74" y="268"/>
                      </a:lnTo>
                      <a:lnTo>
                        <a:pt x="74" y="260"/>
                      </a:lnTo>
                      <a:lnTo>
                        <a:pt x="74" y="252"/>
                      </a:lnTo>
                      <a:lnTo>
                        <a:pt x="76" y="246"/>
                      </a:lnTo>
                      <a:lnTo>
                        <a:pt x="76" y="242"/>
                      </a:lnTo>
                      <a:lnTo>
                        <a:pt x="74" y="236"/>
                      </a:lnTo>
                      <a:lnTo>
                        <a:pt x="70" y="236"/>
                      </a:lnTo>
                      <a:lnTo>
                        <a:pt x="66" y="234"/>
                      </a:lnTo>
                      <a:lnTo>
                        <a:pt x="62" y="234"/>
                      </a:lnTo>
                      <a:lnTo>
                        <a:pt x="60" y="234"/>
                      </a:lnTo>
                      <a:lnTo>
                        <a:pt x="64" y="2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03" name="íṧľîḓè">
                  <a:extLst>
                    <a:ext uri="{FF2B5EF4-FFF2-40B4-BE49-F238E27FC236}">
                      <a16:creationId xmlns:a16="http://schemas.microsoft.com/office/drawing/2014/main" id="{8AC1A67D-2B60-4EB1-ADE6-60733D189F23}"/>
                    </a:ext>
                  </a:extLst>
                </p:cNvPr>
                <p:cNvSpPr/>
                <p:nvPr/>
              </p:nvSpPr>
              <p:spPr bwMode="auto">
                <a:xfrm>
                  <a:off x="7191813" y="3412329"/>
                  <a:ext cx="151494" cy="127496"/>
                </a:xfrm>
                <a:custGeom>
                  <a:avLst/>
                  <a:gdLst>
                    <a:gd name="T0" fmla="*/ 2147483647 w 86"/>
                    <a:gd name="T1" fmla="*/ 0 h 76"/>
                    <a:gd name="T2" fmla="*/ 2147483647 w 86"/>
                    <a:gd name="T3" fmla="*/ 0 h 76"/>
                    <a:gd name="T4" fmla="*/ 2147483647 w 86"/>
                    <a:gd name="T5" fmla="*/ 2147483647 h 76"/>
                    <a:gd name="T6" fmla="*/ 2147483647 w 86"/>
                    <a:gd name="T7" fmla="*/ 0 h 76"/>
                    <a:gd name="T8" fmla="*/ 2147483647 w 86"/>
                    <a:gd name="T9" fmla="*/ 0 h 76"/>
                    <a:gd name="T10" fmla="*/ 2147483647 w 86"/>
                    <a:gd name="T11" fmla="*/ 0 h 76"/>
                    <a:gd name="T12" fmla="*/ 2147483647 w 86"/>
                    <a:gd name="T13" fmla="*/ 2147483647 h 76"/>
                    <a:gd name="T14" fmla="*/ 2147483647 w 86"/>
                    <a:gd name="T15" fmla="*/ 2147483647 h 76"/>
                    <a:gd name="T16" fmla="*/ 2147483647 w 86"/>
                    <a:gd name="T17" fmla="*/ 2147483647 h 76"/>
                    <a:gd name="T18" fmla="*/ 2147483647 w 86"/>
                    <a:gd name="T19" fmla="*/ 2147483647 h 76"/>
                    <a:gd name="T20" fmla="*/ 2147483647 w 86"/>
                    <a:gd name="T21" fmla="*/ 2147483647 h 76"/>
                    <a:gd name="T22" fmla="*/ 2147483647 w 86"/>
                    <a:gd name="T23" fmla="*/ 2147483647 h 76"/>
                    <a:gd name="T24" fmla="*/ 2147483647 w 86"/>
                    <a:gd name="T25" fmla="*/ 2147483647 h 76"/>
                    <a:gd name="T26" fmla="*/ 2147483647 w 86"/>
                    <a:gd name="T27" fmla="*/ 2147483647 h 76"/>
                    <a:gd name="T28" fmla="*/ 2147483647 w 86"/>
                    <a:gd name="T29" fmla="*/ 2147483647 h 76"/>
                    <a:gd name="T30" fmla="*/ 2147483647 w 86"/>
                    <a:gd name="T31" fmla="*/ 2147483647 h 76"/>
                    <a:gd name="T32" fmla="*/ 2147483647 w 86"/>
                    <a:gd name="T33" fmla="*/ 2147483647 h 76"/>
                    <a:gd name="T34" fmla="*/ 0 w 86"/>
                    <a:gd name="T35" fmla="*/ 2147483647 h 76"/>
                    <a:gd name="T36" fmla="*/ 2147483647 w 86"/>
                    <a:gd name="T37" fmla="*/ 2147483647 h 76"/>
                    <a:gd name="T38" fmla="*/ 2147483647 w 86"/>
                    <a:gd name="T39" fmla="*/ 2147483647 h 76"/>
                    <a:gd name="T40" fmla="*/ 2147483647 w 86"/>
                    <a:gd name="T41" fmla="*/ 2147483647 h 76"/>
                    <a:gd name="T42" fmla="*/ 2147483647 w 86"/>
                    <a:gd name="T43" fmla="*/ 2147483647 h 76"/>
                    <a:gd name="T44" fmla="*/ 2147483647 w 86"/>
                    <a:gd name="T45" fmla="*/ 2147483647 h 76"/>
                    <a:gd name="T46" fmla="*/ 2147483647 w 86"/>
                    <a:gd name="T47" fmla="*/ 2147483647 h 76"/>
                    <a:gd name="T48" fmla="*/ 2147483647 w 86"/>
                    <a:gd name="T49" fmla="*/ 2147483647 h 76"/>
                    <a:gd name="T50" fmla="*/ 2147483647 w 86"/>
                    <a:gd name="T51" fmla="*/ 2147483647 h 76"/>
                    <a:gd name="T52" fmla="*/ 2147483647 w 86"/>
                    <a:gd name="T53" fmla="*/ 2147483647 h 76"/>
                    <a:gd name="T54" fmla="*/ 2147483647 w 86"/>
                    <a:gd name="T55" fmla="*/ 2147483647 h 76"/>
                    <a:gd name="T56" fmla="*/ 2147483647 w 86"/>
                    <a:gd name="T57" fmla="*/ 2147483647 h 76"/>
                    <a:gd name="T58" fmla="*/ 2147483647 w 86"/>
                    <a:gd name="T59" fmla="*/ 2147483647 h 76"/>
                    <a:gd name="T60" fmla="*/ 2147483647 w 86"/>
                    <a:gd name="T61" fmla="*/ 2147483647 h 76"/>
                    <a:gd name="T62" fmla="*/ 2147483647 w 86"/>
                    <a:gd name="T63" fmla="*/ 2147483647 h 76"/>
                    <a:gd name="T64" fmla="*/ 2147483647 w 86"/>
                    <a:gd name="T65" fmla="*/ 2147483647 h 76"/>
                    <a:gd name="T66" fmla="*/ 2147483647 w 86"/>
                    <a:gd name="T67" fmla="*/ 2147483647 h 76"/>
                    <a:gd name="T68" fmla="*/ 2147483647 w 86"/>
                    <a:gd name="T69" fmla="*/ 2147483647 h 76"/>
                    <a:gd name="T70" fmla="*/ 2147483647 w 86"/>
                    <a:gd name="T71" fmla="*/ 2147483647 h 76"/>
                    <a:gd name="T72" fmla="*/ 2147483647 w 86"/>
                    <a:gd name="T73" fmla="*/ 2147483647 h 76"/>
                    <a:gd name="T74" fmla="*/ 2147483647 w 86"/>
                    <a:gd name="T75" fmla="*/ 2147483647 h 76"/>
                    <a:gd name="T76" fmla="*/ 2147483647 w 86"/>
                    <a:gd name="T77" fmla="*/ 2147483647 h 76"/>
                    <a:gd name="T78" fmla="*/ 2147483647 w 86"/>
                    <a:gd name="T79" fmla="*/ 2147483647 h 76"/>
                    <a:gd name="T80" fmla="*/ 2147483647 w 86"/>
                    <a:gd name="T81" fmla="*/ 2147483647 h 76"/>
                    <a:gd name="T82" fmla="*/ 2147483647 w 86"/>
                    <a:gd name="T83" fmla="*/ 2147483647 h 76"/>
                    <a:gd name="T84" fmla="*/ 2147483647 w 86"/>
                    <a:gd name="T85" fmla="*/ 2147483647 h 76"/>
                    <a:gd name="T86" fmla="*/ 2147483647 w 86"/>
                    <a:gd name="T87" fmla="*/ 2147483647 h 76"/>
                    <a:gd name="T88" fmla="*/ 2147483647 w 86"/>
                    <a:gd name="T89" fmla="*/ 0 h 76"/>
                    <a:gd name="T90" fmla="*/ 2147483647 w 86"/>
                    <a:gd name="T91" fmla="*/ 0 h 7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w 86"/>
                    <a:gd name="T139" fmla="*/ 0 h 76"/>
                    <a:gd name="T140" fmla="*/ 86 w 86"/>
                    <a:gd name="T141" fmla="*/ 76 h 76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T138" t="T139" r="T140" b="T141"/>
                  <a:pathLst>
                    <a:path w="86" h="76">
                      <a:moveTo>
                        <a:pt x="80" y="0"/>
                      </a:moveTo>
                      <a:lnTo>
                        <a:pt x="78" y="0"/>
                      </a:lnTo>
                      <a:lnTo>
                        <a:pt x="74" y="2"/>
                      </a:lnTo>
                      <a:lnTo>
                        <a:pt x="70" y="0"/>
                      </a:lnTo>
                      <a:lnTo>
                        <a:pt x="66" y="0"/>
                      </a:lnTo>
                      <a:lnTo>
                        <a:pt x="62" y="0"/>
                      </a:lnTo>
                      <a:lnTo>
                        <a:pt x="60" y="4"/>
                      </a:lnTo>
                      <a:lnTo>
                        <a:pt x="58" y="10"/>
                      </a:lnTo>
                      <a:lnTo>
                        <a:pt x="52" y="8"/>
                      </a:lnTo>
                      <a:lnTo>
                        <a:pt x="46" y="4"/>
                      </a:lnTo>
                      <a:lnTo>
                        <a:pt x="40" y="2"/>
                      </a:lnTo>
                      <a:lnTo>
                        <a:pt x="30" y="2"/>
                      </a:lnTo>
                      <a:lnTo>
                        <a:pt x="18" y="2"/>
                      </a:lnTo>
                      <a:lnTo>
                        <a:pt x="10" y="6"/>
                      </a:lnTo>
                      <a:lnTo>
                        <a:pt x="6" y="10"/>
                      </a:lnTo>
                      <a:lnTo>
                        <a:pt x="2" y="14"/>
                      </a:lnTo>
                      <a:lnTo>
                        <a:pt x="2" y="20"/>
                      </a:lnTo>
                      <a:lnTo>
                        <a:pt x="0" y="26"/>
                      </a:lnTo>
                      <a:lnTo>
                        <a:pt x="2" y="30"/>
                      </a:lnTo>
                      <a:lnTo>
                        <a:pt x="4" y="36"/>
                      </a:lnTo>
                      <a:lnTo>
                        <a:pt x="6" y="40"/>
                      </a:lnTo>
                      <a:lnTo>
                        <a:pt x="8" y="46"/>
                      </a:lnTo>
                      <a:lnTo>
                        <a:pt x="10" y="52"/>
                      </a:lnTo>
                      <a:lnTo>
                        <a:pt x="10" y="54"/>
                      </a:lnTo>
                      <a:lnTo>
                        <a:pt x="12" y="58"/>
                      </a:lnTo>
                      <a:lnTo>
                        <a:pt x="14" y="62"/>
                      </a:lnTo>
                      <a:lnTo>
                        <a:pt x="18" y="66"/>
                      </a:lnTo>
                      <a:lnTo>
                        <a:pt x="24" y="66"/>
                      </a:lnTo>
                      <a:lnTo>
                        <a:pt x="24" y="76"/>
                      </a:lnTo>
                      <a:lnTo>
                        <a:pt x="30" y="74"/>
                      </a:lnTo>
                      <a:lnTo>
                        <a:pt x="34" y="72"/>
                      </a:lnTo>
                      <a:lnTo>
                        <a:pt x="40" y="68"/>
                      </a:lnTo>
                      <a:lnTo>
                        <a:pt x="48" y="66"/>
                      </a:lnTo>
                      <a:lnTo>
                        <a:pt x="66" y="60"/>
                      </a:lnTo>
                      <a:lnTo>
                        <a:pt x="62" y="56"/>
                      </a:lnTo>
                      <a:lnTo>
                        <a:pt x="60" y="56"/>
                      </a:lnTo>
                      <a:lnTo>
                        <a:pt x="58" y="54"/>
                      </a:lnTo>
                      <a:lnTo>
                        <a:pt x="82" y="40"/>
                      </a:lnTo>
                      <a:lnTo>
                        <a:pt x="84" y="38"/>
                      </a:lnTo>
                      <a:lnTo>
                        <a:pt x="86" y="34"/>
                      </a:lnTo>
                      <a:lnTo>
                        <a:pt x="84" y="30"/>
                      </a:lnTo>
                      <a:lnTo>
                        <a:pt x="84" y="26"/>
                      </a:lnTo>
                      <a:lnTo>
                        <a:pt x="84" y="22"/>
                      </a:lnTo>
                      <a:lnTo>
                        <a:pt x="82" y="16"/>
                      </a:lnTo>
                      <a:lnTo>
                        <a:pt x="82" y="0"/>
                      </a:lnTo>
                      <a:lnTo>
                        <a:pt x="8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04" name="iṡḻïdé">
                  <a:extLst>
                    <a:ext uri="{FF2B5EF4-FFF2-40B4-BE49-F238E27FC236}">
                      <a16:creationId xmlns:a16="http://schemas.microsoft.com/office/drawing/2014/main" id="{C8FF589E-BED4-4E08-8B05-B868708EF861}"/>
                    </a:ext>
                  </a:extLst>
                </p:cNvPr>
                <p:cNvSpPr/>
                <p:nvPr/>
              </p:nvSpPr>
              <p:spPr bwMode="auto">
                <a:xfrm>
                  <a:off x="7091277" y="3169945"/>
                  <a:ext cx="243767" cy="260596"/>
                </a:xfrm>
                <a:custGeom>
                  <a:avLst/>
                  <a:gdLst>
                    <a:gd name="T0" fmla="*/ 2147483647 w 140"/>
                    <a:gd name="T1" fmla="*/ 2147483647 h 156"/>
                    <a:gd name="T2" fmla="*/ 2147483647 w 140"/>
                    <a:gd name="T3" fmla="*/ 2147483647 h 156"/>
                    <a:gd name="T4" fmla="*/ 2147483647 w 140"/>
                    <a:gd name="T5" fmla="*/ 2147483647 h 156"/>
                    <a:gd name="T6" fmla="*/ 2147483647 w 140"/>
                    <a:gd name="T7" fmla="*/ 2147483647 h 156"/>
                    <a:gd name="T8" fmla="*/ 2147483647 w 140"/>
                    <a:gd name="T9" fmla="*/ 2147483647 h 156"/>
                    <a:gd name="T10" fmla="*/ 2147483647 w 140"/>
                    <a:gd name="T11" fmla="*/ 2147483647 h 156"/>
                    <a:gd name="T12" fmla="*/ 2147483647 w 140"/>
                    <a:gd name="T13" fmla="*/ 2147483647 h 156"/>
                    <a:gd name="T14" fmla="*/ 2147483647 w 140"/>
                    <a:gd name="T15" fmla="*/ 2147483647 h 156"/>
                    <a:gd name="T16" fmla="*/ 2147483647 w 140"/>
                    <a:gd name="T17" fmla="*/ 2147483647 h 156"/>
                    <a:gd name="T18" fmla="*/ 2147483647 w 140"/>
                    <a:gd name="T19" fmla="*/ 2147483647 h 156"/>
                    <a:gd name="T20" fmla="*/ 2147483647 w 140"/>
                    <a:gd name="T21" fmla="*/ 2147483647 h 156"/>
                    <a:gd name="T22" fmla="*/ 2147483647 w 140"/>
                    <a:gd name="T23" fmla="*/ 2147483647 h 156"/>
                    <a:gd name="T24" fmla="*/ 2147483647 w 140"/>
                    <a:gd name="T25" fmla="*/ 2147483647 h 156"/>
                    <a:gd name="T26" fmla="*/ 2147483647 w 140"/>
                    <a:gd name="T27" fmla="*/ 2147483647 h 156"/>
                    <a:gd name="T28" fmla="*/ 2147483647 w 140"/>
                    <a:gd name="T29" fmla="*/ 2147483647 h 156"/>
                    <a:gd name="T30" fmla="*/ 2147483647 w 140"/>
                    <a:gd name="T31" fmla="*/ 2147483647 h 156"/>
                    <a:gd name="T32" fmla="*/ 0 w 140"/>
                    <a:gd name="T33" fmla="*/ 2147483647 h 156"/>
                    <a:gd name="T34" fmla="*/ 2147483647 w 140"/>
                    <a:gd name="T35" fmla="*/ 2147483647 h 156"/>
                    <a:gd name="T36" fmla="*/ 2147483647 w 140"/>
                    <a:gd name="T37" fmla="*/ 2147483647 h 156"/>
                    <a:gd name="T38" fmla="*/ 2147483647 w 140"/>
                    <a:gd name="T39" fmla="*/ 2147483647 h 156"/>
                    <a:gd name="T40" fmla="*/ 2147483647 w 140"/>
                    <a:gd name="T41" fmla="*/ 2147483647 h 156"/>
                    <a:gd name="T42" fmla="*/ 2147483647 w 140"/>
                    <a:gd name="T43" fmla="*/ 2147483647 h 156"/>
                    <a:gd name="T44" fmla="*/ 2147483647 w 140"/>
                    <a:gd name="T45" fmla="*/ 2147483647 h 156"/>
                    <a:gd name="T46" fmla="*/ 2147483647 w 140"/>
                    <a:gd name="T47" fmla="*/ 2147483647 h 156"/>
                    <a:gd name="T48" fmla="*/ 2147483647 w 140"/>
                    <a:gd name="T49" fmla="*/ 2147483647 h 156"/>
                    <a:gd name="T50" fmla="*/ 2147483647 w 140"/>
                    <a:gd name="T51" fmla="*/ 2147483647 h 156"/>
                    <a:gd name="T52" fmla="*/ 2147483647 w 140"/>
                    <a:gd name="T53" fmla="*/ 2147483647 h 156"/>
                    <a:gd name="T54" fmla="*/ 2147483647 w 140"/>
                    <a:gd name="T55" fmla="*/ 2147483647 h 156"/>
                    <a:gd name="T56" fmla="*/ 2147483647 w 140"/>
                    <a:gd name="T57" fmla="*/ 2147483647 h 156"/>
                    <a:gd name="T58" fmla="*/ 2147483647 w 140"/>
                    <a:gd name="T59" fmla="*/ 2147483647 h 156"/>
                    <a:gd name="T60" fmla="*/ 2147483647 w 140"/>
                    <a:gd name="T61" fmla="*/ 2147483647 h 156"/>
                    <a:gd name="T62" fmla="*/ 2147483647 w 140"/>
                    <a:gd name="T63" fmla="*/ 2147483647 h 156"/>
                    <a:gd name="T64" fmla="*/ 2147483647 w 140"/>
                    <a:gd name="T65" fmla="*/ 2147483647 h 156"/>
                    <a:gd name="T66" fmla="*/ 2147483647 w 140"/>
                    <a:gd name="T67" fmla="*/ 2147483647 h 156"/>
                    <a:gd name="T68" fmla="*/ 2147483647 w 140"/>
                    <a:gd name="T69" fmla="*/ 2147483647 h 156"/>
                    <a:gd name="T70" fmla="*/ 2147483647 w 140"/>
                    <a:gd name="T71" fmla="*/ 2147483647 h 156"/>
                    <a:gd name="T72" fmla="*/ 2147483647 w 140"/>
                    <a:gd name="T73" fmla="*/ 2147483647 h 156"/>
                    <a:gd name="T74" fmla="*/ 2147483647 w 140"/>
                    <a:gd name="T75" fmla="*/ 2147483647 h 156"/>
                    <a:gd name="T76" fmla="*/ 2147483647 w 140"/>
                    <a:gd name="T77" fmla="*/ 2147483647 h 156"/>
                    <a:gd name="T78" fmla="*/ 2147483647 w 140"/>
                    <a:gd name="T79" fmla="*/ 2147483647 h 15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w 140"/>
                    <a:gd name="T121" fmla="*/ 0 h 156"/>
                    <a:gd name="T122" fmla="*/ 140 w 140"/>
                    <a:gd name="T123" fmla="*/ 156 h 15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T120" t="T121" r="T122" b="T123"/>
                  <a:pathLst>
                    <a:path w="140" h="156">
                      <a:moveTo>
                        <a:pt x="104" y="150"/>
                      </a:moveTo>
                      <a:lnTo>
                        <a:pt x="102" y="124"/>
                      </a:lnTo>
                      <a:lnTo>
                        <a:pt x="98" y="120"/>
                      </a:lnTo>
                      <a:lnTo>
                        <a:pt x="94" y="116"/>
                      </a:lnTo>
                      <a:lnTo>
                        <a:pt x="90" y="108"/>
                      </a:lnTo>
                      <a:lnTo>
                        <a:pt x="88" y="102"/>
                      </a:lnTo>
                      <a:lnTo>
                        <a:pt x="88" y="98"/>
                      </a:lnTo>
                      <a:lnTo>
                        <a:pt x="86" y="94"/>
                      </a:lnTo>
                      <a:lnTo>
                        <a:pt x="80" y="90"/>
                      </a:lnTo>
                      <a:lnTo>
                        <a:pt x="74" y="84"/>
                      </a:lnTo>
                      <a:lnTo>
                        <a:pt x="70" y="76"/>
                      </a:lnTo>
                      <a:lnTo>
                        <a:pt x="66" y="76"/>
                      </a:lnTo>
                      <a:lnTo>
                        <a:pt x="62" y="78"/>
                      </a:lnTo>
                      <a:lnTo>
                        <a:pt x="58" y="82"/>
                      </a:lnTo>
                      <a:lnTo>
                        <a:pt x="56" y="86"/>
                      </a:lnTo>
                      <a:lnTo>
                        <a:pt x="52" y="88"/>
                      </a:lnTo>
                      <a:lnTo>
                        <a:pt x="50" y="86"/>
                      </a:lnTo>
                      <a:lnTo>
                        <a:pt x="48" y="84"/>
                      </a:lnTo>
                      <a:lnTo>
                        <a:pt x="46" y="82"/>
                      </a:lnTo>
                      <a:lnTo>
                        <a:pt x="44" y="80"/>
                      </a:lnTo>
                      <a:lnTo>
                        <a:pt x="40" y="80"/>
                      </a:lnTo>
                      <a:lnTo>
                        <a:pt x="36" y="84"/>
                      </a:lnTo>
                      <a:lnTo>
                        <a:pt x="28" y="90"/>
                      </a:lnTo>
                      <a:lnTo>
                        <a:pt x="26" y="70"/>
                      </a:lnTo>
                      <a:lnTo>
                        <a:pt x="26" y="64"/>
                      </a:lnTo>
                      <a:lnTo>
                        <a:pt x="26" y="58"/>
                      </a:lnTo>
                      <a:lnTo>
                        <a:pt x="22" y="56"/>
                      </a:lnTo>
                      <a:lnTo>
                        <a:pt x="18" y="56"/>
                      </a:lnTo>
                      <a:lnTo>
                        <a:pt x="16" y="56"/>
                      </a:lnTo>
                      <a:lnTo>
                        <a:pt x="12" y="56"/>
                      </a:lnTo>
                      <a:lnTo>
                        <a:pt x="8" y="52"/>
                      </a:lnTo>
                      <a:lnTo>
                        <a:pt x="6" y="44"/>
                      </a:lnTo>
                      <a:lnTo>
                        <a:pt x="4" y="40"/>
                      </a:lnTo>
                      <a:lnTo>
                        <a:pt x="0" y="38"/>
                      </a:lnTo>
                      <a:lnTo>
                        <a:pt x="8" y="32"/>
                      </a:lnTo>
                      <a:lnTo>
                        <a:pt x="10" y="28"/>
                      </a:lnTo>
                      <a:lnTo>
                        <a:pt x="10" y="24"/>
                      </a:lnTo>
                      <a:lnTo>
                        <a:pt x="12" y="22"/>
                      </a:lnTo>
                      <a:lnTo>
                        <a:pt x="16" y="18"/>
                      </a:lnTo>
                      <a:lnTo>
                        <a:pt x="20" y="22"/>
                      </a:lnTo>
                      <a:lnTo>
                        <a:pt x="22" y="22"/>
                      </a:lnTo>
                      <a:lnTo>
                        <a:pt x="26" y="20"/>
                      </a:lnTo>
                      <a:lnTo>
                        <a:pt x="22" y="14"/>
                      </a:lnTo>
                      <a:lnTo>
                        <a:pt x="20" y="8"/>
                      </a:lnTo>
                      <a:lnTo>
                        <a:pt x="20" y="4"/>
                      </a:lnTo>
                      <a:lnTo>
                        <a:pt x="22" y="2"/>
                      </a:lnTo>
                      <a:lnTo>
                        <a:pt x="28" y="0"/>
                      </a:lnTo>
                      <a:lnTo>
                        <a:pt x="28" y="4"/>
                      </a:lnTo>
                      <a:lnTo>
                        <a:pt x="28" y="10"/>
                      </a:lnTo>
                      <a:lnTo>
                        <a:pt x="32" y="16"/>
                      </a:lnTo>
                      <a:lnTo>
                        <a:pt x="36" y="20"/>
                      </a:lnTo>
                      <a:lnTo>
                        <a:pt x="42" y="24"/>
                      </a:lnTo>
                      <a:lnTo>
                        <a:pt x="54" y="30"/>
                      </a:lnTo>
                      <a:lnTo>
                        <a:pt x="70" y="34"/>
                      </a:lnTo>
                      <a:lnTo>
                        <a:pt x="70" y="40"/>
                      </a:lnTo>
                      <a:lnTo>
                        <a:pt x="66" y="44"/>
                      </a:lnTo>
                      <a:lnTo>
                        <a:pt x="58" y="46"/>
                      </a:lnTo>
                      <a:lnTo>
                        <a:pt x="60" y="50"/>
                      </a:lnTo>
                      <a:lnTo>
                        <a:pt x="62" y="56"/>
                      </a:lnTo>
                      <a:lnTo>
                        <a:pt x="70" y="64"/>
                      </a:lnTo>
                      <a:lnTo>
                        <a:pt x="80" y="72"/>
                      </a:lnTo>
                      <a:lnTo>
                        <a:pt x="88" y="78"/>
                      </a:lnTo>
                      <a:lnTo>
                        <a:pt x="94" y="82"/>
                      </a:lnTo>
                      <a:lnTo>
                        <a:pt x="96" y="88"/>
                      </a:lnTo>
                      <a:lnTo>
                        <a:pt x="98" y="92"/>
                      </a:lnTo>
                      <a:lnTo>
                        <a:pt x="104" y="92"/>
                      </a:lnTo>
                      <a:lnTo>
                        <a:pt x="110" y="98"/>
                      </a:lnTo>
                      <a:lnTo>
                        <a:pt x="114" y="104"/>
                      </a:lnTo>
                      <a:lnTo>
                        <a:pt x="128" y="122"/>
                      </a:lnTo>
                      <a:lnTo>
                        <a:pt x="134" y="132"/>
                      </a:lnTo>
                      <a:lnTo>
                        <a:pt x="140" y="146"/>
                      </a:lnTo>
                      <a:lnTo>
                        <a:pt x="138" y="146"/>
                      </a:lnTo>
                      <a:lnTo>
                        <a:pt x="136" y="146"/>
                      </a:lnTo>
                      <a:lnTo>
                        <a:pt x="132" y="148"/>
                      </a:lnTo>
                      <a:lnTo>
                        <a:pt x="128" y="146"/>
                      </a:lnTo>
                      <a:lnTo>
                        <a:pt x="124" y="146"/>
                      </a:lnTo>
                      <a:lnTo>
                        <a:pt x="120" y="146"/>
                      </a:lnTo>
                      <a:lnTo>
                        <a:pt x="118" y="150"/>
                      </a:lnTo>
                      <a:lnTo>
                        <a:pt x="116" y="156"/>
                      </a:lnTo>
                      <a:lnTo>
                        <a:pt x="110" y="154"/>
                      </a:lnTo>
                      <a:lnTo>
                        <a:pt x="104" y="15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05" name="îšľidê">
                  <a:extLst>
                    <a:ext uri="{FF2B5EF4-FFF2-40B4-BE49-F238E27FC236}">
                      <a16:creationId xmlns:a16="http://schemas.microsoft.com/office/drawing/2014/main" id="{2158B5C1-49B2-4427-92F1-E990DD3E008B}"/>
                    </a:ext>
                  </a:extLst>
                </p:cNvPr>
                <p:cNvSpPr/>
                <p:nvPr/>
              </p:nvSpPr>
              <p:spPr bwMode="auto">
                <a:xfrm>
                  <a:off x="7033433" y="3231593"/>
                  <a:ext cx="238258" cy="453942"/>
                </a:xfrm>
                <a:custGeom>
                  <a:avLst/>
                  <a:gdLst>
                    <a:gd name="T0" fmla="*/ 2147483647 w 136"/>
                    <a:gd name="T1" fmla="*/ 2147483647 h 272"/>
                    <a:gd name="T2" fmla="*/ 2147483647 w 136"/>
                    <a:gd name="T3" fmla="*/ 2147483647 h 272"/>
                    <a:gd name="T4" fmla="*/ 2147483647 w 136"/>
                    <a:gd name="T5" fmla="*/ 2147483647 h 272"/>
                    <a:gd name="T6" fmla="*/ 2147483647 w 136"/>
                    <a:gd name="T7" fmla="*/ 2147483647 h 272"/>
                    <a:gd name="T8" fmla="*/ 2147483647 w 136"/>
                    <a:gd name="T9" fmla="*/ 2147483647 h 272"/>
                    <a:gd name="T10" fmla="*/ 2147483647 w 136"/>
                    <a:gd name="T11" fmla="*/ 2147483647 h 272"/>
                    <a:gd name="T12" fmla="*/ 2147483647 w 136"/>
                    <a:gd name="T13" fmla="*/ 2147483647 h 272"/>
                    <a:gd name="T14" fmla="*/ 2147483647 w 136"/>
                    <a:gd name="T15" fmla="*/ 2147483647 h 272"/>
                    <a:gd name="T16" fmla="*/ 2147483647 w 136"/>
                    <a:gd name="T17" fmla="*/ 2147483647 h 272"/>
                    <a:gd name="T18" fmla="*/ 2147483647 w 136"/>
                    <a:gd name="T19" fmla="*/ 2147483647 h 272"/>
                    <a:gd name="T20" fmla="*/ 2147483647 w 136"/>
                    <a:gd name="T21" fmla="*/ 2147483647 h 272"/>
                    <a:gd name="T22" fmla="*/ 2147483647 w 136"/>
                    <a:gd name="T23" fmla="*/ 2147483647 h 272"/>
                    <a:gd name="T24" fmla="*/ 2147483647 w 136"/>
                    <a:gd name="T25" fmla="*/ 2147483647 h 272"/>
                    <a:gd name="T26" fmla="*/ 2147483647 w 136"/>
                    <a:gd name="T27" fmla="*/ 2147483647 h 272"/>
                    <a:gd name="T28" fmla="*/ 2147483647 w 136"/>
                    <a:gd name="T29" fmla="*/ 2147483647 h 272"/>
                    <a:gd name="T30" fmla="*/ 2147483647 w 136"/>
                    <a:gd name="T31" fmla="*/ 2147483647 h 272"/>
                    <a:gd name="T32" fmla="*/ 2147483647 w 136"/>
                    <a:gd name="T33" fmla="*/ 2147483647 h 272"/>
                    <a:gd name="T34" fmla="*/ 2147483647 w 136"/>
                    <a:gd name="T35" fmla="*/ 2147483647 h 272"/>
                    <a:gd name="T36" fmla="*/ 2147483647 w 136"/>
                    <a:gd name="T37" fmla="*/ 2147483647 h 272"/>
                    <a:gd name="T38" fmla="*/ 2147483647 w 136"/>
                    <a:gd name="T39" fmla="*/ 2147483647 h 272"/>
                    <a:gd name="T40" fmla="*/ 2147483647 w 136"/>
                    <a:gd name="T41" fmla="*/ 2147483647 h 272"/>
                    <a:gd name="T42" fmla="*/ 2147483647 w 136"/>
                    <a:gd name="T43" fmla="*/ 2147483647 h 272"/>
                    <a:gd name="T44" fmla="*/ 2147483647 w 136"/>
                    <a:gd name="T45" fmla="*/ 2147483647 h 272"/>
                    <a:gd name="T46" fmla="*/ 2147483647 w 136"/>
                    <a:gd name="T47" fmla="*/ 2147483647 h 272"/>
                    <a:gd name="T48" fmla="*/ 2147483647 w 136"/>
                    <a:gd name="T49" fmla="*/ 2147483647 h 272"/>
                    <a:gd name="T50" fmla="*/ 2147483647 w 136"/>
                    <a:gd name="T51" fmla="*/ 2147483647 h 272"/>
                    <a:gd name="T52" fmla="*/ 2147483647 w 136"/>
                    <a:gd name="T53" fmla="*/ 2147483647 h 272"/>
                    <a:gd name="T54" fmla="*/ 2147483647 w 136"/>
                    <a:gd name="T55" fmla="*/ 2147483647 h 272"/>
                    <a:gd name="T56" fmla="*/ 2147483647 w 136"/>
                    <a:gd name="T57" fmla="*/ 2147483647 h 272"/>
                    <a:gd name="T58" fmla="*/ 2147483647 w 136"/>
                    <a:gd name="T59" fmla="*/ 2147483647 h 272"/>
                    <a:gd name="T60" fmla="*/ 2147483647 w 136"/>
                    <a:gd name="T61" fmla="*/ 2147483647 h 272"/>
                    <a:gd name="T62" fmla="*/ 2147483647 w 136"/>
                    <a:gd name="T63" fmla="*/ 2147483647 h 272"/>
                    <a:gd name="T64" fmla="*/ 2147483647 w 136"/>
                    <a:gd name="T65" fmla="*/ 2147483647 h 272"/>
                    <a:gd name="T66" fmla="*/ 2147483647 w 136"/>
                    <a:gd name="T67" fmla="*/ 2147483647 h 272"/>
                    <a:gd name="T68" fmla="*/ 2147483647 w 136"/>
                    <a:gd name="T69" fmla="*/ 2147483647 h 272"/>
                    <a:gd name="T70" fmla="*/ 2147483647 w 136"/>
                    <a:gd name="T71" fmla="*/ 2147483647 h 272"/>
                    <a:gd name="T72" fmla="*/ 2147483647 w 136"/>
                    <a:gd name="T73" fmla="*/ 2147483647 h 272"/>
                    <a:gd name="T74" fmla="*/ 2147483647 w 136"/>
                    <a:gd name="T75" fmla="*/ 2147483647 h 272"/>
                    <a:gd name="T76" fmla="*/ 2147483647 w 136"/>
                    <a:gd name="T77" fmla="*/ 2147483647 h 272"/>
                    <a:gd name="T78" fmla="*/ 2147483647 w 136"/>
                    <a:gd name="T79" fmla="*/ 2147483647 h 272"/>
                    <a:gd name="T80" fmla="*/ 2147483647 w 136"/>
                    <a:gd name="T81" fmla="*/ 2147483647 h 272"/>
                    <a:gd name="T82" fmla="*/ 2147483647 w 136"/>
                    <a:gd name="T83" fmla="*/ 2147483647 h 272"/>
                    <a:gd name="T84" fmla="*/ 2147483647 w 136"/>
                    <a:gd name="T85" fmla="*/ 2147483647 h 272"/>
                    <a:gd name="T86" fmla="*/ 2147483647 w 136"/>
                    <a:gd name="T87" fmla="*/ 2147483647 h 272"/>
                    <a:gd name="T88" fmla="*/ 2147483647 w 136"/>
                    <a:gd name="T89" fmla="*/ 2147483647 h 272"/>
                    <a:gd name="T90" fmla="*/ 2147483647 w 136"/>
                    <a:gd name="T91" fmla="*/ 2147483647 h 272"/>
                    <a:gd name="T92" fmla="*/ 2147483647 w 136"/>
                    <a:gd name="T93" fmla="*/ 2147483647 h 272"/>
                    <a:gd name="T94" fmla="*/ 2147483647 w 136"/>
                    <a:gd name="T95" fmla="*/ 2147483647 h 272"/>
                    <a:gd name="T96" fmla="*/ 2147483647 w 136"/>
                    <a:gd name="T97" fmla="*/ 2147483647 h 272"/>
                    <a:gd name="T98" fmla="*/ 2147483647 w 136"/>
                    <a:gd name="T99" fmla="*/ 2147483647 h 272"/>
                    <a:gd name="T100" fmla="*/ 2147483647 w 136"/>
                    <a:gd name="T101" fmla="*/ 2147483647 h 272"/>
                    <a:gd name="T102" fmla="*/ 2147483647 w 136"/>
                    <a:gd name="T103" fmla="*/ 2147483647 h 272"/>
                    <a:gd name="T104" fmla="*/ 2147483647 w 136"/>
                    <a:gd name="T105" fmla="*/ 2147483647 h 272"/>
                    <a:gd name="T106" fmla="*/ 2147483647 w 136"/>
                    <a:gd name="T107" fmla="*/ 2147483647 h 272"/>
                    <a:gd name="T108" fmla="*/ 2147483647 w 136"/>
                    <a:gd name="T109" fmla="*/ 2147483647 h 272"/>
                    <a:gd name="T110" fmla="*/ 2147483647 w 136"/>
                    <a:gd name="T111" fmla="*/ 2147483647 h 272"/>
                    <a:gd name="T112" fmla="*/ 2147483647 w 136"/>
                    <a:gd name="T113" fmla="*/ 2147483647 h 272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136"/>
                    <a:gd name="T172" fmla="*/ 0 h 272"/>
                    <a:gd name="T173" fmla="*/ 136 w 136"/>
                    <a:gd name="T174" fmla="*/ 272 h 272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136" h="272">
                      <a:moveTo>
                        <a:pt x="104" y="266"/>
                      </a:moveTo>
                      <a:lnTo>
                        <a:pt x="96" y="266"/>
                      </a:lnTo>
                      <a:lnTo>
                        <a:pt x="94" y="272"/>
                      </a:lnTo>
                      <a:lnTo>
                        <a:pt x="92" y="272"/>
                      </a:lnTo>
                      <a:lnTo>
                        <a:pt x="88" y="272"/>
                      </a:lnTo>
                      <a:lnTo>
                        <a:pt x="84" y="272"/>
                      </a:lnTo>
                      <a:lnTo>
                        <a:pt x="82" y="272"/>
                      </a:lnTo>
                      <a:lnTo>
                        <a:pt x="76" y="264"/>
                      </a:lnTo>
                      <a:lnTo>
                        <a:pt x="72" y="258"/>
                      </a:lnTo>
                      <a:lnTo>
                        <a:pt x="68" y="254"/>
                      </a:lnTo>
                      <a:lnTo>
                        <a:pt x="62" y="254"/>
                      </a:lnTo>
                      <a:lnTo>
                        <a:pt x="56" y="242"/>
                      </a:lnTo>
                      <a:lnTo>
                        <a:pt x="50" y="236"/>
                      </a:lnTo>
                      <a:lnTo>
                        <a:pt x="44" y="230"/>
                      </a:lnTo>
                      <a:lnTo>
                        <a:pt x="38" y="226"/>
                      </a:lnTo>
                      <a:lnTo>
                        <a:pt x="34" y="232"/>
                      </a:lnTo>
                      <a:lnTo>
                        <a:pt x="32" y="228"/>
                      </a:lnTo>
                      <a:lnTo>
                        <a:pt x="30" y="220"/>
                      </a:lnTo>
                      <a:lnTo>
                        <a:pt x="30" y="206"/>
                      </a:lnTo>
                      <a:lnTo>
                        <a:pt x="32" y="172"/>
                      </a:lnTo>
                      <a:lnTo>
                        <a:pt x="38" y="172"/>
                      </a:lnTo>
                      <a:lnTo>
                        <a:pt x="42" y="166"/>
                      </a:lnTo>
                      <a:lnTo>
                        <a:pt x="44" y="162"/>
                      </a:lnTo>
                      <a:lnTo>
                        <a:pt x="44" y="156"/>
                      </a:lnTo>
                      <a:lnTo>
                        <a:pt x="44" y="146"/>
                      </a:lnTo>
                      <a:lnTo>
                        <a:pt x="40" y="134"/>
                      </a:lnTo>
                      <a:lnTo>
                        <a:pt x="34" y="124"/>
                      </a:lnTo>
                      <a:lnTo>
                        <a:pt x="30" y="116"/>
                      </a:lnTo>
                      <a:lnTo>
                        <a:pt x="18" y="106"/>
                      </a:lnTo>
                      <a:lnTo>
                        <a:pt x="20" y="100"/>
                      </a:lnTo>
                      <a:lnTo>
                        <a:pt x="20" y="94"/>
                      </a:lnTo>
                      <a:lnTo>
                        <a:pt x="22" y="88"/>
                      </a:lnTo>
                      <a:lnTo>
                        <a:pt x="22" y="82"/>
                      </a:lnTo>
                      <a:lnTo>
                        <a:pt x="22" y="74"/>
                      </a:lnTo>
                      <a:lnTo>
                        <a:pt x="20" y="68"/>
                      </a:lnTo>
                      <a:lnTo>
                        <a:pt x="12" y="58"/>
                      </a:lnTo>
                      <a:lnTo>
                        <a:pt x="4" y="50"/>
                      </a:lnTo>
                      <a:lnTo>
                        <a:pt x="2" y="44"/>
                      </a:lnTo>
                      <a:lnTo>
                        <a:pt x="0" y="34"/>
                      </a:lnTo>
                      <a:lnTo>
                        <a:pt x="2" y="26"/>
                      </a:lnTo>
                      <a:lnTo>
                        <a:pt x="4" y="22"/>
                      </a:lnTo>
                      <a:lnTo>
                        <a:pt x="8" y="16"/>
                      </a:lnTo>
                      <a:lnTo>
                        <a:pt x="10" y="14"/>
                      </a:lnTo>
                      <a:lnTo>
                        <a:pt x="22" y="6"/>
                      </a:lnTo>
                      <a:lnTo>
                        <a:pt x="32" y="0"/>
                      </a:lnTo>
                      <a:lnTo>
                        <a:pt x="36" y="2"/>
                      </a:lnTo>
                      <a:lnTo>
                        <a:pt x="38" y="6"/>
                      </a:lnTo>
                      <a:lnTo>
                        <a:pt x="40" y="14"/>
                      </a:lnTo>
                      <a:lnTo>
                        <a:pt x="44" y="18"/>
                      </a:lnTo>
                      <a:lnTo>
                        <a:pt x="48" y="18"/>
                      </a:lnTo>
                      <a:lnTo>
                        <a:pt x="50" y="18"/>
                      </a:lnTo>
                      <a:lnTo>
                        <a:pt x="54" y="18"/>
                      </a:lnTo>
                      <a:lnTo>
                        <a:pt x="58" y="20"/>
                      </a:lnTo>
                      <a:lnTo>
                        <a:pt x="58" y="26"/>
                      </a:lnTo>
                      <a:lnTo>
                        <a:pt x="58" y="32"/>
                      </a:lnTo>
                      <a:lnTo>
                        <a:pt x="60" y="52"/>
                      </a:lnTo>
                      <a:lnTo>
                        <a:pt x="68" y="46"/>
                      </a:lnTo>
                      <a:lnTo>
                        <a:pt x="72" y="42"/>
                      </a:lnTo>
                      <a:lnTo>
                        <a:pt x="76" y="42"/>
                      </a:lnTo>
                      <a:lnTo>
                        <a:pt x="78" y="44"/>
                      </a:lnTo>
                      <a:lnTo>
                        <a:pt x="80" y="46"/>
                      </a:lnTo>
                      <a:lnTo>
                        <a:pt x="82" y="48"/>
                      </a:lnTo>
                      <a:lnTo>
                        <a:pt x="84" y="50"/>
                      </a:lnTo>
                      <a:lnTo>
                        <a:pt x="88" y="48"/>
                      </a:lnTo>
                      <a:lnTo>
                        <a:pt x="90" y="44"/>
                      </a:lnTo>
                      <a:lnTo>
                        <a:pt x="94" y="40"/>
                      </a:lnTo>
                      <a:lnTo>
                        <a:pt x="98" y="38"/>
                      </a:lnTo>
                      <a:lnTo>
                        <a:pt x="102" y="38"/>
                      </a:lnTo>
                      <a:lnTo>
                        <a:pt x="106" y="46"/>
                      </a:lnTo>
                      <a:lnTo>
                        <a:pt x="112" y="52"/>
                      </a:lnTo>
                      <a:lnTo>
                        <a:pt x="118" y="56"/>
                      </a:lnTo>
                      <a:lnTo>
                        <a:pt x="120" y="60"/>
                      </a:lnTo>
                      <a:lnTo>
                        <a:pt x="120" y="64"/>
                      </a:lnTo>
                      <a:lnTo>
                        <a:pt x="122" y="70"/>
                      </a:lnTo>
                      <a:lnTo>
                        <a:pt x="126" y="78"/>
                      </a:lnTo>
                      <a:lnTo>
                        <a:pt x="130" y="82"/>
                      </a:lnTo>
                      <a:lnTo>
                        <a:pt x="134" y="86"/>
                      </a:lnTo>
                      <a:lnTo>
                        <a:pt x="136" y="112"/>
                      </a:lnTo>
                      <a:lnTo>
                        <a:pt x="130" y="110"/>
                      </a:lnTo>
                      <a:lnTo>
                        <a:pt x="120" y="110"/>
                      </a:lnTo>
                      <a:lnTo>
                        <a:pt x="108" y="110"/>
                      </a:lnTo>
                      <a:lnTo>
                        <a:pt x="100" y="114"/>
                      </a:lnTo>
                      <a:lnTo>
                        <a:pt x="96" y="118"/>
                      </a:lnTo>
                      <a:lnTo>
                        <a:pt x="92" y="122"/>
                      </a:lnTo>
                      <a:lnTo>
                        <a:pt x="92" y="128"/>
                      </a:lnTo>
                      <a:lnTo>
                        <a:pt x="90" y="134"/>
                      </a:lnTo>
                      <a:lnTo>
                        <a:pt x="92" y="138"/>
                      </a:lnTo>
                      <a:lnTo>
                        <a:pt x="94" y="144"/>
                      </a:lnTo>
                      <a:lnTo>
                        <a:pt x="96" y="148"/>
                      </a:lnTo>
                      <a:lnTo>
                        <a:pt x="98" y="154"/>
                      </a:lnTo>
                      <a:lnTo>
                        <a:pt x="92" y="152"/>
                      </a:lnTo>
                      <a:lnTo>
                        <a:pt x="86" y="150"/>
                      </a:lnTo>
                      <a:lnTo>
                        <a:pt x="76" y="144"/>
                      </a:lnTo>
                      <a:lnTo>
                        <a:pt x="68" y="136"/>
                      </a:lnTo>
                      <a:lnTo>
                        <a:pt x="60" y="128"/>
                      </a:lnTo>
                      <a:lnTo>
                        <a:pt x="52" y="128"/>
                      </a:lnTo>
                      <a:lnTo>
                        <a:pt x="52" y="150"/>
                      </a:lnTo>
                      <a:lnTo>
                        <a:pt x="50" y="158"/>
                      </a:lnTo>
                      <a:lnTo>
                        <a:pt x="48" y="166"/>
                      </a:lnTo>
                      <a:lnTo>
                        <a:pt x="48" y="176"/>
                      </a:lnTo>
                      <a:lnTo>
                        <a:pt x="46" y="188"/>
                      </a:lnTo>
                      <a:lnTo>
                        <a:pt x="48" y="192"/>
                      </a:lnTo>
                      <a:lnTo>
                        <a:pt x="48" y="200"/>
                      </a:lnTo>
                      <a:lnTo>
                        <a:pt x="52" y="204"/>
                      </a:lnTo>
                      <a:lnTo>
                        <a:pt x="60" y="206"/>
                      </a:lnTo>
                      <a:lnTo>
                        <a:pt x="60" y="216"/>
                      </a:lnTo>
                      <a:lnTo>
                        <a:pt x="62" y="220"/>
                      </a:lnTo>
                      <a:lnTo>
                        <a:pt x="66" y="224"/>
                      </a:lnTo>
                      <a:lnTo>
                        <a:pt x="66" y="234"/>
                      </a:lnTo>
                      <a:lnTo>
                        <a:pt x="68" y="238"/>
                      </a:lnTo>
                      <a:lnTo>
                        <a:pt x="70" y="240"/>
                      </a:lnTo>
                      <a:lnTo>
                        <a:pt x="74" y="244"/>
                      </a:lnTo>
                      <a:lnTo>
                        <a:pt x="84" y="248"/>
                      </a:lnTo>
                      <a:lnTo>
                        <a:pt x="104" y="26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06" name="iṩḻîḍé">
                  <a:extLst>
                    <a:ext uri="{FF2B5EF4-FFF2-40B4-BE49-F238E27FC236}">
                      <a16:creationId xmlns:a16="http://schemas.microsoft.com/office/drawing/2014/main" id="{A3EF99A2-BAE5-4C0C-9171-BAE3463C5DF6}"/>
                    </a:ext>
                  </a:extLst>
                </p:cNvPr>
                <p:cNvSpPr/>
                <p:nvPr/>
              </p:nvSpPr>
              <p:spPr bwMode="auto">
                <a:xfrm>
                  <a:off x="7142234" y="3656114"/>
                  <a:ext cx="126704" cy="170929"/>
                </a:xfrm>
                <a:custGeom>
                  <a:avLst/>
                  <a:gdLst>
                    <a:gd name="T0" fmla="*/ 2147483647 w 72"/>
                    <a:gd name="T1" fmla="*/ 2147483647 h 102"/>
                    <a:gd name="T2" fmla="*/ 2147483647 w 72"/>
                    <a:gd name="T3" fmla="*/ 2147483647 h 102"/>
                    <a:gd name="T4" fmla="*/ 2147483647 w 72"/>
                    <a:gd name="T5" fmla="*/ 2147483647 h 102"/>
                    <a:gd name="T6" fmla="*/ 2147483647 w 72"/>
                    <a:gd name="T7" fmla="*/ 2147483647 h 102"/>
                    <a:gd name="T8" fmla="*/ 2147483647 w 72"/>
                    <a:gd name="T9" fmla="*/ 2147483647 h 102"/>
                    <a:gd name="T10" fmla="*/ 2147483647 w 72"/>
                    <a:gd name="T11" fmla="*/ 2147483647 h 102"/>
                    <a:gd name="T12" fmla="*/ 2147483647 w 72"/>
                    <a:gd name="T13" fmla="*/ 2147483647 h 102"/>
                    <a:gd name="T14" fmla="*/ 2147483647 w 72"/>
                    <a:gd name="T15" fmla="*/ 2147483647 h 102"/>
                    <a:gd name="T16" fmla="*/ 2147483647 w 72"/>
                    <a:gd name="T17" fmla="*/ 2147483647 h 102"/>
                    <a:gd name="T18" fmla="*/ 2147483647 w 72"/>
                    <a:gd name="T19" fmla="*/ 0 h 102"/>
                    <a:gd name="T20" fmla="*/ 0 w 72"/>
                    <a:gd name="T21" fmla="*/ 0 h 102"/>
                    <a:gd name="T22" fmla="*/ 2147483647 w 72"/>
                    <a:gd name="T23" fmla="*/ 2147483647 h 102"/>
                    <a:gd name="T24" fmla="*/ 2147483647 w 72"/>
                    <a:gd name="T25" fmla="*/ 2147483647 h 102"/>
                    <a:gd name="T26" fmla="*/ 2147483647 w 72"/>
                    <a:gd name="T27" fmla="*/ 2147483647 h 102"/>
                    <a:gd name="T28" fmla="*/ 2147483647 w 72"/>
                    <a:gd name="T29" fmla="*/ 2147483647 h 102"/>
                    <a:gd name="T30" fmla="*/ 2147483647 w 72"/>
                    <a:gd name="T31" fmla="*/ 2147483647 h 102"/>
                    <a:gd name="T32" fmla="*/ 2147483647 w 72"/>
                    <a:gd name="T33" fmla="*/ 2147483647 h 102"/>
                    <a:gd name="T34" fmla="*/ 2147483647 w 72"/>
                    <a:gd name="T35" fmla="*/ 2147483647 h 102"/>
                    <a:gd name="T36" fmla="*/ 2147483647 w 72"/>
                    <a:gd name="T37" fmla="*/ 2147483647 h 102"/>
                    <a:gd name="T38" fmla="*/ 2147483647 w 72"/>
                    <a:gd name="T39" fmla="*/ 2147483647 h 102"/>
                    <a:gd name="T40" fmla="*/ 2147483647 w 72"/>
                    <a:gd name="T41" fmla="*/ 2147483647 h 102"/>
                    <a:gd name="T42" fmla="*/ 2147483647 w 72"/>
                    <a:gd name="T43" fmla="*/ 2147483647 h 102"/>
                    <a:gd name="T44" fmla="*/ 2147483647 w 72"/>
                    <a:gd name="T45" fmla="*/ 2147483647 h 102"/>
                    <a:gd name="T46" fmla="*/ 2147483647 w 72"/>
                    <a:gd name="T47" fmla="*/ 2147483647 h 102"/>
                    <a:gd name="T48" fmla="*/ 2147483647 w 72"/>
                    <a:gd name="T49" fmla="*/ 2147483647 h 102"/>
                    <a:gd name="T50" fmla="*/ 2147483647 w 72"/>
                    <a:gd name="T51" fmla="*/ 2147483647 h 102"/>
                    <a:gd name="T52" fmla="*/ 2147483647 w 72"/>
                    <a:gd name="T53" fmla="*/ 2147483647 h 102"/>
                    <a:gd name="T54" fmla="*/ 2147483647 w 72"/>
                    <a:gd name="T55" fmla="*/ 2147483647 h 102"/>
                    <a:gd name="T56" fmla="*/ 2147483647 w 72"/>
                    <a:gd name="T57" fmla="*/ 2147483647 h 102"/>
                    <a:gd name="T58" fmla="*/ 2147483647 w 72"/>
                    <a:gd name="T59" fmla="*/ 2147483647 h 102"/>
                    <a:gd name="T60" fmla="*/ 2147483647 w 72"/>
                    <a:gd name="T61" fmla="*/ 2147483647 h 102"/>
                    <a:gd name="T62" fmla="*/ 2147483647 w 72"/>
                    <a:gd name="T63" fmla="*/ 2147483647 h 102"/>
                    <a:gd name="T64" fmla="*/ 2147483647 w 72"/>
                    <a:gd name="T65" fmla="*/ 2147483647 h 102"/>
                    <a:gd name="T66" fmla="*/ 2147483647 w 72"/>
                    <a:gd name="T67" fmla="*/ 2147483647 h 102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w 72"/>
                    <a:gd name="T103" fmla="*/ 0 h 102"/>
                    <a:gd name="T104" fmla="*/ 72 w 72"/>
                    <a:gd name="T105" fmla="*/ 102 h 102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T102" t="T103" r="T104" b="T105"/>
                  <a:pathLst>
                    <a:path w="72" h="102">
                      <a:moveTo>
                        <a:pt x="42" y="12"/>
                      </a:moveTo>
                      <a:lnTo>
                        <a:pt x="34" y="12"/>
                      </a:lnTo>
                      <a:lnTo>
                        <a:pt x="32" y="18"/>
                      </a:lnTo>
                      <a:lnTo>
                        <a:pt x="30" y="18"/>
                      </a:lnTo>
                      <a:lnTo>
                        <a:pt x="26" y="18"/>
                      </a:lnTo>
                      <a:lnTo>
                        <a:pt x="22" y="18"/>
                      </a:lnTo>
                      <a:lnTo>
                        <a:pt x="20" y="18"/>
                      </a:lnTo>
                      <a:lnTo>
                        <a:pt x="14" y="10"/>
                      </a:lnTo>
                      <a:lnTo>
                        <a:pt x="10" y="4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2" y="8"/>
                      </a:lnTo>
                      <a:lnTo>
                        <a:pt x="4" y="14"/>
                      </a:lnTo>
                      <a:lnTo>
                        <a:pt x="6" y="24"/>
                      </a:lnTo>
                      <a:lnTo>
                        <a:pt x="10" y="36"/>
                      </a:lnTo>
                      <a:lnTo>
                        <a:pt x="14" y="46"/>
                      </a:lnTo>
                      <a:lnTo>
                        <a:pt x="18" y="54"/>
                      </a:lnTo>
                      <a:lnTo>
                        <a:pt x="34" y="72"/>
                      </a:lnTo>
                      <a:lnTo>
                        <a:pt x="50" y="86"/>
                      </a:lnTo>
                      <a:lnTo>
                        <a:pt x="58" y="96"/>
                      </a:lnTo>
                      <a:lnTo>
                        <a:pt x="66" y="102"/>
                      </a:lnTo>
                      <a:lnTo>
                        <a:pt x="68" y="100"/>
                      </a:lnTo>
                      <a:lnTo>
                        <a:pt x="70" y="100"/>
                      </a:lnTo>
                      <a:lnTo>
                        <a:pt x="72" y="96"/>
                      </a:lnTo>
                      <a:lnTo>
                        <a:pt x="72" y="90"/>
                      </a:lnTo>
                      <a:lnTo>
                        <a:pt x="70" y="84"/>
                      </a:lnTo>
                      <a:lnTo>
                        <a:pt x="66" y="74"/>
                      </a:lnTo>
                      <a:lnTo>
                        <a:pt x="62" y="68"/>
                      </a:lnTo>
                      <a:lnTo>
                        <a:pt x="60" y="64"/>
                      </a:lnTo>
                      <a:lnTo>
                        <a:pt x="58" y="60"/>
                      </a:lnTo>
                      <a:lnTo>
                        <a:pt x="58" y="40"/>
                      </a:lnTo>
                      <a:lnTo>
                        <a:pt x="58" y="32"/>
                      </a:lnTo>
                      <a:lnTo>
                        <a:pt x="52" y="24"/>
                      </a:lnTo>
                      <a:lnTo>
                        <a:pt x="42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07" name="ïSḷíḓe">
                  <a:extLst>
                    <a:ext uri="{FF2B5EF4-FFF2-40B4-BE49-F238E27FC236}">
                      <a16:creationId xmlns:a16="http://schemas.microsoft.com/office/drawing/2014/main" id="{8B1E760A-7C01-49BE-83C5-D830F9DDB935}"/>
                    </a:ext>
                  </a:extLst>
                </p:cNvPr>
                <p:cNvSpPr/>
                <p:nvPr/>
              </p:nvSpPr>
              <p:spPr bwMode="auto">
                <a:xfrm>
                  <a:off x="6876430" y="2987808"/>
                  <a:ext cx="235504" cy="531001"/>
                </a:xfrm>
                <a:custGeom>
                  <a:avLst/>
                  <a:gdLst>
                    <a:gd name="T0" fmla="*/ 0 w 134"/>
                    <a:gd name="T1" fmla="*/ 2147483647 h 318"/>
                    <a:gd name="T2" fmla="*/ 2147483647 w 134"/>
                    <a:gd name="T3" fmla="*/ 2147483647 h 318"/>
                    <a:gd name="T4" fmla="*/ 2147483647 w 134"/>
                    <a:gd name="T5" fmla="*/ 2147483647 h 318"/>
                    <a:gd name="T6" fmla="*/ 2147483647 w 134"/>
                    <a:gd name="T7" fmla="*/ 2147483647 h 318"/>
                    <a:gd name="T8" fmla="*/ 2147483647 w 134"/>
                    <a:gd name="T9" fmla="*/ 2147483647 h 318"/>
                    <a:gd name="T10" fmla="*/ 2147483647 w 134"/>
                    <a:gd name="T11" fmla="*/ 2147483647 h 318"/>
                    <a:gd name="T12" fmla="*/ 2147483647 w 134"/>
                    <a:gd name="T13" fmla="*/ 2147483647 h 318"/>
                    <a:gd name="T14" fmla="*/ 2147483647 w 134"/>
                    <a:gd name="T15" fmla="*/ 2147483647 h 318"/>
                    <a:gd name="T16" fmla="*/ 2147483647 w 134"/>
                    <a:gd name="T17" fmla="*/ 2147483647 h 318"/>
                    <a:gd name="T18" fmla="*/ 2147483647 w 134"/>
                    <a:gd name="T19" fmla="*/ 2147483647 h 318"/>
                    <a:gd name="T20" fmla="*/ 2147483647 w 134"/>
                    <a:gd name="T21" fmla="*/ 2147483647 h 318"/>
                    <a:gd name="T22" fmla="*/ 2147483647 w 134"/>
                    <a:gd name="T23" fmla="*/ 2147483647 h 318"/>
                    <a:gd name="T24" fmla="*/ 2147483647 w 134"/>
                    <a:gd name="T25" fmla="*/ 2147483647 h 318"/>
                    <a:gd name="T26" fmla="*/ 2147483647 w 134"/>
                    <a:gd name="T27" fmla="*/ 2147483647 h 318"/>
                    <a:gd name="T28" fmla="*/ 2147483647 w 134"/>
                    <a:gd name="T29" fmla="*/ 2147483647 h 318"/>
                    <a:gd name="T30" fmla="*/ 2147483647 w 134"/>
                    <a:gd name="T31" fmla="*/ 2147483647 h 318"/>
                    <a:gd name="T32" fmla="*/ 2147483647 w 134"/>
                    <a:gd name="T33" fmla="*/ 2147483647 h 318"/>
                    <a:gd name="T34" fmla="*/ 2147483647 w 134"/>
                    <a:gd name="T35" fmla="*/ 2147483647 h 318"/>
                    <a:gd name="T36" fmla="*/ 2147483647 w 134"/>
                    <a:gd name="T37" fmla="*/ 2147483647 h 318"/>
                    <a:gd name="T38" fmla="*/ 2147483647 w 134"/>
                    <a:gd name="T39" fmla="*/ 2147483647 h 318"/>
                    <a:gd name="T40" fmla="*/ 2147483647 w 134"/>
                    <a:gd name="T41" fmla="*/ 2147483647 h 318"/>
                    <a:gd name="T42" fmla="*/ 2147483647 w 134"/>
                    <a:gd name="T43" fmla="*/ 2147483647 h 318"/>
                    <a:gd name="T44" fmla="*/ 2147483647 w 134"/>
                    <a:gd name="T45" fmla="*/ 2147483647 h 318"/>
                    <a:gd name="T46" fmla="*/ 2147483647 w 134"/>
                    <a:gd name="T47" fmla="*/ 2147483647 h 318"/>
                    <a:gd name="T48" fmla="*/ 2147483647 w 134"/>
                    <a:gd name="T49" fmla="*/ 2147483647 h 318"/>
                    <a:gd name="T50" fmla="*/ 2147483647 w 134"/>
                    <a:gd name="T51" fmla="*/ 2147483647 h 318"/>
                    <a:gd name="T52" fmla="*/ 2147483647 w 134"/>
                    <a:gd name="T53" fmla="*/ 2147483647 h 318"/>
                    <a:gd name="T54" fmla="*/ 2147483647 w 134"/>
                    <a:gd name="T55" fmla="*/ 2147483647 h 318"/>
                    <a:gd name="T56" fmla="*/ 2147483647 w 134"/>
                    <a:gd name="T57" fmla="*/ 2147483647 h 318"/>
                    <a:gd name="T58" fmla="*/ 2147483647 w 134"/>
                    <a:gd name="T59" fmla="*/ 2147483647 h 318"/>
                    <a:gd name="T60" fmla="*/ 2147483647 w 134"/>
                    <a:gd name="T61" fmla="*/ 2147483647 h 318"/>
                    <a:gd name="T62" fmla="*/ 2147483647 w 134"/>
                    <a:gd name="T63" fmla="*/ 2147483647 h 318"/>
                    <a:gd name="T64" fmla="*/ 2147483647 w 134"/>
                    <a:gd name="T65" fmla="*/ 2147483647 h 318"/>
                    <a:gd name="T66" fmla="*/ 2147483647 w 134"/>
                    <a:gd name="T67" fmla="*/ 2147483647 h 318"/>
                    <a:gd name="T68" fmla="*/ 2147483647 w 134"/>
                    <a:gd name="T69" fmla="*/ 2147483647 h 318"/>
                    <a:gd name="T70" fmla="*/ 2147483647 w 134"/>
                    <a:gd name="T71" fmla="*/ 2147483647 h 318"/>
                    <a:gd name="T72" fmla="*/ 2147483647 w 134"/>
                    <a:gd name="T73" fmla="*/ 2147483647 h 318"/>
                    <a:gd name="T74" fmla="*/ 2147483647 w 134"/>
                    <a:gd name="T75" fmla="*/ 2147483647 h 318"/>
                    <a:gd name="T76" fmla="*/ 2147483647 w 134"/>
                    <a:gd name="T77" fmla="*/ 2147483647 h 318"/>
                    <a:gd name="T78" fmla="*/ 2147483647 w 134"/>
                    <a:gd name="T79" fmla="*/ 2147483647 h 318"/>
                    <a:gd name="T80" fmla="*/ 2147483647 w 134"/>
                    <a:gd name="T81" fmla="*/ 2147483647 h 318"/>
                    <a:gd name="T82" fmla="*/ 2147483647 w 134"/>
                    <a:gd name="T83" fmla="*/ 2147483647 h 318"/>
                    <a:gd name="T84" fmla="*/ 2147483647 w 134"/>
                    <a:gd name="T85" fmla="*/ 2147483647 h 318"/>
                    <a:gd name="T86" fmla="*/ 2147483647 w 134"/>
                    <a:gd name="T87" fmla="*/ 2147483647 h 318"/>
                    <a:gd name="T88" fmla="*/ 2147483647 w 134"/>
                    <a:gd name="T89" fmla="*/ 2147483647 h 318"/>
                    <a:gd name="T90" fmla="*/ 2147483647 w 134"/>
                    <a:gd name="T91" fmla="*/ 2147483647 h 318"/>
                    <a:gd name="T92" fmla="*/ 2147483647 w 134"/>
                    <a:gd name="T93" fmla="*/ 0 h 318"/>
                    <a:gd name="T94" fmla="*/ 2147483647 w 134"/>
                    <a:gd name="T95" fmla="*/ 2147483647 h 318"/>
                    <a:gd name="T96" fmla="*/ 2147483647 w 134"/>
                    <a:gd name="T97" fmla="*/ 2147483647 h 318"/>
                    <a:gd name="T98" fmla="*/ 2147483647 w 134"/>
                    <a:gd name="T99" fmla="*/ 2147483647 h 318"/>
                    <a:gd name="T100" fmla="*/ 2147483647 w 134"/>
                    <a:gd name="T101" fmla="*/ 2147483647 h 318"/>
                    <a:gd name="T102" fmla="*/ 2147483647 w 134"/>
                    <a:gd name="T103" fmla="*/ 2147483647 h 318"/>
                    <a:gd name="T104" fmla="*/ 2147483647 w 134"/>
                    <a:gd name="T105" fmla="*/ 2147483647 h 318"/>
                    <a:gd name="T106" fmla="*/ 2147483647 w 134"/>
                    <a:gd name="T107" fmla="*/ 2147483647 h 318"/>
                    <a:gd name="T108" fmla="*/ 2147483647 w 134"/>
                    <a:gd name="T109" fmla="*/ 2147483647 h 318"/>
                    <a:gd name="T110" fmla="*/ 2147483647 w 134"/>
                    <a:gd name="T111" fmla="*/ 2147483647 h 318"/>
                    <a:gd name="T112" fmla="*/ 2147483647 w 134"/>
                    <a:gd name="T113" fmla="*/ 2147483647 h 318"/>
                    <a:gd name="T114" fmla="*/ 2147483647 w 134"/>
                    <a:gd name="T115" fmla="*/ 2147483647 h 318"/>
                    <a:gd name="T116" fmla="*/ 2147483647 w 134"/>
                    <a:gd name="T117" fmla="*/ 2147483647 h 318"/>
                    <a:gd name="T118" fmla="*/ 2147483647 w 134"/>
                    <a:gd name="T119" fmla="*/ 2147483647 h 318"/>
                    <a:gd name="T120" fmla="*/ 2147483647 w 134"/>
                    <a:gd name="T121" fmla="*/ 2147483647 h 318"/>
                    <a:gd name="T122" fmla="*/ 0 w 134"/>
                    <a:gd name="T123" fmla="*/ 2147483647 h 318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w 134"/>
                    <a:gd name="T187" fmla="*/ 0 h 318"/>
                    <a:gd name="T188" fmla="*/ 134 w 134"/>
                    <a:gd name="T189" fmla="*/ 318 h 318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T186" t="T187" r="T188" b="T189"/>
                  <a:pathLst>
                    <a:path w="134" h="318">
                      <a:moveTo>
                        <a:pt x="0" y="136"/>
                      </a:moveTo>
                      <a:lnTo>
                        <a:pt x="0" y="140"/>
                      </a:lnTo>
                      <a:lnTo>
                        <a:pt x="14" y="152"/>
                      </a:lnTo>
                      <a:lnTo>
                        <a:pt x="28" y="166"/>
                      </a:lnTo>
                      <a:lnTo>
                        <a:pt x="36" y="172"/>
                      </a:lnTo>
                      <a:lnTo>
                        <a:pt x="42" y="180"/>
                      </a:lnTo>
                      <a:lnTo>
                        <a:pt x="46" y="190"/>
                      </a:lnTo>
                      <a:lnTo>
                        <a:pt x="48" y="198"/>
                      </a:lnTo>
                      <a:lnTo>
                        <a:pt x="48" y="204"/>
                      </a:lnTo>
                      <a:lnTo>
                        <a:pt x="46" y="212"/>
                      </a:lnTo>
                      <a:lnTo>
                        <a:pt x="44" y="218"/>
                      </a:lnTo>
                      <a:lnTo>
                        <a:pt x="44" y="224"/>
                      </a:lnTo>
                      <a:lnTo>
                        <a:pt x="44" y="226"/>
                      </a:lnTo>
                      <a:lnTo>
                        <a:pt x="48" y="226"/>
                      </a:lnTo>
                      <a:lnTo>
                        <a:pt x="56" y="224"/>
                      </a:lnTo>
                      <a:lnTo>
                        <a:pt x="58" y="228"/>
                      </a:lnTo>
                      <a:lnTo>
                        <a:pt x="62" y="228"/>
                      </a:lnTo>
                      <a:lnTo>
                        <a:pt x="66" y="228"/>
                      </a:lnTo>
                      <a:lnTo>
                        <a:pt x="72" y="228"/>
                      </a:lnTo>
                      <a:lnTo>
                        <a:pt x="80" y="224"/>
                      </a:lnTo>
                      <a:lnTo>
                        <a:pt x="84" y="216"/>
                      </a:lnTo>
                      <a:lnTo>
                        <a:pt x="84" y="206"/>
                      </a:lnTo>
                      <a:lnTo>
                        <a:pt x="90" y="212"/>
                      </a:lnTo>
                      <a:lnTo>
                        <a:pt x="96" y="220"/>
                      </a:lnTo>
                      <a:lnTo>
                        <a:pt x="102" y="234"/>
                      </a:lnTo>
                      <a:lnTo>
                        <a:pt x="106" y="252"/>
                      </a:lnTo>
                      <a:lnTo>
                        <a:pt x="110" y="268"/>
                      </a:lnTo>
                      <a:lnTo>
                        <a:pt x="118" y="276"/>
                      </a:lnTo>
                      <a:lnTo>
                        <a:pt x="122" y="282"/>
                      </a:lnTo>
                      <a:lnTo>
                        <a:pt x="122" y="286"/>
                      </a:lnTo>
                      <a:lnTo>
                        <a:pt x="124" y="304"/>
                      </a:lnTo>
                      <a:lnTo>
                        <a:pt x="124" y="310"/>
                      </a:lnTo>
                      <a:lnTo>
                        <a:pt x="122" y="318"/>
                      </a:lnTo>
                      <a:lnTo>
                        <a:pt x="128" y="318"/>
                      </a:lnTo>
                      <a:lnTo>
                        <a:pt x="132" y="312"/>
                      </a:lnTo>
                      <a:lnTo>
                        <a:pt x="134" y="308"/>
                      </a:lnTo>
                      <a:lnTo>
                        <a:pt x="134" y="302"/>
                      </a:lnTo>
                      <a:lnTo>
                        <a:pt x="134" y="292"/>
                      </a:lnTo>
                      <a:lnTo>
                        <a:pt x="130" y="280"/>
                      </a:lnTo>
                      <a:lnTo>
                        <a:pt x="124" y="270"/>
                      </a:lnTo>
                      <a:lnTo>
                        <a:pt x="120" y="262"/>
                      </a:lnTo>
                      <a:lnTo>
                        <a:pt x="108" y="252"/>
                      </a:lnTo>
                      <a:lnTo>
                        <a:pt x="110" y="246"/>
                      </a:lnTo>
                      <a:lnTo>
                        <a:pt x="110" y="240"/>
                      </a:lnTo>
                      <a:lnTo>
                        <a:pt x="112" y="234"/>
                      </a:lnTo>
                      <a:lnTo>
                        <a:pt x="112" y="228"/>
                      </a:lnTo>
                      <a:lnTo>
                        <a:pt x="112" y="220"/>
                      </a:lnTo>
                      <a:lnTo>
                        <a:pt x="110" y="214"/>
                      </a:lnTo>
                      <a:lnTo>
                        <a:pt x="102" y="204"/>
                      </a:lnTo>
                      <a:lnTo>
                        <a:pt x="94" y="196"/>
                      </a:lnTo>
                      <a:lnTo>
                        <a:pt x="92" y="190"/>
                      </a:lnTo>
                      <a:lnTo>
                        <a:pt x="90" y="180"/>
                      </a:lnTo>
                      <a:lnTo>
                        <a:pt x="92" y="172"/>
                      </a:lnTo>
                      <a:lnTo>
                        <a:pt x="94" y="168"/>
                      </a:lnTo>
                      <a:lnTo>
                        <a:pt x="98" y="162"/>
                      </a:lnTo>
                      <a:lnTo>
                        <a:pt x="106" y="156"/>
                      </a:lnTo>
                      <a:lnTo>
                        <a:pt x="118" y="148"/>
                      </a:lnTo>
                      <a:lnTo>
                        <a:pt x="124" y="144"/>
                      </a:lnTo>
                      <a:lnTo>
                        <a:pt x="130" y="140"/>
                      </a:lnTo>
                      <a:lnTo>
                        <a:pt x="132" y="134"/>
                      </a:lnTo>
                      <a:lnTo>
                        <a:pt x="134" y="130"/>
                      </a:lnTo>
                      <a:lnTo>
                        <a:pt x="132" y="128"/>
                      </a:lnTo>
                      <a:lnTo>
                        <a:pt x="126" y="126"/>
                      </a:lnTo>
                      <a:lnTo>
                        <a:pt x="120" y="122"/>
                      </a:lnTo>
                      <a:lnTo>
                        <a:pt x="114" y="118"/>
                      </a:lnTo>
                      <a:lnTo>
                        <a:pt x="108" y="116"/>
                      </a:lnTo>
                      <a:lnTo>
                        <a:pt x="110" y="106"/>
                      </a:lnTo>
                      <a:lnTo>
                        <a:pt x="110" y="102"/>
                      </a:lnTo>
                      <a:lnTo>
                        <a:pt x="108" y="98"/>
                      </a:lnTo>
                      <a:lnTo>
                        <a:pt x="104" y="96"/>
                      </a:lnTo>
                      <a:lnTo>
                        <a:pt x="100" y="94"/>
                      </a:lnTo>
                      <a:lnTo>
                        <a:pt x="98" y="90"/>
                      </a:lnTo>
                      <a:lnTo>
                        <a:pt x="96" y="84"/>
                      </a:lnTo>
                      <a:lnTo>
                        <a:pt x="94" y="82"/>
                      </a:lnTo>
                      <a:lnTo>
                        <a:pt x="90" y="82"/>
                      </a:lnTo>
                      <a:lnTo>
                        <a:pt x="84" y="82"/>
                      </a:lnTo>
                      <a:lnTo>
                        <a:pt x="80" y="80"/>
                      </a:lnTo>
                      <a:lnTo>
                        <a:pt x="78" y="76"/>
                      </a:lnTo>
                      <a:lnTo>
                        <a:pt x="76" y="68"/>
                      </a:lnTo>
                      <a:lnTo>
                        <a:pt x="76" y="64"/>
                      </a:lnTo>
                      <a:lnTo>
                        <a:pt x="78" y="58"/>
                      </a:lnTo>
                      <a:lnTo>
                        <a:pt x="82" y="52"/>
                      </a:lnTo>
                      <a:lnTo>
                        <a:pt x="88" y="50"/>
                      </a:lnTo>
                      <a:lnTo>
                        <a:pt x="86" y="48"/>
                      </a:lnTo>
                      <a:lnTo>
                        <a:pt x="88" y="44"/>
                      </a:lnTo>
                      <a:lnTo>
                        <a:pt x="84" y="28"/>
                      </a:lnTo>
                      <a:lnTo>
                        <a:pt x="82" y="18"/>
                      </a:lnTo>
                      <a:lnTo>
                        <a:pt x="80" y="14"/>
                      </a:lnTo>
                      <a:lnTo>
                        <a:pt x="76" y="14"/>
                      </a:lnTo>
                      <a:lnTo>
                        <a:pt x="72" y="12"/>
                      </a:lnTo>
                      <a:lnTo>
                        <a:pt x="72" y="10"/>
                      </a:lnTo>
                      <a:lnTo>
                        <a:pt x="68" y="4"/>
                      </a:lnTo>
                      <a:lnTo>
                        <a:pt x="66" y="2"/>
                      </a:lnTo>
                      <a:lnTo>
                        <a:pt x="62" y="0"/>
                      </a:lnTo>
                      <a:lnTo>
                        <a:pt x="56" y="0"/>
                      </a:lnTo>
                      <a:lnTo>
                        <a:pt x="56" y="8"/>
                      </a:lnTo>
                      <a:lnTo>
                        <a:pt x="54" y="14"/>
                      </a:lnTo>
                      <a:lnTo>
                        <a:pt x="56" y="20"/>
                      </a:lnTo>
                      <a:lnTo>
                        <a:pt x="50" y="20"/>
                      </a:lnTo>
                      <a:lnTo>
                        <a:pt x="44" y="22"/>
                      </a:lnTo>
                      <a:lnTo>
                        <a:pt x="36" y="28"/>
                      </a:lnTo>
                      <a:lnTo>
                        <a:pt x="30" y="34"/>
                      </a:lnTo>
                      <a:lnTo>
                        <a:pt x="28" y="36"/>
                      </a:lnTo>
                      <a:lnTo>
                        <a:pt x="30" y="40"/>
                      </a:lnTo>
                      <a:lnTo>
                        <a:pt x="32" y="42"/>
                      </a:lnTo>
                      <a:lnTo>
                        <a:pt x="26" y="60"/>
                      </a:lnTo>
                      <a:lnTo>
                        <a:pt x="26" y="62"/>
                      </a:lnTo>
                      <a:lnTo>
                        <a:pt x="28" y="64"/>
                      </a:lnTo>
                      <a:lnTo>
                        <a:pt x="30" y="64"/>
                      </a:lnTo>
                      <a:lnTo>
                        <a:pt x="28" y="70"/>
                      </a:lnTo>
                      <a:lnTo>
                        <a:pt x="26" y="74"/>
                      </a:lnTo>
                      <a:lnTo>
                        <a:pt x="20" y="84"/>
                      </a:lnTo>
                      <a:lnTo>
                        <a:pt x="18" y="84"/>
                      </a:lnTo>
                      <a:lnTo>
                        <a:pt x="16" y="82"/>
                      </a:lnTo>
                      <a:lnTo>
                        <a:pt x="12" y="86"/>
                      </a:lnTo>
                      <a:lnTo>
                        <a:pt x="10" y="86"/>
                      </a:lnTo>
                      <a:lnTo>
                        <a:pt x="12" y="92"/>
                      </a:lnTo>
                      <a:lnTo>
                        <a:pt x="12" y="100"/>
                      </a:lnTo>
                      <a:lnTo>
                        <a:pt x="10" y="110"/>
                      </a:lnTo>
                      <a:lnTo>
                        <a:pt x="10" y="118"/>
                      </a:lnTo>
                      <a:lnTo>
                        <a:pt x="4" y="118"/>
                      </a:lnTo>
                      <a:lnTo>
                        <a:pt x="2" y="124"/>
                      </a:lnTo>
                      <a:lnTo>
                        <a:pt x="0" y="130"/>
                      </a:lnTo>
                      <a:lnTo>
                        <a:pt x="0" y="1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08" name="íş1íďe">
                  <a:extLst>
                    <a:ext uri="{FF2B5EF4-FFF2-40B4-BE49-F238E27FC236}">
                      <a16:creationId xmlns:a16="http://schemas.microsoft.com/office/drawing/2014/main" id="{C70FE89B-B365-4C61-BDF9-D2702DE87573}"/>
                    </a:ext>
                  </a:extLst>
                </p:cNvPr>
                <p:cNvSpPr/>
                <p:nvPr/>
              </p:nvSpPr>
              <p:spPr bwMode="auto">
                <a:xfrm>
                  <a:off x="6741464" y="3052258"/>
                  <a:ext cx="147361" cy="161122"/>
                </a:xfrm>
                <a:custGeom>
                  <a:avLst/>
                  <a:gdLst>
                    <a:gd name="T0" fmla="*/ 2147483647 w 84"/>
                    <a:gd name="T1" fmla="*/ 2147483647 h 96"/>
                    <a:gd name="T2" fmla="*/ 2147483647 w 84"/>
                    <a:gd name="T3" fmla="*/ 2147483647 h 96"/>
                    <a:gd name="T4" fmla="*/ 2147483647 w 84"/>
                    <a:gd name="T5" fmla="*/ 2147483647 h 96"/>
                    <a:gd name="T6" fmla="*/ 2147483647 w 84"/>
                    <a:gd name="T7" fmla="*/ 2147483647 h 96"/>
                    <a:gd name="T8" fmla="*/ 2147483647 w 84"/>
                    <a:gd name="T9" fmla="*/ 2147483647 h 96"/>
                    <a:gd name="T10" fmla="*/ 2147483647 w 84"/>
                    <a:gd name="T11" fmla="*/ 2147483647 h 96"/>
                    <a:gd name="T12" fmla="*/ 2147483647 w 84"/>
                    <a:gd name="T13" fmla="*/ 2147483647 h 96"/>
                    <a:gd name="T14" fmla="*/ 2147483647 w 84"/>
                    <a:gd name="T15" fmla="*/ 2147483647 h 96"/>
                    <a:gd name="T16" fmla="*/ 2147483647 w 84"/>
                    <a:gd name="T17" fmla="*/ 2147483647 h 96"/>
                    <a:gd name="T18" fmla="*/ 2147483647 w 84"/>
                    <a:gd name="T19" fmla="*/ 2147483647 h 96"/>
                    <a:gd name="T20" fmla="*/ 2147483647 w 84"/>
                    <a:gd name="T21" fmla="*/ 2147483647 h 96"/>
                    <a:gd name="T22" fmla="*/ 2147483647 w 84"/>
                    <a:gd name="T23" fmla="*/ 2147483647 h 96"/>
                    <a:gd name="T24" fmla="*/ 2147483647 w 84"/>
                    <a:gd name="T25" fmla="*/ 2147483647 h 96"/>
                    <a:gd name="T26" fmla="*/ 2147483647 w 84"/>
                    <a:gd name="T27" fmla="*/ 2147483647 h 96"/>
                    <a:gd name="T28" fmla="*/ 2147483647 w 84"/>
                    <a:gd name="T29" fmla="*/ 2147483647 h 96"/>
                    <a:gd name="T30" fmla="*/ 2147483647 w 84"/>
                    <a:gd name="T31" fmla="*/ 2147483647 h 96"/>
                    <a:gd name="T32" fmla="*/ 2147483647 w 84"/>
                    <a:gd name="T33" fmla="*/ 2147483647 h 96"/>
                    <a:gd name="T34" fmla="*/ 0 w 84"/>
                    <a:gd name="T35" fmla="*/ 2147483647 h 96"/>
                    <a:gd name="T36" fmla="*/ 2147483647 w 84"/>
                    <a:gd name="T37" fmla="*/ 0 h 96"/>
                    <a:gd name="T38" fmla="*/ 2147483647 w 84"/>
                    <a:gd name="T39" fmla="*/ 2147483647 h 96"/>
                    <a:gd name="T40" fmla="*/ 2147483647 w 84"/>
                    <a:gd name="T41" fmla="*/ 2147483647 h 96"/>
                    <a:gd name="T42" fmla="*/ 2147483647 w 84"/>
                    <a:gd name="T43" fmla="*/ 2147483647 h 96"/>
                    <a:gd name="T44" fmla="*/ 2147483647 w 84"/>
                    <a:gd name="T45" fmla="*/ 2147483647 h 96"/>
                    <a:gd name="T46" fmla="*/ 2147483647 w 84"/>
                    <a:gd name="T47" fmla="*/ 2147483647 h 96"/>
                    <a:gd name="T48" fmla="*/ 2147483647 w 84"/>
                    <a:gd name="T49" fmla="*/ 2147483647 h 96"/>
                    <a:gd name="T50" fmla="*/ 2147483647 w 84"/>
                    <a:gd name="T51" fmla="*/ 2147483647 h 96"/>
                    <a:gd name="T52" fmla="*/ 2147483647 w 84"/>
                    <a:gd name="T53" fmla="*/ 2147483647 h 96"/>
                    <a:gd name="T54" fmla="*/ 2147483647 w 84"/>
                    <a:gd name="T55" fmla="*/ 2147483647 h 96"/>
                    <a:gd name="T56" fmla="*/ 2147483647 w 84"/>
                    <a:gd name="T57" fmla="*/ 2147483647 h 96"/>
                    <a:gd name="T58" fmla="*/ 2147483647 w 84"/>
                    <a:gd name="T59" fmla="*/ 2147483647 h 96"/>
                    <a:gd name="T60" fmla="*/ 2147483647 w 84"/>
                    <a:gd name="T61" fmla="*/ 2147483647 h 96"/>
                    <a:gd name="T62" fmla="*/ 2147483647 w 84"/>
                    <a:gd name="T63" fmla="*/ 2147483647 h 9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84"/>
                    <a:gd name="T97" fmla="*/ 0 h 96"/>
                    <a:gd name="T98" fmla="*/ 84 w 84"/>
                    <a:gd name="T99" fmla="*/ 96 h 9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84" h="96">
                      <a:moveTo>
                        <a:pt x="82" y="82"/>
                      </a:moveTo>
                      <a:lnTo>
                        <a:pt x="80" y="86"/>
                      </a:lnTo>
                      <a:lnTo>
                        <a:pt x="78" y="96"/>
                      </a:lnTo>
                      <a:lnTo>
                        <a:pt x="74" y="88"/>
                      </a:lnTo>
                      <a:lnTo>
                        <a:pt x="72" y="84"/>
                      </a:lnTo>
                      <a:lnTo>
                        <a:pt x="70" y="76"/>
                      </a:lnTo>
                      <a:lnTo>
                        <a:pt x="64" y="70"/>
                      </a:lnTo>
                      <a:lnTo>
                        <a:pt x="58" y="72"/>
                      </a:lnTo>
                      <a:lnTo>
                        <a:pt x="52" y="72"/>
                      </a:lnTo>
                      <a:lnTo>
                        <a:pt x="50" y="70"/>
                      </a:lnTo>
                      <a:lnTo>
                        <a:pt x="48" y="68"/>
                      </a:lnTo>
                      <a:lnTo>
                        <a:pt x="46" y="66"/>
                      </a:lnTo>
                      <a:lnTo>
                        <a:pt x="46" y="72"/>
                      </a:lnTo>
                      <a:lnTo>
                        <a:pt x="40" y="80"/>
                      </a:lnTo>
                      <a:lnTo>
                        <a:pt x="32" y="84"/>
                      </a:lnTo>
                      <a:lnTo>
                        <a:pt x="26" y="86"/>
                      </a:lnTo>
                      <a:lnTo>
                        <a:pt x="24" y="76"/>
                      </a:lnTo>
                      <a:lnTo>
                        <a:pt x="22" y="70"/>
                      </a:lnTo>
                      <a:lnTo>
                        <a:pt x="22" y="62"/>
                      </a:lnTo>
                      <a:lnTo>
                        <a:pt x="20" y="58"/>
                      </a:lnTo>
                      <a:lnTo>
                        <a:pt x="18" y="54"/>
                      </a:lnTo>
                      <a:lnTo>
                        <a:pt x="14" y="52"/>
                      </a:lnTo>
                      <a:lnTo>
                        <a:pt x="14" y="50"/>
                      </a:lnTo>
                      <a:lnTo>
                        <a:pt x="16" y="40"/>
                      </a:lnTo>
                      <a:lnTo>
                        <a:pt x="10" y="36"/>
                      </a:lnTo>
                      <a:lnTo>
                        <a:pt x="8" y="34"/>
                      </a:lnTo>
                      <a:lnTo>
                        <a:pt x="6" y="30"/>
                      </a:lnTo>
                      <a:lnTo>
                        <a:pt x="6" y="28"/>
                      </a:lnTo>
                      <a:lnTo>
                        <a:pt x="8" y="26"/>
                      </a:lnTo>
                      <a:lnTo>
                        <a:pt x="10" y="26"/>
                      </a:lnTo>
                      <a:lnTo>
                        <a:pt x="12" y="22"/>
                      </a:lnTo>
                      <a:lnTo>
                        <a:pt x="10" y="18"/>
                      </a:lnTo>
                      <a:lnTo>
                        <a:pt x="6" y="14"/>
                      </a:lnTo>
                      <a:lnTo>
                        <a:pt x="2" y="10"/>
                      </a:lnTo>
                      <a:lnTo>
                        <a:pt x="0" y="6"/>
                      </a:lnTo>
                      <a:lnTo>
                        <a:pt x="0" y="4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20" y="6"/>
                      </a:lnTo>
                      <a:lnTo>
                        <a:pt x="24" y="10"/>
                      </a:lnTo>
                      <a:lnTo>
                        <a:pt x="28" y="12"/>
                      </a:lnTo>
                      <a:lnTo>
                        <a:pt x="28" y="16"/>
                      </a:lnTo>
                      <a:lnTo>
                        <a:pt x="28" y="20"/>
                      </a:lnTo>
                      <a:lnTo>
                        <a:pt x="28" y="22"/>
                      </a:lnTo>
                      <a:lnTo>
                        <a:pt x="30" y="24"/>
                      </a:lnTo>
                      <a:lnTo>
                        <a:pt x="34" y="26"/>
                      </a:lnTo>
                      <a:lnTo>
                        <a:pt x="38" y="26"/>
                      </a:lnTo>
                      <a:lnTo>
                        <a:pt x="46" y="26"/>
                      </a:lnTo>
                      <a:lnTo>
                        <a:pt x="70" y="26"/>
                      </a:lnTo>
                      <a:lnTo>
                        <a:pt x="70" y="30"/>
                      </a:lnTo>
                      <a:lnTo>
                        <a:pt x="52" y="50"/>
                      </a:lnTo>
                      <a:lnTo>
                        <a:pt x="56" y="56"/>
                      </a:lnTo>
                      <a:lnTo>
                        <a:pt x="60" y="60"/>
                      </a:lnTo>
                      <a:lnTo>
                        <a:pt x="62" y="62"/>
                      </a:lnTo>
                      <a:lnTo>
                        <a:pt x="66" y="60"/>
                      </a:lnTo>
                      <a:lnTo>
                        <a:pt x="68" y="56"/>
                      </a:lnTo>
                      <a:lnTo>
                        <a:pt x="68" y="52"/>
                      </a:lnTo>
                      <a:lnTo>
                        <a:pt x="70" y="50"/>
                      </a:lnTo>
                      <a:lnTo>
                        <a:pt x="74" y="56"/>
                      </a:lnTo>
                      <a:lnTo>
                        <a:pt x="78" y="66"/>
                      </a:lnTo>
                      <a:lnTo>
                        <a:pt x="78" y="76"/>
                      </a:lnTo>
                      <a:lnTo>
                        <a:pt x="82" y="78"/>
                      </a:lnTo>
                      <a:lnTo>
                        <a:pt x="84" y="80"/>
                      </a:lnTo>
                      <a:lnTo>
                        <a:pt x="82" y="8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09" name="is1ïḋè">
                  <a:extLst>
                    <a:ext uri="{FF2B5EF4-FFF2-40B4-BE49-F238E27FC236}">
                      <a16:creationId xmlns:a16="http://schemas.microsoft.com/office/drawing/2014/main" id="{CB6A07FB-63DC-47B6-B459-31E535913939}"/>
                    </a:ext>
                  </a:extLst>
                </p:cNvPr>
                <p:cNvSpPr/>
                <p:nvPr/>
              </p:nvSpPr>
              <p:spPr bwMode="auto">
                <a:xfrm>
                  <a:off x="6216744" y="2769244"/>
                  <a:ext cx="758845" cy="839233"/>
                </a:xfrm>
                <a:custGeom>
                  <a:avLst/>
                  <a:gdLst>
                    <a:gd name="T0" fmla="*/ 2147483647 w 434"/>
                    <a:gd name="T1" fmla="*/ 2147483647 h 502"/>
                    <a:gd name="T2" fmla="*/ 2147483647 w 434"/>
                    <a:gd name="T3" fmla="*/ 2147483647 h 502"/>
                    <a:gd name="T4" fmla="*/ 2147483647 w 434"/>
                    <a:gd name="T5" fmla="*/ 2147483647 h 502"/>
                    <a:gd name="T6" fmla="*/ 2147483647 w 434"/>
                    <a:gd name="T7" fmla="*/ 2147483647 h 502"/>
                    <a:gd name="T8" fmla="*/ 2147483647 w 434"/>
                    <a:gd name="T9" fmla="*/ 2147483647 h 502"/>
                    <a:gd name="T10" fmla="*/ 2147483647 w 434"/>
                    <a:gd name="T11" fmla="*/ 2147483647 h 502"/>
                    <a:gd name="T12" fmla="*/ 2147483647 w 434"/>
                    <a:gd name="T13" fmla="*/ 2147483647 h 502"/>
                    <a:gd name="T14" fmla="*/ 2147483647 w 434"/>
                    <a:gd name="T15" fmla="*/ 2147483647 h 502"/>
                    <a:gd name="T16" fmla="*/ 2147483647 w 434"/>
                    <a:gd name="T17" fmla="*/ 2147483647 h 502"/>
                    <a:gd name="T18" fmla="*/ 2147483647 w 434"/>
                    <a:gd name="T19" fmla="*/ 2147483647 h 502"/>
                    <a:gd name="T20" fmla="*/ 2147483647 w 434"/>
                    <a:gd name="T21" fmla="*/ 2147483647 h 502"/>
                    <a:gd name="T22" fmla="*/ 2147483647 w 434"/>
                    <a:gd name="T23" fmla="*/ 2147483647 h 502"/>
                    <a:gd name="T24" fmla="*/ 2147483647 w 434"/>
                    <a:gd name="T25" fmla="*/ 2147483647 h 502"/>
                    <a:gd name="T26" fmla="*/ 2147483647 w 434"/>
                    <a:gd name="T27" fmla="*/ 2147483647 h 502"/>
                    <a:gd name="T28" fmla="*/ 2147483647 w 434"/>
                    <a:gd name="T29" fmla="*/ 2147483647 h 502"/>
                    <a:gd name="T30" fmla="*/ 2147483647 w 434"/>
                    <a:gd name="T31" fmla="*/ 2147483647 h 502"/>
                    <a:gd name="T32" fmla="*/ 2147483647 w 434"/>
                    <a:gd name="T33" fmla="*/ 2147483647 h 502"/>
                    <a:gd name="T34" fmla="*/ 2147483647 w 434"/>
                    <a:gd name="T35" fmla="*/ 2147483647 h 502"/>
                    <a:gd name="T36" fmla="*/ 2147483647 w 434"/>
                    <a:gd name="T37" fmla="*/ 2147483647 h 502"/>
                    <a:gd name="T38" fmla="*/ 2147483647 w 434"/>
                    <a:gd name="T39" fmla="*/ 2147483647 h 502"/>
                    <a:gd name="T40" fmla="*/ 2147483647 w 434"/>
                    <a:gd name="T41" fmla="*/ 2147483647 h 502"/>
                    <a:gd name="T42" fmla="*/ 2147483647 w 434"/>
                    <a:gd name="T43" fmla="*/ 2147483647 h 502"/>
                    <a:gd name="T44" fmla="*/ 2147483647 w 434"/>
                    <a:gd name="T45" fmla="*/ 2147483647 h 502"/>
                    <a:gd name="T46" fmla="*/ 2147483647 w 434"/>
                    <a:gd name="T47" fmla="*/ 2147483647 h 502"/>
                    <a:gd name="T48" fmla="*/ 2147483647 w 434"/>
                    <a:gd name="T49" fmla="*/ 2147483647 h 502"/>
                    <a:gd name="T50" fmla="*/ 2147483647 w 434"/>
                    <a:gd name="T51" fmla="*/ 2147483647 h 502"/>
                    <a:gd name="T52" fmla="*/ 2147483647 w 434"/>
                    <a:gd name="T53" fmla="*/ 2147483647 h 502"/>
                    <a:gd name="T54" fmla="*/ 2147483647 w 434"/>
                    <a:gd name="T55" fmla="*/ 2147483647 h 502"/>
                    <a:gd name="T56" fmla="*/ 2147483647 w 434"/>
                    <a:gd name="T57" fmla="*/ 2147483647 h 502"/>
                    <a:gd name="T58" fmla="*/ 2147483647 w 434"/>
                    <a:gd name="T59" fmla="*/ 2147483647 h 502"/>
                    <a:gd name="T60" fmla="*/ 2147483647 w 434"/>
                    <a:gd name="T61" fmla="*/ 2147483647 h 502"/>
                    <a:gd name="T62" fmla="*/ 0 w 434"/>
                    <a:gd name="T63" fmla="*/ 2147483647 h 502"/>
                    <a:gd name="T64" fmla="*/ 2147483647 w 434"/>
                    <a:gd name="T65" fmla="*/ 2147483647 h 502"/>
                    <a:gd name="T66" fmla="*/ 2147483647 w 434"/>
                    <a:gd name="T67" fmla="*/ 2147483647 h 502"/>
                    <a:gd name="T68" fmla="*/ 2147483647 w 434"/>
                    <a:gd name="T69" fmla="*/ 2147483647 h 502"/>
                    <a:gd name="T70" fmla="*/ 2147483647 w 434"/>
                    <a:gd name="T71" fmla="*/ 2147483647 h 502"/>
                    <a:gd name="T72" fmla="*/ 2147483647 w 434"/>
                    <a:gd name="T73" fmla="*/ 2147483647 h 502"/>
                    <a:gd name="T74" fmla="*/ 2147483647 w 434"/>
                    <a:gd name="T75" fmla="*/ 2147483647 h 502"/>
                    <a:gd name="T76" fmla="*/ 2147483647 w 434"/>
                    <a:gd name="T77" fmla="*/ 2147483647 h 502"/>
                    <a:gd name="T78" fmla="*/ 2147483647 w 434"/>
                    <a:gd name="T79" fmla="*/ 2147483647 h 502"/>
                    <a:gd name="T80" fmla="*/ 2147483647 w 434"/>
                    <a:gd name="T81" fmla="*/ 2147483647 h 502"/>
                    <a:gd name="T82" fmla="*/ 2147483647 w 434"/>
                    <a:gd name="T83" fmla="*/ 2147483647 h 502"/>
                    <a:gd name="T84" fmla="*/ 2147483647 w 434"/>
                    <a:gd name="T85" fmla="*/ 2147483647 h 502"/>
                    <a:gd name="T86" fmla="*/ 2147483647 w 434"/>
                    <a:gd name="T87" fmla="*/ 0 h 502"/>
                    <a:gd name="T88" fmla="*/ 2147483647 w 434"/>
                    <a:gd name="T89" fmla="*/ 2147483647 h 502"/>
                    <a:gd name="T90" fmla="*/ 2147483647 w 434"/>
                    <a:gd name="T91" fmla="*/ 2147483647 h 502"/>
                    <a:gd name="T92" fmla="*/ 2147483647 w 434"/>
                    <a:gd name="T93" fmla="*/ 2147483647 h 502"/>
                    <a:gd name="T94" fmla="*/ 2147483647 w 434"/>
                    <a:gd name="T95" fmla="*/ 2147483647 h 502"/>
                    <a:gd name="T96" fmla="*/ 2147483647 w 434"/>
                    <a:gd name="T97" fmla="*/ 2147483647 h 502"/>
                    <a:gd name="T98" fmla="*/ 2147483647 w 434"/>
                    <a:gd name="T99" fmla="*/ 2147483647 h 502"/>
                    <a:gd name="T100" fmla="*/ 2147483647 w 434"/>
                    <a:gd name="T101" fmla="*/ 2147483647 h 502"/>
                    <a:gd name="T102" fmla="*/ 2147483647 w 434"/>
                    <a:gd name="T103" fmla="*/ 2147483647 h 502"/>
                    <a:gd name="T104" fmla="*/ 2147483647 w 434"/>
                    <a:gd name="T105" fmla="*/ 2147483647 h 502"/>
                    <a:gd name="T106" fmla="*/ 2147483647 w 434"/>
                    <a:gd name="T107" fmla="*/ 2147483647 h 502"/>
                    <a:gd name="T108" fmla="*/ 2147483647 w 434"/>
                    <a:gd name="T109" fmla="*/ 2147483647 h 502"/>
                    <a:gd name="T110" fmla="*/ 2147483647 w 434"/>
                    <a:gd name="T111" fmla="*/ 2147483647 h 502"/>
                    <a:gd name="T112" fmla="*/ 2147483647 w 434"/>
                    <a:gd name="T113" fmla="*/ 2147483647 h 502"/>
                    <a:gd name="T114" fmla="*/ 2147483647 w 434"/>
                    <a:gd name="T115" fmla="*/ 2147483647 h 502"/>
                    <a:gd name="T116" fmla="*/ 2147483647 w 434"/>
                    <a:gd name="T117" fmla="*/ 2147483647 h 502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w 434"/>
                    <a:gd name="T178" fmla="*/ 0 h 502"/>
                    <a:gd name="T179" fmla="*/ 434 w 434"/>
                    <a:gd name="T180" fmla="*/ 502 h 502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T177" t="T178" r="T179" b="T180"/>
                  <a:pathLst>
                    <a:path w="434" h="502">
                      <a:moveTo>
                        <a:pt x="434" y="132"/>
                      </a:moveTo>
                      <a:lnTo>
                        <a:pt x="434" y="140"/>
                      </a:lnTo>
                      <a:lnTo>
                        <a:pt x="432" y="146"/>
                      </a:lnTo>
                      <a:lnTo>
                        <a:pt x="434" y="152"/>
                      </a:lnTo>
                      <a:lnTo>
                        <a:pt x="428" y="152"/>
                      </a:lnTo>
                      <a:lnTo>
                        <a:pt x="422" y="154"/>
                      </a:lnTo>
                      <a:lnTo>
                        <a:pt x="414" y="160"/>
                      </a:lnTo>
                      <a:lnTo>
                        <a:pt x="408" y="166"/>
                      </a:lnTo>
                      <a:lnTo>
                        <a:pt x="406" y="168"/>
                      </a:lnTo>
                      <a:lnTo>
                        <a:pt x="408" y="172"/>
                      </a:lnTo>
                      <a:lnTo>
                        <a:pt x="410" y="174"/>
                      </a:lnTo>
                      <a:lnTo>
                        <a:pt x="404" y="192"/>
                      </a:lnTo>
                      <a:lnTo>
                        <a:pt x="404" y="194"/>
                      </a:lnTo>
                      <a:lnTo>
                        <a:pt x="406" y="196"/>
                      </a:lnTo>
                      <a:lnTo>
                        <a:pt x="408" y="196"/>
                      </a:lnTo>
                      <a:lnTo>
                        <a:pt x="406" y="202"/>
                      </a:lnTo>
                      <a:lnTo>
                        <a:pt x="404" y="206"/>
                      </a:lnTo>
                      <a:lnTo>
                        <a:pt x="398" y="216"/>
                      </a:lnTo>
                      <a:lnTo>
                        <a:pt x="396" y="216"/>
                      </a:lnTo>
                      <a:lnTo>
                        <a:pt x="394" y="214"/>
                      </a:lnTo>
                      <a:lnTo>
                        <a:pt x="390" y="218"/>
                      </a:lnTo>
                      <a:lnTo>
                        <a:pt x="388" y="218"/>
                      </a:lnTo>
                      <a:lnTo>
                        <a:pt x="390" y="222"/>
                      </a:lnTo>
                      <a:lnTo>
                        <a:pt x="390" y="226"/>
                      </a:lnTo>
                      <a:lnTo>
                        <a:pt x="388" y="250"/>
                      </a:lnTo>
                      <a:lnTo>
                        <a:pt x="384" y="250"/>
                      </a:lnTo>
                      <a:lnTo>
                        <a:pt x="382" y="248"/>
                      </a:lnTo>
                      <a:lnTo>
                        <a:pt x="380" y="246"/>
                      </a:lnTo>
                      <a:lnTo>
                        <a:pt x="378" y="236"/>
                      </a:lnTo>
                      <a:lnTo>
                        <a:pt x="374" y="226"/>
                      </a:lnTo>
                      <a:lnTo>
                        <a:pt x="370" y="220"/>
                      </a:lnTo>
                      <a:lnTo>
                        <a:pt x="368" y="222"/>
                      </a:lnTo>
                      <a:lnTo>
                        <a:pt x="368" y="226"/>
                      </a:lnTo>
                      <a:lnTo>
                        <a:pt x="366" y="230"/>
                      </a:lnTo>
                      <a:lnTo>
                        <a:pt x="362" y="232"/>
                      </a:lnTo>
                      <a:lnTo>
                        <a:pt x="360" y="230"/>
                      </a:lnTo>
                      <a:lnTo>
                        <a:pt x="356" y="226"/>
                      </a:lnTo>
                      <a:lnTo>
                        <a:pt x="352" y="220"/>
                      </a:lnTo>
                      <a:lnTo>
                        <a:pt x="370" y="200"/>
                      </a:lnTo>
                      <a:lnTo>
                        <a:pt x="370" y="196"/>
                      </a:lnTo>
                      <a:lnTo>
                        <a:pt x="346" y="196"/>
                      </a:lnTo>
                      <a:lnTo>
                        <a:pt x="338" y="196"/>
                      </a:lnTo>
                      <a:lnTo>
                        <a:pt x="334" y="196"/>
                      </a:lnTo>
                      <a:lnTo>
                        <a:pt x="330" y="194"/>
                      </a:lnTo>
                      <a:lnTo>
                        <a:pt x="328" y="192"/>
                      </a:lnTo>
                      <a:lnTo>
                        <a:pt x="328" y="190"/>
                      </a:lnTo>
                      <a:lnTo>
                        <a:pt x="328" y="186"/>
                      </a:lnTo>
                      <a:lnTo>
                        <a:pt x="328" y="182"/>
                      </a:lnTo>
                      <a:lnTo>
                        <a:pt x="324" y="180"/>
                      </a:lnTo>
                      <a:lnTo>
                        <a:pt x="320" y="176"/>
                      </a:lnTo>
                      <a:lnTo>
                        <a:pt x="306" y="170"/>
                      </a:lnTo>
                      <a:lnTo>
                        <a:pt x="302" y="172"/>
                      </a:lnTo>
                      <a:lnTo>
                        <a:pt x="300" y="174"/>
                      </a:lnTo>
                      <a:lnTo>
                        <a:pt x="300" y="176"/>
                      </a:lnTo>
                      <a:lnTo>
                        <a:pt x="302" y="180"/>
                      </a:lnTo>
                      <a:lnTo>
                        <a:pt x="306" y="184"/>
                      </a:lnTo>
                      <a:lnTo>
                        <a:pt x="310" y="188"/>
                      </a:lnTo>
                      <a:lnTo>
                        <a:pt x="312" y="192"/>
                      </a:lnTo>
                      <a:lnTo>
                        <a:pt x="310" y="196"/>
                      </a:lnTo>
                      <a:lnTo>
                        <a:pt x="308" y="196"/>
                      </a:lnTo>
                      <a:lnTo>
                        <a:pt x="306" y="198"/>
                      </a:lnTo>
                      <a:lnTo>
                        <a:pt x="306" y="200"/>
                      </a:lnTo>
                      <a:lnTo>
                        <a:pt x="308" y="204"/>
                      </a:lnTo>
                      <a:lnTo>
                        <a:pt x="310" y="206"/>
                      </a:lnTo>
                      <a:lnTo>
                        <a:pt x="316" y="210"/>
                      </a:lnTo>
                      <a:lnTo>
                        <a:pt x="314" y="220"/>
                      </a:lnTo>
                      <a:lnTo>
                        <a:pt x="314" y="222"/>
                      </a:lnTo>
                      <a:lnTo>
                        <a:pt x="318" y="224"/>
                      </a:lnTo>
                      <a:lnTo>
                        <a:pt x="320" y="228"/>
                      </a:lnTo>
                      <a:lnTo>
                        <a:pt x="322" y="232"/>
                      </a:lnTo>
                      <a:lnTo>
                        <a:pt x="322" y="240"/>
                      </a:lnTo>
                      <a:lnTo>
                        <a:pt x="324" y="246"/>
                      </a:lnTo>
                      <a:lnTo>
                        <a:pt x="326" y="256"/>
                      </a:lnTo>
                      <a:lnTo>
                        <a:pt x="318" y="256"/>
                      </a:lnTo>
                      <a:lnTo>
                        <a:pt x="310" y="256"/>
                      </a:lnTo>
                      <a:lnTo>
                        <a:pt x="312" y="256"/>
                      </a:lnTo>
                      <a:lnTo>
                        <a:pt x="302" y="260"/>
                      </a:lnTo>
                      <a:lnTo>
                        <a:pt x="298" y="266"/>
                      </a:lnTo>
                      <a:lnTo>
                        <a:pt x="296" y="282"/>
                      </a:lnTo>
                      <a:lnTo>
                        <a:pt x="292" y="288"/>
                      </a:lnTo>
                      <a:lnTo>
                        <a:pt x="286" y="290"/>
                      </a:lnTo>
                      <a:lnTo>
                        <a:pt x="280" y="292"/>
                      </a:lnTo>
                      <a:lnTo>
                        <a:pt x="272" y="296"/>
                      </a:lnTo>
                      <a:lnTo>
                        <a:pt x="270" y="300"/>
                      </a:lnTo>
                      <a:lnTo>
                        <a:pt x="266" y="306"/>
                      </a:lnTo>
                      <a:lnTo>
                        <a:pt x="260" y="318"/>
                      </a:lnTo>
                      <a:lnTo>
                        <a:pt x="246" y="334"/>
                      </a:lnTo>
                      <a:lnTo>
                        <a:pt x="232" y="352"/>
                      </a:lnTo>
                      <a:lnTo>
                        <a:pt x="226" y="358"/>
                      </a:lnTo>
                      <a:lnTo>
                        <a:pt x="222" y="360"/>
                      </a:lnTo>
                      <a:lnTo>
                        <a:pt x="212" y="364"/>
                      </a:lnTo>
                      <a:lnTo>
                        <a:pt x="206" y="366"/>
                      </a:lnTo>
                      <a:lnTo>
                        <a:pt x="202" y="370"/>
                      </a:lnTo>
                      <a:lnTo>
                        <a:pt x="200" y="376"/>
                      </a:lnTo>
                      <a:lnTo>
                        <a:pt x="198" y="382"/>
                      </a:lnTo>
                      <a:lnTo>
                        <a:pt x="200" y="388"/>
                      </a:lnTo>
                      <a:lnTo>
                        <a:pt x="202" y="398"/>
                      </a:lnTo>
                      <a:lnTo>
                        <a:pt x="206" y="406"/>
                      </a:lnTo>
                      <a:lnTo>
                        <a:pt x="208" y="416"/>
                      </a:lnTo>
                      <a:lnTo>
                        <a:pt x="206" y="426"/>
                      </a:lnTo>
                      <a:lnTo>
                        <a:pt x="204" y="432"/>
                      </a:lnTo>
                      <a:lnTo>
                        <a:pt x="202" y="436"/>
                      </a:lnTo>
                      <a:lnTo>
                        <a:pt x="202" y="442"/>
                      </a:lnTo>
                      <a:lnTo>
                        <a:pt x="202" y="446"/>
                      </a:lnTo>
                      <a:lnTo>
                        <a:pt x="204" y="450"/>
                      </a:lnTo>
                      <a:lnTo>
                        <a:pt x="206" y="452"/>
                      </a:lnTo>
                      <a:lnTo>
                        <a:pt x="206" y="456"/>
                      </a:lnTo>
                      <a:lnTo>
                        <a:pt x="204" y="464"/>
                      </a:lnTo>
                      <a:lnTo>
                        <a:pt x="198" y="468"/>
                      </a:lnTo>
                      <a:lnTo>
                        <a:pt x="194" y="472"/>
                      </a:lnTo>
                      <a:lnTo>
                        <a:pt x="192" y="478"/>
                      </a:lnTo>
                      <a:lnTo>
                        <a:pt x="194" y="484"/>
                      </a:lnTo>
                      <a:lnTo>
                        <a:pt x="196" y="486"/>
                      </a:lnTo>
                      <a:lnTo>
                        <a:pt x="188" y="488"/>
                      </a:lnTo>
                      <a:lnTo>
                        <a:pt x="186" y="490"/>
                      </a:lnTo>
                      <a:lnTo>
                        <a:pt x="184" y="492"/>
                      </a:lnTo>
                      <a:lnTo>
                        <a:pt x="182" y="496"/>
                      </a:lnTo>
                      <a:lnTo>
                        <a:pt x="178" y="500"/>
                      </a:lnTo>
                      <a:lnTo>
                        <a:pt x="174" y="502"/>
                      </a:lnTo>
                      <a:lnTo>
                        <a:pt x="170" y="502"/>
                      </a:lnTo>
                      <a:lnTo>
                        <a:pt x="164" y="500"/>
                      </a:lnTo>
                      <a:lnTo>
                        <a:pt x="160" y="496"/>
                      </a:lnTo>
                      <a:lnTo>
                        <a:pt x="154" y="490"/>
                      </a:lnTo>
                      <a:lnTo>
                        <a:pt x="150" y="482"/>
                      </a:lnTo>
                      <a:lnTo>
                        <a:pt x="142" y="466"/>
                      </a:lnTo>
                      <a:lnTo>
                        <a:pt x="138" y="450"/>
                      </a:lnTo>
                      <a:lnTo>
                        <a:pt x="134" y="438"/>
                      </a:lnTo>
                      <a:lnTo>
                        <a:pt x="126" y="420"/>
                      </a:lnTo>
                      <a:lnTo>
                        <a:pt x="118" y="404"/>
                      </a:lnTo>
                      <a:lnTo>
                        <a:pt x="110" y="388"/>
                      </a:lnTo>
                      <a:lnTo>
                        <a:pt x="100" y="360"/>
                      </a:lnTo>
                      <a:lnTo>
                        <a:pt x="86" y="332"/>
                      </a:lnTo>
                      <a:lnTo>
                        <a:pt x="82" y="316"/>
                      </a:lnTo>
                      <a:lnTo>
                        <a:pt x="78" y="302"/>
                      </a:lnTo>
                      <a:lnTo>
                        <a:pt x="76" y="284"/>
                      </a:lnTo>
                      <a:lnTo>
                        <a:pt x="76" y="268"/>
                      </a:lnTo>
                      <a:lnTo>
                        <a:pt x="74" y="260"/>
                      </a:lnTo>
                      <a:lnTo>
                        <a:pt x="72" y="256"/>
                      </a:lnTo>
                      <a:lnTo>
                        <a:pt x="68" y="248"/>
                      </a:lnTo>
                      <a:lnTo>
                        <a:pt x="66" y="258"/>
                      </a:lnTo>
                      <a:lnTo>
                        <a:pt x="62" y="268"/>
                      </a:lnTo>
                      <a:lnTo>
                        <a:pt x="58" y="276"/>
                      </a:lnTo>
                      <a:lnTo>
                        <a:pt x="54" y="278"/>
                      </a:lnTo>
                      <a:lnTo>
                        <a:pt x="50" y="278"/>
                      </a:lnTo>
                      <a:lnTo>
                        <a:pt x="44" y="276"/>
                      </a:lnTo>
                      <a:lnTo>
                        <a:pt x="38" y="274"/>
                      </a:lnTo>
                      <a:lnTo>
                        <a:pt x="28" y="266"/>
                      </a:lnTo>
                      <a:lnTo>
                        <a:pt x="20" y="256"/>
                      </a:lnTo>
                      <a:lnTo>
                        <a:pt x="14" y="248"/>
                      </a:lnTo>
                      <a:lnTo>
                        <a:pt x="20" y="246"/>
                      </a:lnTo>
                      <a:lnTo>
                        <a:pt x="24" y="244"/>
                      </a:lnTo>
                      <a:lnTo>
                        <a:pt x="30" y="240"/>
                      </a:lnTo>
                      <a:lnTo>
                        <a:pt x="32" y="234"/>
                      </a:lnTo>
                      <a:lnTo>
                        <a:pt x="24" y="238"/>
                      </a:lnTo>
                      <a:lnTo>
                        <a:pt x="24" y="240"/>
                      </a:lnTo>
                      <a:lnTo>
                        <a:pt x="20" y="242"/>
                      </a:lnTo>
                      <a:lnTo>
                        <a:pt x="14" y="238"/>
                      </a:lnTo>
                      <a:lnTo>
                        <a:pt x="8" y="232"/>
                      </a:lnTo>
                      <a:lnTo>
                        <a:pt x="2" y="224"/>
                      </a:lnTo>
                      <a:lnTo>
                        <a:pt x="0" y="220"/>
                      </a:lnTo>
                      <a:lnTo>
                        <a:pt x="0" y="214"/>
                      </a:lnTo>
                      <a:lnTo>
                        <a:pt x="2" y="212"/>
                      </a:lnTo>
                      <a:lnTo>
                        <a:pt x="4" y="210"/>
                      </a:lnTo>
                      <a:lnTo>
                        <a:pt x="8" y="210"/>
                      </a:lnTo>
                      <a:lnTo>
                        <a:pt x="12" y="210"/>
                      </a:lnTo>
                      <a:lnTo>
                        <a:pt x="16" y="212"/>
                      </a:lnTo>
                      <a:lnTo>
                        <a:pt x="20" y="214"/>
                      </a:lnTo>
                      <a:lnTo>
                        <a:pt x="30" y="212"/>
                      </a:lnTo>
                      <a:lnTo>
                        <a:pt x="36" y="208"/>
                      </a:lnTo>
                      <a:lnTo>
                        <a:pt x="38" y="204"/>
                      </a:lnTo>
                      <a:lnTo>
                        <a:pt x="36" y="196"/>
                      </a:lnTo>
                      <a:lnTo>
                        <a:pt x="32" y="192"/>
                      </a:lnTo>
                      <a:lnTo>
                        <a:pt x="24" y="184"/>
                      </a:lnTo>
                      <a:lnTo>
                        <a:pt x="22" y="182"/>
                      </a:lnTo>
                      <a:lnTo>
                        <a:pt x="20" y="178"/>
                      </a:lnTo>
                      <a:lnTo>
                        <a:pt x="20" y="170"/>
                      </a:lnTo>
                      <a:lnTo>
                        <a:pt x="18" y="168"/>
                      </a:lnTo>
                      <a:lnTo>
                        <a:pt x="14" y="168"/>
                      </a:lnTo>
                      <a:lnTo>
                        <a:pt x="10" y="164"/>
                      </a:lnTo>
                      <a:lnTo>
                        <a:pt x="8" y="160"/>
                      </a:lnTo>
                      <a:lnTo>
                        <a:pt x="10" y="156"/>
                      </a:lnTo>
                      <a:lnTo>
                        <a:pt x="14" y="150"/>
                      </a:lnTo>
                      <a:lnTo>
                        <a:pt x="18" y="144"/>
                      </a:lnTo>
                      <a:lnTo>
                        <a:pt x="22" y="142"/>
                      </a:lnTo>
                      <a:lnTo>
                        <a:pt x="26" y="144"/>
                      </a:lnTo>
                      <a:lnTo>
                        <a:pt x="30" y="146"/>
                      </a:lnTo>
                      <a:lnTo>
                        <a:pt x="34" y="146"/>
                      </a:lnTo>
                      <a:lnTo>
                        <a:pt x="38" y="142"/>
                      </a:lnTo>
                      <a:lnTo>
                        <a:pt x="44" y="136"/>
                      </a:lnTo>
                      <a:lnTo>
                        <a:pt x="52" y="124"/>
                      </a:lnTo>
                      <a:lnTo>
                        <a:pt x="56" y="118"/>
                      </a:lnTo>
                      <a:lnTo>
                        <a:pt x="58" y="110"/>
                      </a:lnTo>
                      <a:lnTo>
                        <a:pt x="62" y="104"/>
                      </a:lnTo>
                      <a:lnTo>
                        <a:pt x="66" y="98"/>
                      </a:lnTo>
                      <a:lnTo>
                        <a:pt x="68" y="92"/>
                      </a:lnTo>
                      <a:lnTo>
                        <a:pt x="72" y="88"/>
                      </a:lnTo>
                      <a:lnTo>
                        <a:pt x="72" y="74"/>
                      </a:lnTo>
                      <a:lnTo>
                        <a:pt x="74" y="70"/>
                      </a:lnTo>
                      <a:lnTo>
                        <a:pt x="78" y="68"/>
                      </a:lnTo>
                      <a:lnTo>
                        <a:pt x="78" y="66"/>
                      </a:lnTo>
                      <a:lnTo>
                        <a:pt x="80" y="62"/>
                      </a:lnTo>
                      <a:lnTo>
                        <a:pt x="72" y="58"/>
                      </a:lnTo>
                      <a:lnTo>
                        <a:pt x="62" y="50"/>
                      </a:lnTo>
                      <a:lnTo>
                        <a:pt x="54" y="38"/>
                      </a:lnTo>
                      <a:lnTo>
                        <a:pt x="52" y="34"/>
                      </a:lnTo>
                      <a:lnTo>
                        <a:pt x="52" y="30"/>
                      </a:lnTo>
                      <a:lnTo>
                        <a:pt x="50" y="28"/>
                      </a:lnTo>
                      <a:lnTo>
                        <a:pt x="54" y="22"/>
                      </a:lnTo>
                      <a:lnTo>
                        <a:pt x="58" y="18"/>
                      </a:lnTo>
                      <a:lnTo>
                        <a:pt x="62" y="20"/>
                      </a:lnTo>
                      <a:lnTo>
                        <a:pt x="66" y="22"/>
                      </a:lnTo>
                      <a:lnTo>
                        <a:pt x="68" y="22"/>
                      </a:lnTo>
                      <a:lnTo>
                        <a:pt x="72" y="24"/>
                      </a:lnTo>
                      <a:lnTo>
                        <a:pt x="80" y="22"/>
                      </a:lnTo>
                      <a:lnTo>
                        <a:pt x="88" y="18"/>
                      </a:lnTo>
                      <a:lnTo>
                        <a:pt x="98" y="10"/>
                      </a:lnTo>
                      <a:lnTo>
                        <a:pt x="108" y="4"/>
                      </a:lnTo>
                      <a:lnTo>
                        <a:pt x="114" y="0"/>
                      </a:lnTo>
                      <a:lnTo>
                        <a:pt x="120" y="0"/>
                      </a:lnTo>
                      <a:lnTo>
                        <a:pt x="128" y="0"/>
                      </a:lnTo>
                      <a:lnTo>
                        <a:pt x="134" y="4"/>
                      </a:lnTo>
                      <a:lnTo>
                        <a:pt x="136" y="4"/>
                      </a:lnTo>
                      <a:lnTo>
                        <a:pt x="142" y="6"/>
                      </a:lnTo>
                      <a:lnTo>
                        <a:pt x="142" y="12"/>
                      </a:lnTo>
                      <a:lnTo>
                        <a:pt x="140" y="16"/>
                      </a:lnTo>
                      <a:lnTo>
                        <a:pt x="134" y="24"/>
                      </a:lnTo>
                      <a:lnTo>
                        <a:pt x="132" y="32"/>
                      </a:lnTo>
                      <a:lnTo>
                        <a:pt x="130" y="38"/>
                      </a:lnTo>
                      <a:lnTo>
                        <a:pt x="132" y="42"/>
                      </a:lnTo>
                      <a:lnTo>
                        <a:pt x="134" y="48"/>
                      </a:lnTo>
                      <a:lnTo>
                        <a:pt x="142" y="56"/>
                      </a:lnTo>
                      <a:lnTo>
                        <a:pt x="140" y="58"/>
                      </a:lnTo>
                      <a:lnTo>
                        <a:pt x="138" y="58"/>
                      </a:lnTo>
                      <a:lnTo>
                        <a:pt x="132" y="60"/>
                      </a:lnTo>
                      <a:lnTo>
                        <a:pt x="134" y="68"/>
                      </a:lnTo>
                      <a:lnTo>
                        <a:pt x="134" y="72"/>
                      </a:lnTo>
                      <a:lnTo>
                        <a:pt x="136" y="76"/>
                      </a:lnTo>
                      <a:lnTo>
                        <a:pt x="138" y="80"/>
                      </a:lnTo>
                      <a:lnTo>
                        <a:pt x="146" y="84"/>
                      </a:lnTo>
                      <a:lnTo>
                        <a:pt x="156" y="88"/>
                      </a:lnTo>
                      <a:lnTo>
                        <a:pt x="164" y="96"/>
                      </a:lnTo>
                      <a:lnTo>
                        <a:pt x="172" y="104"/>
                      </a:lnTo>
                      <a:lnTo>
                        <a:pt x="168" y="112"/>
                      </a:lnTo>
                      <a:lnTo>
                        <a:pt x="166" y="122"/>
                      </a:lnTo>
                      <a:lnTo>
                        <a:pt x="168" y="126"/>
                      </a:lnTo>
                      <a:lnTo>
                        <a:pt x="170" y="128"/>
                      </a:lnTo>
                      <a:lnTo>
                        <a:pt x="176" y="132"/>
                      </a:lnTo>
                      <a:lnTo>
                        <a:pt x="198" y="142"/>
                      </a:lnTo>
                      <a:lnTo>
                        <a:pt x="210" y="150"/>
                      </a:lnTo>
                      <a:lnTo>
                        <a:pt x="220" y="154"/>
                      </a:lnTo>
                      <a:lnTo>
                        <a:pt x="230" y="150"/>
                      </a:lnTo>
                      <a:lnTo>
                        <a:pt x="234" y="152"/>
                      </a:lnTo>
                      <a:lnTo>
                        <a:pt x="238" y="152"/>
                      </a:lnTo>
                      <a:lnTo>
                        <a:pt x="244" y="158"/>
                      </a:lnTo>
                      <a:lnTo>
                        <a:pt x="248" y="164"/>
                      </a:lnTo>
                      <a:lnTo>
                        <a:pt x="264" y="168"/>
                      </a:lnTo>
                      <a:lnTo>
                        <a:pt x="278" y="170"/>
                      </a:lnTo>
                      <a:lnTo>
                        <a:pt x="288" y="170"/>
                      </a:lnTo>
                      <a:lnTo>
                        <a:pt x="296" y="170"/>
                      </a:lnTo>
                      <a:lnTo>
                        <a:pt x="298" y="168"/>
                      </a:lnTo>
                      <a:lnTo>
                        <a:pt x="298" y="166"/>
                      </a:lnTo>
                      <a:lnTo>
                        <a:pt x="298" y="162"/>
                      </a:lnTo>
                      <a:lnTo>
                        <a:pt x="296" y="158"/>
                      </a:lnTo>
                      <a:lnTo>
                        <a:pt x="294" y="154"/>
                      </a:lnTo>
                      <a:lnTo>
                        <a:pt x="294" y="148"/>
                      </a:lnTo>
                      <a:lnTo>
                        <a:pt x="294" y="144"/>
                      </a:lnTo>
                      <a:lnTo>
                        <a:pt x="298" y="142"/>
                      </a:lnTo>
                      <a:lnTo>
                        <a:pt x="304" y="140"/>
                      </a:lnTo>
                      <a:lnTo>
                        <a:pt x="306" y="148"/>
                      </a:lnTo>
                      <a:lnTo>
                        <a:pt x="308" y="158"/>
                      </a:lnTo>
                      <a:lnTo>
                        <a:pt x="314" y="164"/>
                      </a:lnTo>
                      <a:lnTo>
                        <a:pt x="318" y="166"/>
                      </a:lnTo>
                      <a:lnTo>
                        <a:pt x="322" y="166"/>
                      </a:lnTo>
                      <a:lnTo>
                        <a:pt x="342" y="166"/>
                      </a:lnTo>
                      <a:lnTo>
                        <a:pt x="348" y="166"/>
                      </a:lnTo>
                      <a:lnTo>
                        <a:pt x="352" y="164"/>
                      </a:lnTo>
                      <a:lnTo>
                        <a:pt x="354" y="162"/>
                      </a:lnTo>
                      <a:lnTo>
                        <a:pt x="358" y="158"/>
                      </a:lnTo>
                      <a:lnTo>
                        <a:pt x="360" y="150"/>
                      </a:lnTo>
                      <a:lnTo>
                        <a:pt x="364" y="140"/>
                      </a:lnTo>
                      <a:lnTo>
                        <a:pt x="368" y="134"/>
                      </a:lnTo>
                      <a:lnTo>
                        <a:pt x="376" y="126"/>
                      </a:lnTo>
                      <a:lnTo>
                        <a:pt x="382" y="122"/>
                      </a:lnTo>
                      <a:lnTo>
                        <a:pt x="392" y="118"/>
                      </a:lnTo>
                      <a:lnTo>
                        <a:pt x="394" y="120"/>
                      </a:lnTo>
                      <a:lnTo>
                        <a:pt x="396" y="120"/>
                      </a:lnTo>
                      <a:lnTo>
                        <a:pt x="400" y="122"/>
                      </a:lnTo>
                      <a:lnTo>
                        <a:pt x="402" y="120"/>
                      </a:lnTo>
                      <a:lnTo>
                        <a:pt x="406" y="118"/>
                      </a:lnTo>
                      <a:lnTo>
                        <a:pt x="406" y="116"/>
                      </a:lnTo>
                      <a:lnTo>
                        <a:pt x="412" y="116"/>
                      </a:lnTo>
                      <a:lnTo>
                        <a:pt x="420" y="124"/>
                      </a:lnTo>
                      <a:lnTo>
                        <a:pt x="420" y="128"/>
                      </a:lnTo>
                      <a:lnTo>
                        <a:pt x="420" y="130"/>
                      </a:lnTo>
                      <a:lnTo>
                        <a:pt x="424" y="134"/>
                      </a:lnTo>
                      <a:lnTo>
                        <a:pt x="430" y="136"/>
                      </a:lnTo>
                      <a:lnTo>
                        <a:pt x="434" y="136"/>
                      </a:lnTo>
                      <a:lnTo>
                        <a:pt x="434" y="1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10" name="iSḷîḑé">
                  <a:extLst>
                    <a:ext uri="{FF2B5EF4-FFF2-40B4-BE49-F238E27FC236}">
                      <a16:creationId xmlns:a16="http://schemas.microsoft.com/office/drawing/2014/main" id="{64820E5B-3504-4585-9856-71543322D96A}"/>
                    </a:ext>
                  </a:extLst>
                </p:cNvPr>
                <p:cNvSpPr/>
                <p:nvPr/>
              </p:nvSpPr>
              <p:spPr bwMode="auto">
                <a:xfrm>
                  <a:off x="6751104" y="2999016"/>
                  <a:ext cx="89519" cy="47636"/>
                </a:xfrm>
                <a:custGeom>
                  <a:avLst/>
                  <a:gdLst>
                    <a:gd name="T0" fmla="*/ 2147483647 w 50"/>
                    <a:gd name="T1" fmla="*/ 2147483647 h 28"/>
                    <a:gd name="T2" fmla="*/ 2147483647 w 50"/>
                    <a:gd name="T3" fmla="*/ 2147483647 h 28"/>
                    <a:gd name="T4" fmla="*/ 2147483647 w 50"/>
                    <a:gd name="T5" fmla="*/ 2147483647 h 28"/>
                    <a:gd name="T6" fmla="*/ 2147483647 w 50"/>
                    <a:gd name="T7" fmla="*/ 2147483647 h 28"/>
                    <a:gd name="T8" fmla="*/ 2147483647 w 50"/>
                    <a:gd name="T9" fmla="*/ 0 h 28"/>
                    <a:gd name="T10" fmla="*/ 2147483647 w 50"/>
                    <a:gd name="T11" fmla="*/ 2147483647 h 28"/>
                    <a:gd name="T12" fmla="*/ 2147483647 w 50"/>
                    <a:gd name="T13" fmla="*/ 2147483647 h 28"/>
                    <a:gd name="T14" fmla="*/ 2147483647 w 50"/>
                    <a:gd name="T15" fmla="*/ 2147483647 h 28"/>
                    <a:gd name="T16" fmla="*/ 0 w 50"/>
                    <a:gd name="T17" fmla="*/ 2147483647 h 28"/>
                    <a:gd name="T18" fmla="*/ 2147483647 w 50"/>
                    <a:gd name="T19" fmla="*/ 2147483647 h 28"/>
                    <a:gd name="T20" fmla="*/ 2147483647 w 50"/>
                    <a:gd name="T21" fmla="*/ 2147483647 h 28"/>
                    <a:gd name="T22" fmla="*/ 2147483647 w 50"/>
                    <a:gd name="T23" fmla="*/ 2147483647 h 28"/>
                    <a:gd name="T24" fmla="*/ 2147483647 w 50"/>
                    <a:gd name="T25" fmla="*/ 2147483647 h 28"/>
                    <a:gd name="T26" fmla="*/ 2147483647 w 50"/>
                    <a:gd name="T27" fmla="*/ 2147483647 h 28"/>
                    <a:gd name="T28" fmla="*/ 2147483647 w 50"/>
                    <a:gd name="T29" fmla="*/ 2147483647 h 28"/>
                    <a:gd name="T30" fmla="*/ 2147483647 w 50"/>
                    <a:gd name="T31" fmla="*/ 2147483647 h 28"/>
                    <a:gd name="T32" fmla="*/ 2147483647 w 50"/>
                    <a:gd name="T33" fmla="*/ 2147483647 h 28"/>
                    <a:gd name="T34" fmla="*/ 2147483647 w 50"/>
                    <a:gd name="T35" fmla="*/ 2147483647 h 28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50"/>
                    <a:gd name="T55" fmla="*/ 0 h 28"/>
                    <a:gd name="T56" fmla="*/ 50 w 50"/>
                    <a:gd name="T57" fmla="*/ 28 h 28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50" h="28">
                      <a:moveTo>
                        <a:pt x="50" y="20"/>
                      </a:moveTo>
                      <a:lnTo>
                        <a:pt x="46" y="14"/>
                      </a:lnTo>
                      <a:lnTo>
                        <a:pt x="36" y="6"/>
                      </a:lnTo>
                      <a:lnTo>
                        <a:pt x="26" y="2"/>
                      </a:lnTo>
                      <a:lnTo>
                        <a:pt x="16" y="0"/>
                      </a:lnTo>
                      <a:lnTo>
                        <a:pt x="12" y="2"/>
                      </a:lnTo>
                      <a:lnTo>
                        <a:pt x="8" y="4"/>
                      </a:lnTo>
                      <a:lnTo>
                        <a:pt x="4" y="10"/>
                      </a:lnTo>
                      <a:lnTo>
                        <a:pt x="0" y="14"/>
                      </a:lnTo>
                      <a:lnTo>
                        <a:pt x="2" y="18"/>
                      </a:lnTo>
                      <a:lnTo>
                        <a:pt x="2" y="20"/>
                      </a:lnTo>
                      <a:lnTo>
                        <a:pt x="10" y="28"/>
                      </a:lnTo>
                      <a:lnTo>
                        <a:pt x="16" y="28"/>
                      </a:lnTo>
                      <a:lnTo>
                        <a:pt x="36" y="28"/>
                      </a:lnTo>
                      <a:lnTo>
                        <a:pt x="42" y="28"/>
                      </a:lnTo>
                      <a:lnTo>
                        <a:pt x="46" y="26"/>
                      </a:lnTo>
                      <a:lnTo>
                        <a:pt x="50" y="22"/>
                      </a:lnTo>
                      <a:lnTo>
                        <a:pt x="50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11" name="íṥḷîdé">
                  <a:extLst>
                    <a:ext uri="{FF2B5EF4-FFF2-40B4-BE49-F238E27FC236}">
                      <a16:creationId xmlns:a16="http://schemas.microsoft.com/office/drawing/2014/main" id="{7FFF2FC5-8CD7-4D92-B48D-5D6974E3CC45}"/>
                    </a:ext>
                  </a:extLst>
                </p:cNvPr>
                <p:cNvSpPr/>
                <p:nvPr/>
              </p:nvSpPr>
              <p:spPr bwMode="auto">
                <a:xfrm>
                  <a:off x="6508715" y="2935969"/>
                  <a:ext cx="229996" cy="116288"/>
                </a:xfrm>
                <a:custGeom>
                  <a:avLst/>
                  <a:gdLst>
                    <a:gd name="T0" fmla="*/ 2147483647 w 132"/>
                    <a:gd name="T1" fmla="*/ 2147483647 h 70"/>
                    <a:gd name="T2" fmla="*/ 2147483647 w 132"/>
                    <a:gd name="T3" fmla="*/ 2147483647 h 70"/>
                    <a:gd name="T4" fmla="*/ 2147483647 w 132"/>
                    <a:gd name="T5" fmla="*/ 2147483647 h 70"/>
                    <a:gd name="T6" fmla="*/ 2147483647 w 132"/>
                    <a:gd name="T7" fmla="*/ 2147483647 h 70"/>
                    <a:gd name="T8" fmla="*/ 2147483647 w 132"/>
                    <a:gd name="T9" fmla="*/ 2147483647 h 70"/>
                    <a:gd name="T10" fmla="*/ 2147483647 w 132"/>
                    <a:gd name="T11" fmla="*/ 2147483647 h 70"/>
                    <a:gd name="T12" fmla="*/ 2147483647 w 132"/>
                    <a:gd name="T13" fmla="*/ 2147483647 h 70"/>
                    <a:gd name="T14" fmla="*/ 2147483647 w 132"/>
                    <a:gd name="T15" fmla="*/ 2147483647 h 70"/>
                    <a:gd name="T16" fmla="*/ 2147483647 w 132"/>
                    <a:gd name="T17" fmla="*/ 2147483647 h 70"/>
                    <a:gd name="T18" fmla="*/ 2147483647 w 132"/>
                    <a:gd name="T19" fmla="*/ 2147483647 h 70"/>
                    <a:gd name="T20" fmla="*/ 2147483647 w 132"/>
                    <a:gd name="T21" fmla="*/ 2147483647 h 70"/>
                    <a:gd name="T22" fmla="*/ 2147483647 w 132"/>
                    <a:gd name="T23" fmla="*/ 2147483647 h 70"/>
                    <a:gd name="T24" fmla="*/ 2147483647 w 132"/>
                    <a:gd name="T25" fmla="*/ 2147483647 h 70"/>
                    <a:gd name="T26" fmla="*/ 2147483647 w 132"/>
                    <a:gd name="T27" fmla="*/ 2147483647 h 70"/>
                    <a:gd name="T28" fmla="*/ 2147483647 w 132"/>
                    <a:gd name="T29" fmla="*/ 2147483647 h 70"/>
                    <a:gd name="T30" fmla="*/ 2147483647 w 132"/>
                    <a:gd name="T31" fmla="*/ 0 h 70"/>
                    <a:gd name="T32" fmla="*/ 2147483647 w 132"/>
                    <a:gd name="T33" fmla="*/ 0 h 70"/>
                    <a:gd name="T34" fmla="*/ 2147483647 w 132"/>
                    <a:gd name="T35" fmla="*/ 2147483647 h 70"/>
                    <a:gd name="T36" fmla="*/ 2147483647 w 132"/>
                    <a:gd name="T37" fmla="*/ 2147483647 h 70"/>
                    <a:gd name="T38" fmla="*/ 2147483647 w 132"/>
                    <a:gd name="T39" fmla="*/ 2147483647 h 70"/>
                    <a:gd name="T40" fmla="*/ 2147483647 w 132"/>
                    <a:gd name="T41" fmla="*/ 2147483647 h 70"/>
                    <a:gd name="T42" fmla="*/ 2147483647 w 132"/>
                    <a:gd name="T43" fmla="*/ 2147483647 h 70"/>
                    <a:gd name="T44" fmla="*/ 0 w 132"/>
                    <a:gd name="T45" fmla="*/ 2147483647 h 70"/>
                    <a:gd name="T46" fmla="*/ 2147483647 w 132"/>
                    <a:gd name="T47" fmla="*/ 2147483647 h 70"/>
                    <a:gd name="T48" fmla="*/ 2147483647 w 132"/>
                    <a:gd name="T49" fmla="*/ 2147483647 h 70"/>
                    <a:gd name="T50" fmla="*/ 2147483647 w 132"/>
                    <a:gd name="T51" fmla="*/ 2147483647 h 70"/>
                    <a:gd name="T52" fmla="*/ 2147483647 w 132"/>
                    <a:gd name="T53" fmla="*/ 2147483647 h 70"/>
                    <a:gd name="T54" fmla="*/ 2147483647 w 132"/>
                    <a:gd name="T55" fmla="*/ 2147483647 h 70"/>
                    <a:gd name="T56" fmla="*/ 2147483647 w 132"/>
                    <a:gd name="T57" fmla="*/ 2147483647 h 70"/>
                    <a:gd name="T58" fmla="*/ 2147483647 w 132"/>
                    <a:gd name="T59" fmla="*/ 2147483647 h 70"/>
                    <a:gd name="T60" fmla="*/ 2147483647 w 132"/>
                    <a:gd name="T61" fmla="*/ 2147483647 h 70"/>
                    <a:gd name="T62" fmla="*/ 2147483647 w 132"/>
                    <a:gd name="T63" fmla="*/ 2147483647 h 70"/>
                    <a:gd name="T64" fmla="*/ 2147483647 w 132"/>
                    <a:gd name="T65" fmla="*/ 2147483647 h 70"/>
                    <a:gd name="T66" fmla="*/ 2147483647 w 132"/>
                    <a:gd name="T67" fmla="*/ 2147483647 h 70"/>
                    <a:gd name="T68" fmla="*/ 2147483647 w 132"/>
                    <a:gd name="T69" fmla="*/ 2147483647 h 70"/>
                    <a:gd name="T70" fmla="*/ 2147483647 w 132"/>
                    <a:gd name="T71" fmla="*/ 2147483647 h 70"/>
                    <a:gd name="T72" fmla="*/ 2147483647 w 132"/>
                    <a:gd name="T73" fmla="*/ 2147483647 h 70"/>
                    <a:gd name="T74" fmla="*/ 2147483647 w 132"/>
                    <a:gd name="T75" fmla="*/ 2147483647 h 70"/>
                    <a:gd name="T76" fmla="*/ 2147483647 w 132"/>
                    <a:gd name="T77" fmla="*/ 2147483647 h 70"/>
                    <a:gd name="T78" fmla="*/ 2147483647 w 132"/>
                    <a:gd name="T79" fmla="*/ 2147483647 h 70"/>
                    <a:gd name="T80" fmla="*/ 2147483647 w 132"/>
                    <a:gd name="T81" fmla="*/ 2147483647 h 70"/>
                    <a:gd name="T82" fmla="*/ 2147483647 w 132"/>
                    <a:gd name="T83" fmla="*/ 2147483647 h 70"/>
                    <a:gd name="T84" fmla="*/ 2147483647 w 132"/>
                    <a:gd name="T85" fmla="*/ 2147483647 h 70"/>
                    <a:gd name="T86" fmla="*/ 2147483647 w 132"/>
                    <a:gd name="T87" fmla="*/ 2147483647 h 70"/>
                    <a:gd name="T88" fmla="*/ 2147483647 w 132"/>
                    <a:gd name="T89" fmla="*/ 2147483647 h 70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132"/>
                    <a:gd name="T136" fmla="*/ 0 h 70"/>
                    <a:gd name="T137" fmla="*/ 132 w 132"/>
                    <a:gd name="T138" fmla="*/ 70 h 70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132" h="70">
                      <a:moveTo>
                        <a:pt x="128" y="46"/>
                      </a:moveTo>
                      <a:lnTo>
                        <a:pt x="110" y="46"/>
                      </a:lnTo>
                      <a:lnTo>
                        <a:pt x="104" y="44"/>
                      </a:lnTo>
                      <a:lnTo>
                        <a:pt x="98" y="40"/>
                      </a:lnTo>
                      <a:lnTo>
                        <a:pt x="96" y="40"/>
                      </a:lnTo>
                      <a:lnTo>
                        <a:pt x="94" y="40"/>
                      </a:lnTo>
                      <a:lnTo>
                        <a:pt x="90" y="40"/>
                      </a:lnTo>
                      <a:lnTo>
                        <a:pt x="84" y="38"/>
                      </a:lnTo>
                      <a:lnTo>
                        <a:pt x="80" y="36"/>
                      </a:lnTo>
                      <a:lnTo>
                        <a:pt x="76" y="32"/>
                      </a:lnTo>
                      <a:lnTo>
                        <a:pt x="74" y="30"/>
                      </a:lnTo>
                      <a:lnTo>
                        <a:pt x="62" y="26"/>
                      </a:lnTo>
                      <a:lnTo>
                        <a:pt x="52" y="22"/>
                      </a:lnTo>
                      <a:lnTo>
                        <a:pt x="44" y="16"/>
                      </a:lnTo>
                      <a:lnTo>
                        <a:pt x="34" y="8"/>
                      </a:lnTo>
                      <a:lnTo>
                        <a:pt x="22" y="0"/>
                      </a:lnTo>
                      <a:lnTo>
                        <a:pt x="20" y="0"/>
                      </a:lnTo>
                      <a:lnTo>
                        <a:pt x="18" y="2"/>
                      </a:lnTo>
                      <a:lnTo>
                        <a:pt x="16" y="4"/>
                      </a:lnTo>
                      <a:lnTo>
                        <a:pt x="12" y="4"/>
                      </a:lnTo>
                      <a:lnTo>
                        <a:pt x="6" y="4"/>
                      </a:lnTo>
                      <a:lnTo>
                        <a:pt x="2" y="12"/>
                      </a:lnTo>
                      <a:lnTo>
                        <a:pt x="0" y="22"/>
                      </a:lnTo>
                      <a:lnTo>
                        <a:pt x="2" y="26"/>
                      </a:lnTo>
                      <a:lnTo>
                        <a:pt x="4" y="28"/>
                      </a:lnTo>
                      <a:lnTo>
                        <a:pt x="10" y="32"/>
                      </a:lnTo>
                      <a:lnTo>
                        <a:pt x="32" y="42"/>
                      </a:lnTo>
                      <a:lnTo>
                        <a:pt x="44" y="50"/>
                      </a:lnTo>
                      <a:lnTo>
                        <a:pt x="54" y="54"/>
                      </a:lnTo>
                      <a:lnTo>
                        <a:pt x="64" y="50"/>
                      </a:lnTo>
                      <a:lnTo>
                        <a:pt x="68" y="52"/>
                      </a:lnTo>
                      <a:lnTo>
                        <a:pt x="72" y="52"/>
                      </a:lnTo>
                      <a:lnTo>
                        <a:pt x="78" y="58"/>
                      </a:lnTo>
                      <a:lnTo>
                        <a:pt x="82" y="64"/>
                      </a:lnTo>
                      <a:lnTo>
                        <a:pt x="98" y="68"/>
                      </a:lnTo>
                      <a:lnTo>
                        <a:pt x="112" y="70"/>
                      </a:lnTo>
                      <a:lnTo>
                        <a:pt x="122" y="70"/>
                      </a:lnTo>
                      <a:lnTo>
                        <a:pt x="130" y="70"/>
                      </a:lnTo>
                      <a:lnTo>
                        <a:pt x="132" y="68"/>
                      </a:lnTo>
                      <a:lnTo>
                        <a:pt x="132" y="66"/>
                      </a:lnTo>
                      <a:lnTo>
                        <a:pt x="132" y="62"/>
                      </a:lnTo>
                      <a:lnTo>
                        <a:pt x="130" y="58"/>
                      </a:lnTo>
                      <a:lnTo>
                        <a:pt x="128" y="54"/>
                      </a:lnTo>
                      <a:lnTo>
                        <a:pt x="128" y="48"/>
                      </a:lnTo>
                      <a:lnTo>
                        <a:pt x="128" y="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12" name="íŝľïḑé">
                  <a:extLst>
                    <a:ext uri="{FF2B5EF4-FFF2-40B4-BE49-F238E27FC236}">
                      <a16:creationId xmlns:a16="http://schemas.microsoft.com/office/drawing/2014/main" id="{699C5887-2EC7-47F8-BC74-AE4DD6881025}"/>
                    </a:ext>
                  </a:extLst>
                </p:cNvPr>
                <p:cNvSpPr/>
                <p:nvPr/>
              </p:nvSpPr>
              <p:spPr bwMode="auto">
                <a:xfrm>
                  <a:off x="5979863" y="2732816"/>
                  <a:ext cx="420050" cy="403504"/>
                </a:xfrm>
                <a:custGeom>
                  <a:avLst/>
                  <a:gdLst>
                    <a:gd name="T0" fmla="*/ 2147483647 w 240"/>
                    <a:gd name="T1" fmla="*/ 2147483647 h 242"/>
                    <a:gd name="T2" fmla="*/ 2147483647 w 240"/>
                    <a:gd name="T3" fmla="*/ 2147483647 h 242"/>
                    <a:gd name="T4" fmla="*/ 2147483647 w 240"/>
                    <a:gd name="T5" fmla="*/ 2147483647 h 242"/>
                    <a:gd name="T6" fmla="*/ 2147483647 w 240"/>
                    <a:gd name="T7" fmla="*/ 2147483647 h 242"/>
                    <a:gd name="T8" fmla="*/ 2147483647 w 240"/>
                    <a:gd name="T9" fmla="*/ 2147483647 h 242"/>
                    <a:gd name="T10" fmla="*/ 2147483647 w 240"/>
                    <a:gd name="T11" fmla="*/ 2147483647 h 242"/>
                    <a:gd name="T12" fmla="*/ 2147483647 w 240"/>
                    <a:gd name="T13" fmla="*/ 2147483647 h 242"/>
                    <a:gd name="T14" fmla="*/ 2147483647 w 240"/>
                    <a:gd name="T15" fmla="*/ 2147483647 h 242"/>
                    <a:gd name="T16" fmla="*/ 2147483647 w 240"/>
                    <a:gd name="T17" fmla="*/ 2147483647 h 242"/>
                    <a:gd name="T18" fmla="*/ 2147483647 w 240"/>
                    <a:gd name="T19" fmla="*/ 2147483647 h 242"/>
                    <a:gd name="T20" fmla="*/ 2147483647 w 240"/>
                    <a:gd name="T21" fmla="*/ 2147483647 h 242"/>
                    <a:gd name="T22" fmla="*/ 2147483647 w 240"/>
                    <a:gd name="T23" fmla="*/ 2147483647 h 242"/>
                    <a:gd name="T24" fmla="*/ 2147483647 w 240"/>
                    <a:gd name="T25" fmla="*/ 2147483647 h 242"/>
                    <a:gd name="T26" fmla="*/ 2147483647 w 240"/>
                    <a:gd name="T27" fmla="*/ 2147483647 h 242"/>
                    <a:gd name="T28" fmla="*/ 2147483647 w 240"/>
                    <a:gd name="T29" fmla="*/ 2147483647 h 242"/>
                    <a:gd name="T30" fmla="*/ 2147483647 w 240"/>
                    <a:gd name="T31" fmla="*/ 2147483647 h 242"/>
                    <a:gd name="T32" fmla="*/ 2147483647 w 240"/>
                    <a:gd name="T33" fmla="*/ 2147483647 h 242"/>
                    <a:gd name="T34" fmla="*/ 2147483647 w 240"/>
                    <a:gd name="T35" fmla="*/ 2147483647 h 242"/>
                    <a:gd name="T36" fmla="*/ 0 w 240"/>
                    <a:gd name="T37" fmla="*/ 2147483647 h 242"/>
                    <a:gd name="T38" fmla="*/ 2147483647 w 240"/>
                    <a:gd name="T39" fmla="*/ 2147483647 h 242"/>
                    <a:gd name="T40" fmla="*/ 2147483647 w 240"/>
                    <a:gd name="T41" fmla="*/ 2147483647 h 242"/>
                    <a:gd name="T42" fmla="*/ 2147483647 w 240"/>
                    <a:gd name="T43" fmla="*/ 2147483647 h 242"/>
                    <a:gd name="T44" fmla="*/ 2147483647 w 240"/>
                    <a:gd name="T45" fmla="*/ 2147483647 h 242"/>
                    <a:gd name="T46" fmla="*/ 2147483647 w 240"/>
                    <a:gd name="T47" fmla="*/ 2147483647 h 242"/>
                    <a:gd name="T48" fmla="*/ 2147483647 w 240"/>
                    <a:gd name="T49" fmla="*/ 2147483647 h 242"/>
                    <a:gd name="T50" fmla="*/ 2147483647 w 240"/>
                    <a:gd name="T51" fmla="*/ 2147483647 h 242"/>
                    <a:gd name="T52" fmla="*/ 2147483647 w 240"/>
                    <a:gd name="T53" fmla="*/ 2147483647 h 242"/>
                    <a:gd name="T54" fmla="*/ 2147483647 w 240"/>
                    <a:gd name="T55" fmla="*/ 2147483647 h 242"/>
                    <a:gd name="T56" fmla="*/ 2147483647 w 240"/>
                    <a:gd name="T57" fmla="*/ 2147483647 h 242"/>
                    <a:gd name="T58" fmla="*/ 2147483647 w 240"/>
                    <a:gd name="T59" fmla="*/ 2147483647 h 242"/>
                    <a:gd name="T60" fmla="*/ 2147483647 w 240"/>
                    <a:gd name="T61" fmla="*/ 2147483647 h 242"/>
                    <a:gd name="T62" fmla="*/ 2147483647 w 240"/>
                    <a:gd name="T63" fmla="*/ 2147483647 h 242"/>
                    <a:gd name="T64" fmla="*/ 2147483647 w 240"/>
                    <a:gd name="T65" fmla="*/ 2147483647 h 242"/>
                    <a:gd name="T66" fmla="*/ 2147483647 w 240"/>
                    <a:gd name="T67" fmla="*/ 2147483647 h 242"/>
                    <a:gd name="T68" fmla="*/ 2147483647 w 240"/>
                    <a:gd name="T69" fmla="*/ 2147483647 h 242"/>
                    <a:gd name="T70" fmla="*/ 2147483647 w 240"/>
                    <a:gd name="T71" fmla="*/ 2147483647 h 242"/>
                    <a:gd name="T72" fmla="*/ 2147483647 w 240"/>
                    <a:gd name="T73" fmla="*/ 2147483647 h 242"/>
                    <a:gd name="T74" fmla="*/ 2147483647 w 240"/>
                    <a:gd name="T75" fmla="*/ 2147483647 h 242"/>
                    <a:gd name="T76" fmla="*/ 2147483647 w 240"/>
                    <a:gd name="T77" fmla="*/ 2147483647 h 242"/>
                    <a:gd name="T78" fmla="*/ 2147483647 w 240"/>
                    <a:gd name="T79" fmla="*/ 2147483647 h 242"/>
                    <a:gd name="T80" fmla="*/ 2147483647 w 240"/>
                    <a:gd name="T81" fmla="*/ 2147483647 h 242"/>
                    <a:gd name="T82" fmla="*/ 2147483647 w 240"/>
                    <a:gd name="T83" fmla="*/ 2147483647 h 242"/>
                    <a:gd name="T84" fmla="*/ 2147483647 w 240"/>
                    <a:gd name="T85" fmla="*/ 2147483647 h 242"/>
                    <a:gd name="T86" fmla="*/ 2147483647 w 240"/>
                    <a:gd name="T87" fmla="*/ 2147483647 h 242"/>
                    <a:gd name="T88" fmla="*/ 2147483647 w 240"/>
                    <a:gd name="T89" fmla="*/ 2147483647 h 242"/>
                    <a:gd name="T90" fmla="*/ 2147483647 w 240"/>
                    <a:gd name="T91" fmla="*/ 2147483647 h 242"/>
                    <a:gd name="T92" fmla="*/ 2147483647 w 240"/>
                    <a:gd name="T93" fmla="*/ 2147483647 h 242"/>
                    <a:gd name="T94" fmla="*/ 2147483647 w 240"/>
                    <a:gd name="T95" fmla="*/ 2147483647 h 242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240"/>
                    <a:gd name="T145" fmla="*/ 0 h 242"/>
                    <a:gd name="T146" fmla="*/ 240 w 240"/>
                    <a:gd name="T147" fmla="*/ 242 h 242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240" h="242">
                      <a:moveTo>
                        <a:pt x="238" y="28"/>
                      </a:moveTo>
                      <a:lnTo>
                        <a:pt x="234" y="26"/>
                      </a:lnTo>
                      <a:lnTo>
                        <a:pt x="230" y="26"/>
                      </a:lnTo>
                      <a:lnTo>
                        <a:pt x="224" y="24"/>
                      </a:lnTo>
                      <a:lnTo>
                        <a:pt x="218" y="24"/>
                      </a:lnTo>
                      <a:lnTo>
                        <a:pt x="214" y="22"/>
                      </a:lnTo>
                      <a:lnTo>
                        <a:pt x="210" y="18"/>
                      </a:lnTo>
                      <a:lnTo>
                        <a:pt x="206" y="10"/>
                      </a:lnTo>
                      <a:lnTo>
                        <a:pt x="200" y="4"/>
                      </a:lnTo>
                      <a:lnTo>
                        <a:pt x="192" y="0"/>
                      </a:lnTo>
                      <a:lnTo>
                        <a:pt x="184" y="0"/>
                      </a:lnTo>
                      <a:lnTo>
                        <a:pt x="174" y="2"/>
                      </a:lnTo>
                      <a:lnTo>
                        <a:pt x="164" y="2"/>
                      </a:lnTo>
                      <a:lnTo>
                        <a:pt x="154" y="4"/>
                      </a:lnTo>
                      <a:lnTo>
                        <a:pt x="148" y="6"/>
                      </a:lnTo>
                      <a:lnTo>
                        <a:pt x="142" y="8"/>
                      </a:lnTo>
                      <a:lnTo>
                        <a:pt x="140" y="12"/>
                      </a:lnTo>
                      <a:lnTo>
                        <a:pt x="138" y="16"/>
                      </a:lnTo>
                      <a:lnTo>
                        <a:pt x="140" y="20"/>
                      </a:lnTo>
                      <a:lnTo>
                        <a:pt x="142" y="24"/>
                      </a:lnTo>
                      <a:lnTo>
                        <a:pt x="146" y="28"/>
                      </a:lnTo>
                      <a:lnTo>
                        <a:pt x="148" y="34"/>
                      </a:lnTo>
                      <a:lnTo>
                        <a:pt x="146" y="40"/>
                      </a:lnTo>
                      <a:lnTo>
                        <a:pt x="140" y="48"/>
                      </a:lnTo>
                      <a:lnTo>
                        <a:pt x="136" y="54"/>
                      </a:lnTo>
                      <a:lnTo>
                        <a:pt x="132" y="60"/>
                      </a:lnTo>
                      <a:lnTo>
                        <a:pt x="132" y="64"/>
                      </a:lnTo>
                      <a:lnTo>
                        <a:pt x="132" y="68"/>
                      </a:lnTo>
                      <a:lnTo>
                        <a:pt x="132" y="70"/>
                      </a:lnTo>
                      <a:lnTo>
                        <a:pt x="126" y="76"/>
                      </a:lnTo>
                      <a:lnTo>
                        <a:pt x="124" y="80"/>
                      </a:lnTo>
                      <a:lnTo>
                        <a:pt x="122" y="84"/>
                      </a:lnTo>
                      <a:lnTo>
                        <a:pt x="122" y="88"/>
                      </a:lnTo>
                      <a:lnTo>
                        <a:pt x="126" y="90"/>
                      </a:lnTo>
                      <a:lnTo>
                        <a:pt x="124" y="94"/>
                      </a:lnTo>
                      <a:lnTo>
                        <a:pt x="120" y="96"/>
                      </a:lnTo>
                      <a:lnTo>
                        <a:pt x="114" y="96"/>
                      </a:lnTo>
                      <a:lnTo>
                        <a:pt x="106" y="96"/>
                      </a:lnTo>
                      <a:lnTo>
                        <a:pt x="104" y="100"/>
                      </a:lnTo>
                      <a:lnTo>
                        <a:pt x="100" y="104"/>
                      </a:lnTo>
                      <a:lnTo>
                        <a:pt x="98" y="106"/>
                      </a:lnTo>
                      <a:lnTo>
                        <a:pt x="96" y="108"/>
                      </a:lnTo>
                      <a:lnTo>
                        <a:pt x="90" y="108"/>
                      </a:lnTo>
                      <a:lnTo>
                        <a:pt x="86" y="108"/>
                      </a:lnTo>
                      <a:lnTo>
                        <a:pt x="82" y="112"/>
                      </a:lnTo>
                      <a:lnTo>
                        <a:pt x="80" y="116"/>
                      </a:lnTo>
                      <a:lnTo>
                        <a:pt x="82" y="120"/>
                      </a:lnTo>
                      <a:lnTo>
                        <a:pt x="84" y="126"/>
                      </a:lnTo>
                      <a:lnTo>
                        <a:pt x="84" y="128"/>
                      </a:lnTo>
                      <a:lnTo>
                        <a:pt x="80" y="132"/>
                      </a:lnTo>
                      <a:lnTo>
                        <a:pt x="68" y="136"/>
                      </a:lnTo>
                      <a:lnTo>
                        <a:pt x="54" y="138"/>
                      </a:lnTo>
                      <a:lnTo>
                        <a:pt x="44" y="138"/>
                      </a:lnTo>
                      <a:lnTo>
                        <a:pt x="34" y="138"/>
                      </a:lnTo>
                      <a:lnTo>
                        <a:pt x="24" y="136"/>
                      </a:lnTo>
                      <a:lnTo>
                        <a:pt x="12" y="136"/>
                      </a:lnTo>
                      <a:lnTo>
                        <a:pt x="0" y="134"/>
                      </a:lnTo>
                      <a:lnTo>
                        <a:pt x="6" y="136"/>
                      </a:lnTo>
                      <a:lnTo>
                        <a:pt x="12" y="140"/>
                      </a:lnTo>
                      <a:lnTo>
                        <a:pt x="18" y="148"/>
                      </a:lnTo>
                      <a:lnTo>
                        <a:pt x="24" y="154"/>
                      </a:lnTo>
                      <a:lnTo>
                        <a:pt x="28" y="154"/>
                      </a:lnTo>
                      <a:lnTo>
                        <a:pt x="32" y="156"/>
                      </a:lnTo>
                      <a:lnTo>
                        <a:pt x="34" y="162"/>
                      </a:lnTo>
                      <a:lnTo>
                        <a:pt x="36" y="170"/>
                      </a:lnTo>
                      <a:lnTo>
                        <a:pt x="42" y="174"/>
                      </a:lnTo>
                      <a:lnTo>
                        <a:pt x="46" y="178"/>
                      </a:lnTo>
                      <a:lnTo>
                        <a:pt x="44" y="182"/>
                      </a:lnTo>
                      <a:lnTo>
                        <a:pt x="40" y="184"/>
                      </a:lnTo>
                      <a:lnTo>
                        <a:pt x="30" y="190"/>
                      </a:lnTo>
                      <a:lnTo>
                        <a:pt x="26" y="192"/>
                      </a:lnTo>
                      <a:lnTo>
                        <a:pt x="24" y="198"/>
                      </a:lnTo>
                      <a:lnTo>
                        <a:pt x="22" y="202"/>
                      </a:lnTo>
                      <a:lnTo>
                        <a:pt x="22" y="210"/>
                      </a:lnTo>
                      <a:lnTo>
                        <a:pt x="30" y="216"/>
                      </a:lnTo>
                      <a:lnTo>
                        <a:pt x="34" y="216"/>
                      </a:lnTo>
                      <a:lnTo>
                        <a:pt x="42" y="218"/>
                      </a:lnTo>
                      <a:lnTo>
                        <a:pt x="72" y="218"/>
                      </a:lnTo>
                      <a:lnTo>
                        <a:pt x="80" y="216"/>
                      </a:lnTo>
                      <a:lnTo>
                        <a:pt x="88" y="214"/>
                      </a:lnTo>
                      <a:lnTo>
                        <a:pt x="104" y="208"/>
                      </a:lnTo>
                      <a:lnTo>
                        <a:pt x="108" y="220"/>
                      </a:lnTo>
                      <a:lnTo>
                        <a:pt x="114" y="230"/>
                      </a:lnTo>
                      <a:lnTo>
                        <a:pt x="118" y="234"/>
                      </a:lnTo>
                      <a:lnTo>
                        <a:pt x="122" y="238"/>
                      </a:lnTo>
                      <a:lnTo>
                        <a:pt x="128" y="240"/>
                      </a:lnTo>
                      <a:lnTo>
                        <a:pt x="136" y="242"/>
                      </a:lnTo>
                      <a:lnTo>
                        <a:pt x="136" y="236"/>
                      </a:lnTo>
                      <a:lnTo>
                        <a:pt x="138" y="234"/>
                      </a:lnTo>
                      <a:lnTo>
                        <a:pt x="140" y="232"/>
                      </a:lnTo>
                      <a:lnTo>
                        <a:pt x="144" y="232"/>
                      </a:lnTo>
                      <a:lnTo>
                        <a:pt x="148" y="232"/>
                      </a:lnTo>
                      <a:lnTo>
                        <a:pt x="152" y="234"/>
                      </a:lnTo>
                      <a:lnTo>
                        <a:pt x="156" y="236"/>
                      </a:lnTo>
                      <a:lnTo>
                        <a:pt x="166" y="234"/>
                      </a:lnTo>
                      <a:lnTo>
                        <a:pt x="172" y="230"/>
                      </a:lnTo>
                      <a:lnTo>
                        <a:pt x="174" y="226"/>
                      </a:lnTo>
                      <a:lnTo>
                        <a:pt x="172" y="218"/>
                      </a:lnTo>
                      <a:lnTo>
                        <a:pt x="168" y="214"/>
                      </a:lnTo>
                      <a:lnTo>
                        <a:pt x="160" y="206"/>
                      </a:lnTo>
                      <a:lnTo>
                        <a:pt x="158" y="204"/>
                      </a:lnTo>
                      <a:lnTo>
                        <a:pt x="156" y="200"/>
                      </a:lnTo>
                      <a:lnTo>
                        <a:pt x="156" y="192"/>
                      </a:lnTo>
                      <a:lnTo>
                        <a:pt x="154" y="190"/>
                      </a:lnTo>
                      <a:lnTo>
                        <a:pt x="150" y="190"/>
                      </a:lnTo>
                      <a:lnTo>
                        <a:pt x="146" y="186"/>
                      </a:lnTo>
                      <a:lnTo>
                        <a:pt x="144" y="182"/>
                      </a:lnTo>
                      <a:lnTo>
                        <a:pt x="146" y="178"/>
                      </a:lnTo>
                      <a:lnTo>
                        <a:pt x="150" y="172"/>
                      </a:lnTo>
                      <a:lnTo>
                        <a:pt x="154" y="166"/>
                      </a:lnTo>
                      <a:lnTo>
                        <a:pt x="158" y="164"/>
                      </a:lnTo>
                      <a:lnTo>
                        <a:pt x="162" y="166"/>
                      </a:lnTo>
                      <a:lnTo>
                        <a:pt x="166" y="168"/>
                      </a:lnTo>
                      <a:lnTo>
                        <a:pt x="170" y="168"/>
                      </a:lnTo>
                      <a:lnTo>
                        <a:pt x="174" y="164"/>
                      </a:lnTo>
                      <a:lnTo>
                        <a:pt x="180" y="158"/>
                      </a:lnTo>
                      <a:lnTo>
                        <a:pt x="188" y="146"/>
                      </a:lnTo>
                      <a:lnTo>
                        <a:pt x="192" y="140"/>
                      </a:lnTo>
                      <a:lnTo>
                        <a:pt x="194" y="132"/>
                      </a:lnTo>
                      <a:lnTo>
                        <a:pt x="198" y="126"/>
                      </a:lnTo>
                      <a:lnTo>
                        <a:pt x="202" y="120"/>
                      </a:lnTo>
                      <a:lnTo>
                        <a:pt x="204" y="114"/>
                      </a:lnTo>
                      <a:lnTo>
                        <a:pt x="208" y="110"/>
                      </a:lnTo>
                      <a:lnTo>
                        <a:pt x="208" y="96"/>
                      </a:lnTo>
                      <a:lnTo>
                        <a:pt x="210" y="92"/>
                      </a:lnTo>
                      <a:lnTo>
                        <a:pt x="214" y="90"/>
                      </a:lnTo>
                      <a:lnTo>
                        <a:pt x="214" y="88"/>
                      </a:lnTo>
                      <a:lnTo>
                        <a:pt x="216" y="84"/>
                      </a:lnTo>
                      <a:lnTo>
                        <a:pt x="208" y="80"/>
                      </a:lnTo>
                      <a:lnTo>
                        <a:pt x="198" y="72"/>
                      </a:lnTo>
                      <a:lnTo>
                        <a:pt x="190" y="60"/>
                      </a:lnTo>
                      <a:lnTo>
                        <a:pt x="188" y="56"/>
                      </a:lnTo>
                      <a:lnTo>
                        <a:pt x="188" y="52"/>
                      </a:lnTo>
                      <a:lnTo>
                        <a:pt x="186" y="50"/>
                      </a:lnTo>
                      <a:lnTo>
                        <a:pt x="190" y="44"/>
                      </a:lnTo>
                      <a:lnTo>
                        <a:pt x="194" y="40"/>
                      </a:lnTo>
                      <a:lnTo>
                        <a:pt x="198" y="42"/>
                      </a:lnTo>
                      <a:lnTo>
                        <a:pt x="202" y="44"/>
                      </a:lnTo>
                      <a:lnTo>
                        <a:pt x="204" y="44"/>
                      </a:lnTo>
                      <a:lnTo>
                        <a:pt x="208" y="46"/>
                      </a:lnTo>
                      <a:lnTo>
                        <a:pt x="216" y="44"/>
                      </a:lnTo>
                      <a:lnTo>
                        <a:pt x="224" y="40"/>
                      </a:lnTo>
                      <a:lnTo>
                        <a:pt x="240" y="28"/>
                      </a:lnTo>
                      <a:lnTo>
                        <a:pt x="238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13" name="îŝḷïḑe">
                  <a:extLst>
                    <a:ext uri="{FF2B5EF4-FFF2-40B4-BE49-F238E27FC236}">
                      <a16:creationId xmlns:a16="http://schemas.microsoft.com/office/drawing/2014/main" id="{6BD57A77-EA16-46B9-A8F6-6676D0B67F9B}"/>
                    </a:ext>
                  </a:extLst>
                </p:cNvPr>
                <p:cNvSpPr/>
                <p:nvPr/>
              </p:nvSpPr>
              <p:spPr bwMode="auto">
                <a:xfrm>
                  <a:off x="5952319" y="2680977"/>
                  <a:ext cx="349813" cy="281612"/>
                </a:xfrm>
                <a:custGeom>
                  <a:avLst/>
                  <a:gdLst>
                    <a:gd name="T0" fmla="*/ 2147483647 w 200"/>
                    <a:gd name="T1" fmla="*/ 2147483647 h 168"/>
                    <a:gd name="T2" fmla="*/ 2147483647 w 200"/>
                    <a:gd name="T3" fmla="*/ 2147483647 h 168"/>
                    <a:gd name="T4" fmla="*/ 2147483647 w 200"/>
                    <a:gd name="T5" fmla="*/ 2147483647 h 168"/>
                    <a:gd name="T6" fmla="*/ 2147483647 w 200"/>
                    <a:gd name="T7" fmla="*/ 2147483647 h 168"/>
                    <a:gd name="T8" fmla="*/ 2147483647 w 200"/>
                    <a:gd name="T9" fmla="*/ 0 h 168"/>
                    <a:gd name="T10" fmla="*/ 2147483647 w 200"/>
                    <a:gd name="T11" fmla="*/ 2147483647 h 168"/>
                    <a:gd name="T12" fmla="*/ 2147483647 w 200"/>
                    <a:gd name="T13" fmla="*/ 2147483647 h 168"/>
                    <a:gd name="T14" fmla="*/ 2147483647 w 200"/>
                    <a:gd name="T15" fmla="*/ 2147483647 h 168"/>
                    <a:gd name="T16" fmla="*/ 2147483647 w 200"/>
                    <a:gd name="T17" fmla="*/ 2147483647 h 168"/>
                    <a:gd name="T18" fmla="*/ 2147483647 w 200"/>
                    <a:gd name="T19" fmla="*/ 2147483647 h 168"/>
                    <a:gd name="T20" fmla="*/ 2147483647 w 200"/>
                    <a:gd name="T21" fmla="*/ 2147483647 h 168"/>
                    <a:gd name="T22" fmla="*/ 2147483647 w 200"/>
                    <a:gd name="T23" fmla="*/ 2147483647 h 168"/>
                    <a:gd name="T24" fmla="*/ 2147483647 w 200"/>
                    <a:gd name="T25" fmla="*/ 2147483647 h 168"/>
                    <a:gd name="T26" fmla="*/ 2147483647 w 200"/>
                    <a:gd name="T27" fmla="*/ 2147483647 h 168"/>
                    <a:gd name="T28" fmla="*/ 0 w 200"/>
                    <a:gd name="T29" fmla="*/ 2147483647 h 168"/>
                    <a:gd name="T30" fmla="*/ 2147483647 w 200"/>
                    <a:gd name="T31" fmla="*/ 2147483647 h 168"/>
                    <a:gd name="T32" fmla="*/ 2147483647 w 200"/>
                    <a:gd name="T33" fmla="*/ 2147483647 h 168"/>
                    <a:gd name="T34" fmla="*/ 2147483647 w 200"/>
                    <a:gd name="T35" fmla="*/ 2147483647 h 168"/>
                    <a:gd name="T36" fmla="*/ 2147483647 w 200"/>
                    <a:gd name="T37" fmla="*/ 2147483647 h 168"/>
                    <a:gd name="T38" fmla="*/ 2147483647 w 200"/>
                    <a:gd name="T39" fmla="*/ 2147483647 h 168"/>
                    <a:gd name="T40" fmla="*/ 2147483647 w 200"/>
                    <a:gd name="T41" fmla="*/ 2147483647 h 168"/>
                    <a:gd name="T42" fmla="*/ 2147483647 w 200"/>
                    <a:gd name="T43" fmla="*/ 2147483647 h 168"/>
                    <a:gd name="T44" fmla="*/ 2147483647 w 200"/>
                    <a:gd name="T45" fmla="*/ 2147483647 h 168"/>
                    <a:gd name="T46" fmla="*/ 2147483647 w 200"/>
                    <a:gd name="T47" fmla="*/ 2147483647 h 168"/>
                    <a:gd name="T48" fmla="*/ 2147483647 w 200"/>
                    <a:gd name="T49" fmla="*/ 2147483647 h 168"/>
                    <a:gd name="T50" fmla="*/ 2147483647 w 200"/>
                    <a:gd name="T51" fmla="*/ 2147483647 h 168"/>
                    <a:gd name="T52" fmla="*/ 2147483647 w 200"/>
                    <a:gd name="T53" fmla="*/ 2147483647 h 168"/>
                    <a:gd name="T54" fmla="*/ 2147483647 w 200"/>
                    <a:gd name="T55" fmla="*/ 2147483647 h 168"/>
                    <a:gd name="T56" fmla="*/ 2147483647 w 200"/>
                    <a:gd name="T57" fmla="*/ 2147483647 h 168"/>
                    <a:gd name="T58" fmla="*/ 2147483647 w 200"/>
                    <a:gd name="T59" fmla="*/ 2147483647 h 168"/>
                    <a:gd name="T60" fmla="*/ 2147483647 w 200"/>
                    <a:gd name="T61" fmla="*/ 2147483647 h 168"/>
                    <a:gd name="T62" fmla="*/ 2147483647 w 200"/>
                    <a:gd name="T63" fmla="*/ 2147483647 h 168"/>
                    <a:gd name="T64" fmla="*/ 2147483647 w 200"/>
                    <a:gd name="T65" fmla="*/ 2147483647 h 168"/>
                    <a:gd name="T66" fmla="*/ 2147483647 w 200"/>
                    <a:gd name="T67" fmla="*/ 2147483647 h 168"/>
                    <a:gd name="T68" fmla="*/ 2147483647 w 200"/>
                    <a:gd name="T69" fmla="*/ 2147483647 h 168"/>
                    <a:gd name="T70" fmla="*/ 2147483647 w 200"/>
                    <a:gd name="T71" fmla="*/ 2147483647 h 168"/>
                    <a:gd name="T72" fmla="*/ 2147483647 w 200"/>
                    <a:gd name="T73" fmla="*/ 2147483647 h 168"/>
                    <a:gd name="T74" fmla="*/ 2147483647 w 200"/>
                    <a:gd name="T75" fmla="*/ 2147483647 h 168"/>
                    <a:gd name="T76" fmla="*/ 2147483647 w 200"/>
                    <a:gd name="T77" fmla="*/ 2147483647 h 168"/>
                    <a:gd name="T78" fmla="*/ 2147483647 w 200"/>
                    <a:gd name="T79" fmla="*/ 2147483647 h 168"/>
                    <a:gd name="T80" fmla="*/ 2147483647 w 200"/>
                    <a:gd name="T81" fmla="*/ 2147483647 h 168"/>
                    <a:gd name="T82" fmla="*/ 2147483647 w 200"/>
                    <a:gd name="T83" fmla="*/ 2147483647 h 168"/>
                    <a:gd name="T84" fmla="*/ 2147483647 w 200"/>
                    <a:gd name="T85" fmla="*/ 2147483647 h 168"/>
                    <a:gd name="T86" fmla="*/ 2147483647 w 200"/>
                    <a:gd name="T87" fmla="*/ 2147483647 h 168"/>
                    <a:gd name="T88" fmla="*/ 2147483647 w 200"/>
                    <a:gd name="T89" fmla="*/ 2147483647 h 168"/>
                    <a:gd name="T90" fmla="*/ 2147483647 w 200"/>
                    <a:gd name="T91" fmla="*/ 2147483647 h 168"/>
                    <a:gd name="T92" fmla="*/ 2147483647 w 200"/>
                    <a:gd name="T93" fmla="*/ 2147483647 h 168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w 200"/>
                    <a:gd name="T142" fmla="*/ 0 h 168"/>
                    <a:gd name="T143" fmla="*/ 200 w 200"/>
                    <a:gd name="T144" fmla="*/ 168 h 168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T141" t="T142" r="T143" b="T144"/>
                  <a:pathLst>
                    <a:path w="200" h="168">
                      <a:moveTo>
                        <a:pt x="184" y="22"/>
                      </a:moveTo>
                      <a:lnTo>
                        <a:pt x="174" y="26"/>
                      </a:lnTo>
                      <a:lnTo>
                        <a:pt x="168" y="26"/>
                      </a:lnTo>
                      <a:lnTo>
                        <a:pt x="160" y="28"/>
                      </a:lnTo>
                      <a:lnTo>
                        <a:pt x="156" y="26"/>
                      </a:lnTo>
                      <a:lnTo>
                        <a:pt x="152" y="24"/>
                      </a:lnTo>
                      <a:lnTo>
                        <a:pt x="148" y="18"/>
                      </a:lnTo>
                      <a:lnTo>
                        <a:pt x="144" y="8"/>
                      </a:lnTo>
                      <a:lnTo>
                        <a:pt x="142" y="0"/>
                      </a:lnTo>
                      <a:lnTo>
                        <a:pt x="136" y="0"/>
                      </a:lnTo>
                      <a:lnTo>
                        <a:pt x="130" y="6"/>
                      </a:lnTo>
                      <a:lnTo>
                        <a:pt x="122" y="16"/>
                      </a:lnTo>
                      <a:lnTo>
                        <a:pt x="114" y="24"/>
                      </a:lnTo>
                      <a:lnTo>
                        <a:pt x="108" y="26"/>
                      </a:lnTo>
                      <a:lnTo>
                        <a:pt x="102" y="28"/>
                      </a:lnTo>
                      <a:lnTo>
                        <a:pt x="74" y="28"/>
                      </a:lnTo>
                      <a:lnTo>
                        <a:pt x="60" y="20"/>
                      </a:lnTo>
                      <a:lnTo>
                        <a:pt x="46" y="42"/>
                      </a:lnTo>
                      <a:lnTo>
                        <a:pt x="40" y="50"/>
                      </a:lnTo>
                      <a:lnTo>
                        <a:pt x="36" y="54"/>
                      </a:lnTo>
                      <a:lnTo>
                        <a:pt x="30" y="56"/>
                      </a:lnTo>
                      <a:lnTo>
                        <a:pt x="24" y="58"/>
                      </a:lnTo>
                      <a:lnTo>
                        <a:pt x="16" y="56"/>
                      </a:lnTo>
                      <a:lnTo>
                        <a:pt x="12" y="56"/>
                      </a:lnTo>
                      <a:lnTo>
                        <a:pt x="10" y="56"/>
                      </a:lnTo>
                      <a:lnTo>
                        <a:pt x="4" y="58"/>
                      </a:lnTo>
                      <a:lnTo>
                        <a:pt x="4" y="50"/>
                      </a:lnTo>
                      <a:lnTo>
                        <a:pt x="4" y="56"/>
                      </a:lnTo>
                      <a:lnTo>
                        <a:pt x="0" y="72"/>
                      </a:lnTo>
                      <a:lnTo>
                        <a:pt x="0" y="84"/>
                      </a:lnTo>
                      <a:lnTo>
                        <a:pt x="0" y="92"/>
                      </a:lnTo>
                      <a:lnTo>
                        <a:pt x="4" y="104"/>
                      </a:lnTo>
                      <a:lnTo>
                        <a:pt x="8" y="116"/>
                      </a:lnTo>
                      <a:lnTo>
                        <a:pt x="10" y="122"/>
                      </a:lnTo>
                      <a:lnTo>
                        <a:pt x="12" y="126"/>
                      </a:lnTo>
                      <a:lnTo>
                        <a:pt x="18" y="130"/>
                      </a:lnTo>
                      <a:lnTo>
                        <a:pt x="26" y="132"/>
                      </a:lnTo>
                      <a:lnTo>
                        <a:pt x="26" y="136"/>
                      </a:lnTo>
                      <a:lnTo>
                        <a:pt x="24" y="138"/>
                      </a:lnTo>
                      <a:lnTo>
                        <a:pt x="18" y="146"/>
                      </a:lnTo>
                      <a:lnTo>
                        <a:pt x="14" y="152"/>
                      </a:lnTo>
                      <a:lnTo>
                        <a:pt x="12" y="156"/>
                      </a:lnTo>
                      <a:lnTo>
                        <a:pt x="12" y="160"/>
                      </a:lnTo>
                      <a:lnTo>
                        <a:pt x="12" y="162"/>
                      </a:lnTo>
                      <a:lnTo>
                        <a:pt x="16" y="164"/>
                      </a:lnTo>
                      <a:lnTo>
                        <a:pt x="28" y="166"/>
                      </a:lnTo>
                      <a:lnTo>
                        <a:pt x="40" y="166"/>
                      </a:lnTo>
                      <a:lnTo>
                        <a:pt x="50" y="168"/>
                      </a:lnTo>
                      <a:lnTo>
                        <a:pt x="60" y="168"/>
                      </a:lnTo>
                      <a:lnTo>
                        <a:pt x="70" y="168"/>
                      </a:lnTo>
                      <a:lnTo>
                        <a:pt x="84" y="166"/>
                      </a:lnTo>
                      <a:lnTo>
                        <a:pt x="96" y="162"/>
                      </a:lnTo>
                      <a:lnTo>
                        <a:pt x="100" y="158"/>
                      </a:lnTo>
                      <a:lnTo>
                        <a:pt x="100" y="156"/>
                      </a:lnTo>
                      <a:lnTo>
                        <a:pt x="98" y="150"/>
                      </a:lnTo>
                      <a:lnTo>
                        <a:pt x="96" y="146"/>
                      </a:lnTo>
                      <a:lnTo>
                        <a:pt x="98" y="142"/>
                      </a:lnTo>
                      <a:lnTo>
                        <a:pt x="102" y="138"/>
                      </a:lnTo>
                      <a:lnTo>
                        <a:pt x="106" y="138"/>
                      </a:lnTo>
                      <a:lnTo>
                        <a:pt x="112" y="138"/>
                      </a:lnTo>
                      <a:lnTo>
                        <a:pt x="114" y="136"/>
                      </a:lnTo>
                      <a:lnTo>
                        <a:pt x="116" y="134"/>
                      </a:lnTo>
                      <a:lnTo>
                        <a:pt x="120" y="130"/>
                      </a:lnTo>
                      <a:lnTo>
                        <a:pt x="122" y="126"/>
                      </a:lnTo>
                      <a:lnTo>
                        <a:pt x="130" y="126"/>
                      </a:lnTo>
                      <a:lnTo>
                        <a:pt x="136" y="126"/>
                      </a:lnTo>
                      <a:lnTo>
                        <a:pt x="140" y="124"/>
                      </a:lnTo>
                      <a:lnTo>
                        <a:pt x="142" y="120"/>
                      </a:lnTo>
                      <a:lnTo>
                        <a:pt x="138" y="118"/>
                      </a:lnTo>
                      <a:lnTo>
                        <a:pt x="138" y="114"/>
                      </a:lnTo>
                      <a:lnTo>
                        <a:pt x="140" y="110"/>
                      </a:lnTo>
                      <a:lnTo>
                        <a:pt x="142" y="106"/>
                      </a:lnTo>
                      <a:lnTo>
                        <a:pt x="148" y="100"/>
                      </a:lnTo>
                      <a:lnTo>
                        <a:pt x="148" y="98"/>
                      </a:lnTo>
                      <a:lnTo>
                        <a:pt x="148" y="94"/>
                      </a:lnTo>
                      <a:lnTo>
                        <a:pt x="148" y="90"/>
                      </a:lnTo>
                      <a:lnTo>
                        <a:pt x="152" y="84"/>
                      </a:lnTo>
                      <a:lnTo>
                        <a:pt x="156" y="78"/>
                      </a:lnTo>
                      <a:lnTo>
                        <a:pt x="162" y="70"/>
                      </a:lnTo>
                      <a:lnTo>
                        <a:pt x="164" y="64"/>
                      </a:lnTo>
                      <a:lnTo>
                        <a:pt x="162" y="58"/>
                      </a:lnTo>
                      <a:lnTo>
                        <a:pt x="158" y="54"/>
                      </a:lnTo>
                      <a:lnTo>
                        <a:pt x="156" y="50"/>
                      </a:lnTo>
                      <a:lnTo>
                        <a:pt x="154" y="46"/>
                      </a:lnTo>
                      <a:lnTo>
                        <a:pt x="156" y="42"/>
                      </a:lnTo>
                      <a:lnTo>
                        <a:pt x="158" y="38"/>
                      </a:lnTo>
                      <a:lnTo>
                        <a:pt x="164" y="36"/>
                      </a:lnTo>
                      <a:lnTo>
                        <a:pt x="170" y="34"/>
                      </a:lnTo>
                      <a:lnTo>
                        <a:pt x="180" y="32"/>
                      </a:lnTo>
                      <a:lnTo>
                        <a:pt x="190" y="32"/>
                      </a:lnTo>
                      <a:lnTo>
                        <a:pt x="200" y="30"/>
                      </a:lnTo>
                      <a:lnTo>
                        <a:pt x="200" y="28"/>
                      </a:lnTo>
                      <a:lnTo>
                        <a:pt x="192" y="26"/>
                      </a:lnTo>
                      <a:lnTo>
                        <a:pt x="184" y="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14" name="îśḻíďe">
                  <a:extLst>
                    <a:ext uri="{FF2B5EF4-FFF2-40B4-BE49-F238E27FC236}">
                      <a16:creationId xmlns:a16="http://schemas.microsoft.com/office/drawing/2014/main" id="{1D41AF37-30DA-4A6B-A790-030D30D1538D}"/>
                    </a:ext>
                  </a:extLst>
                </p:cNvPr>
                <p:cNvSpPr/>
                <p:nvPr/>
              </p:nvSpPr>
              <p:spPr bwMode="auto">
                <a:xfrm>
                  <a:off x="6486679" y="2277473"/>
                  <a:ext cx="841479" cy="311036"/>
                </a:xfrm>
                <a:custGeom>
                  <a:avLst/>
                  <a:gdLst>
                    <a:gd name="T0" fmla="*/ 2147483647 w 482"/>
                    <a:gd name="T1" fmla="*/ 2147483647 h 186"/>
                    <a:gd name="T2" fmla="*/ 2147483647 w 482"/>
                    <a:gd name="T3" fmla="*/ 2147483647 h 186"/>
                    <a:gd name="T4" fmla="*/ 2147483647 w 482"/>
                    <a:gd name="T5" fmla="*/ 2147483647 h 186"/>
                    <a:gd name="T6" fmla="*/ 2147483647 w 482"/>
                    <a:gd name="T7" fmla="*/ 2147483647 h 186"/>
                    <a:gd name="T8" fmla="*/ 2147483647 w 482"/>
                    <a:gd name="T9" fmla="*/ 2147483647 h 186"/>
                    <a:gd name="T10" fmla="*/ 2147483647 w 482"/>
                    <a:gd name="T11" fmla="*/ 2147483647 h 186"/>
                    <a:gd name="T12" fmla="*/ 2147483647 w 482"/>
                    <a:gd name="T13" fmla="*/ 2147483647 h 186"/>
                    <a:gd name="T14" fmla="*/ 2147483647 w 482"/>
                    <a:gd name="T15" fmla="*/ 2147483647 h 186"/>
                    <a:gd name="T16" fmla="*/ 2147483647 w 482"/>
                    <a:gd name="T17" fmla="*/ 2147483647 h 186"/>
                    <a:gd name="T18" fmla="*/ 2147483647 w 482"/>
                    <a:gd name="T19" fmla="*/ 2147483647 h 186"/>
                    <a:gd name="T20" fmla="*/ 2147483647 w 482"/>
                    <a:gd name="T21" fmla="*/ 2147483647 h 186"/>
                    <a:gd name="T22" fmla="*/ 2147483647 w 482"/>
                    <a:gd name="T23" fmla="*/ 2147483647 h 186"/>
                    <a:gd name="T24" fmla="*/ 2147483647 w 482"/>
                    <a:gd name="T25" fmla="*/ 2147483647 h 186"/>
                    <a:gd name="T26" fmla="*/ 2147483647 w 482"/>
                    <a:gd name="T27" fmla="*/ 2147483647 h 186"/>
                    <a:gd name="T28" fmla="*/ 2147483647 w 482"/>
                    <a:gd name="T29" fmla="*/ 2147483647 h 186"/>
                    <a:gd name="T30" fmla="*/ 2147483647 w 482"/>
                    <a:gd name="T31" fmla="*/ 2147483647 h 186"/>
                    <a:gd name="T32" fmla="*/ 2147483647 w 482"/>
                    <a:gd name="T33" fmla="*/ 2147483647 h 186"/>
                    <a:gd name="T34" fmla="*/ 2147483647 w 482"/>
                    <a:gd name="T35" fmla="*/ 2147483647 h 186"/>
                    <a:gd name="T36" fmla="*/ 2147483647 w 482"/>
                    <a:gd name="T37" fmla="*/ 2147483647 h 186"/>
                    <a:gd name="T38" fmla="*/ 2147483647 w 482"/>
                    <a:gd name="T39" fmla="*/ 2147483647 h 186"/>
                    <a:gd name="T40" fmla="*/ 2147483647 w 482"/>
                    <a:gd name="T41" fmla="*/ 2147483647 h 186"/>
                    <a:gd name="T42" fmla="*/ 2147483647 w 482"/>
                    <a:gd name="T43" fmla="*/ 2147483647 h 186"/>
                    <a:gd name="T44" fmla="*/ 2147483647 w 482"/>
                    <a:gd name="T45" fmla="*/ 2147483647 h 186"/>
                    <a:gd name="T46" fmla="*/ 2147483647 w 482"/>
                    <a:gd name="T47" fmla="*/ 2147483647 h 186"/>
                    <a:gd name="T48" fmla="*/ 2147483647 w 482"/>
                    <a:gd name="T49" fmla="*/ 2147483647 h 186"/>
                    <a:gd name="T50" fmla="*/ 2147483647 w 482"/>
                    <a:gd name="T51" fmla="*/ 2147483647 h 186"/>
                    <a:gd name="T52" fmla="*/ 2147483647 w 482"/>
                    <a:gd name="T53" fmla="*/ 2147483647 h 186"/>
                    <a:gd name="T54" fmla="*/ 2147483647 w 482"/>
                    <a:gd name="T55" fmla="*/ 2147483647 h 186"/>
                    <a:gd name="T56" fmla="*/ 2147483647 w 482"/>
                    <a:gd name="T57" fmla="*/ 2147483647 h 186"/>
                    <a:gd name="T58" fmla="*/ 2147483647 w 482"/>
                    <a:gd name="T59" fmla="*/ 2147483647 h 186"/>
                    <a:gd name="T60" fmla="*/ 2147483647 w 482"/>
                    <a:gd name="T61" fmla="*/ 2147483647 h 186"/>
                    <a:gd name="T62" fmla="*/ 2147483647 w 482"/>
                    <a:gd name="T63" fmla="*/ 2147483647 h 186"/>
                    <a:gd name="T64" fmla="*/ 2147483647 w 482"/>
                    <a:gd name="T65" fmla="*/ 2147483647 h 186"/>
                    <a:gd name="T66" fmla="*/ 2147483647 w 482"/>
                    <a:gd name="T67" fmla="*/ 2147483647 h 186"/>
                    <a:gd name="T68" fmla="*/ 2147483647 w 482"/>
                    <a:gd name="T69" fmla="*/ 2147483647 h 186"/>
                    <a:gd name="T70" fmla="*/ 2147483647 w 482"/>
                    <a:gd name="T71" fmla="*/ 2147483647 h 186"/>
                    <a:gd name="T72" fmla="*/ 2147483647 w 482"/>
                    <a:gd name="T73" fmla="*/ 2147483647 h 186"/>
                    <a:gd name="T74" fmla="*/ 2147483647 w 482"/>
                    <a:gd name="T75" fmla="*/ 2147483647 h 186"/>
                    <a:gd name="T76" fmla="*/ 2147483647 w 482"/>
                    <a:gd name="T77" fmla="*/ 2147483647 h 186"/>
                    <a:gd name="T78" fmla="*/ 2147483647 w 482"/>
                    <a:gd name="T79" fmla="*/ 2147483647 h 186"/>
                    <a:gd name="T80" fmla="*/ 2147483647 w 482"/>
                    <a:gd name="T81" fmla="*/ 2147483647 h 186"/>
                    <a:gd name="T82" fmla="*/ 2147483647 w 482"/>
                    <a:gd name="T83" fmla="*/ 2147483647 h 186"/>
                    <a:gd name="T84" fmla="*/ 2147483647 w 482"/>
                    <a:gd name="T85" fmla="*/ 2147483647 h 186"/>
                    <a:gd name="T86" fmla="*/ 2147483647 w 482"/>
                    <a:gd name="T87" fmla="*/ 2147483647 h 186"/>
                    <a:gd name="T88" fmla="*/ 2147483647 w 482"/>
                    <a:gd name="T89" fmla="*/ 2147483647 h 186"/>
                    <a:gd name="T90" fmla="*/ 2147483647 w 482"/>
                    <a:gd name="T91" fmla="*/ 2147483647 h 186"/>
                    <a:gd name="T92" fmla="*/ 2147483647 w 482"/>
                    <a:gd name="T93" fmla="*/ 2147483647 h 186"/>
                    <a:gd name="T94" fmla="*/ 2147483647 w 482"/>
                    <a:gd name="T95" fmla="*/ 2147483647 h 186"/>
                    <a:gd name="T96" fmla="*/ 2147483647 w 482"/>
                    <a:gd name="T97" fmla="*/ 2147483647 h 186"/>
                    <a:gd name="T98" fmla="*/ 2147483647 w 482"/>
                    <a:gd name="T99" fmla="*/ 0 h 186"/>
                    <a:gd name="T100" fmla="*/ 2147483647 w 482"/>
                    <a:gd name="T101" fmla="*/ 2147483647 h 186"/>
                    <a:gd name="T102" fmla="*/ 2147483647 w 482"/>
                    <a:gd name="T103" fmla="*/ 2147483647 h 186"/>
                    <a:gd name="T104" fmla="*/ 2147483647 w 482"/>
                    <a:gd name="T105" fmla="*/ 2147483647 h 186"/>
                    <a:gd name="T106" fmla="*/ 2147483647 w 482"/>
                    <a:gd name="T107" fmla="*/ 2147483647 h 186"/>
                    <a:gd name="T108" fmla="*/ 2147483647 w 482"/>
                    <a:gd name="T109" fmla="*/ 2147483647 h 186"/>
                    <a:gd name="T110" fmla="*/ 2147483647 w 482"/>
                    <a:gd name="T111" fmla="*/ 2147483647 h 186"/>
                    <a:gd name="T112" fmla="*/ 2147483647 w 482"/>
                    <a:gd name="T113" fmla="*/ 2147483647 h 186"/>
                    <a:gd name="T114" fmla="*/ 2147483647 w 482"/>
                    <a:gd name="T115" fmla="*/ 2147483647 h 186"/>
                    <a:gd name="T116" fmla="*/ 2147483647 w 482"/>
                    <a:gd name="T117" fmla="*/ 2147483647 h 186"/>
                    <a:gd name="T118" fmla="*/ 2147483647 w 482"/>
                    <a:gd name="T119" fmla="*/ 2147483647 h 186"/>
                    <a:gd name="T120" fmla="*/ 2147483647 w 482"/>
                    <a:gd name="T121" fmla="*/ 2147483647 h 186"/>
                    <a:gd name="T122" fmla="*/ 2147483647 w 482"/>
                    <a:gd name="T123" fmla="*/ 2147483647 h 186"/>
                    <a:gd name="T124" fmla="*/ 0 w 482"/>
                    <a:gd name="T125" fmla="*/ 2147483647 h 18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  <a:gd name="T189" fmla="*/ 0 w 482"/>
                    <a:gd name="T190" fmla="*/ 0 h 186"/>
                    <a:gd name="T191" fmla="*/ 482 w 482"/>
                    <a:gd name="T192" fmla="*/ 186 h 186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T189" t="T190" r="T191" b="T192"/>
                  <a:pathLst>
                    <a:path w="482" h="186">
                      <a:moveTo>
                        <a:pt x="0" y="50"/>
                      </a:moveTo>
                      <a:lnTo>
                        <a:pt x="4" y="56"/>
                      </a:lnTo>
                      <a:lnTo>
                        <a:pt x="6" y="60"/>
                      </a:lnTo>
                      <a:lnTo>
                        <a:pt x="12" y="64"/>
                      </a:lnTo>
                      <a:lnTo>
                        <a:pt x="20" y="66"/>
                      </a:lnTo>
                      <a:lnTo>
                        <a:pt x="34" y="72"/>
                      </a:lnTo>
                      <a:lnTo>
                        <a:pt x="40" y="74"/>
                      </a:lnTo>
                      <a:lnTo>
                        <a:pt x="48" y="78"/>
                      </a:lnTo>
                      <a:lnTo>
                        <a:pt x="60" y="86"/>
                      </a:lnTo>
                      <a:lnTo>
                        <a:pt x="64" y="92"/>
                      </a:lnTo>
                      <a:lnTo>
                        <a:pt x="68" y="100"/>
                      </a:lnTo>
                      <a:lnTo>
                        <a:pt x="72" y="114"/>
                      </a:lnTo>
                      <a:lnTo>
                        <a:pt x="76" y="120"/>
                      </a:lnTo>
                      <a:lnTo>
                        <a:pt x="80" y="126"/>
                      </a:lnTo>
                      <a:lnTo>
                        <a:pt x="110" y="126"/>
                      </a:lnTo>
                      <a:lnTo>
                        <a:pt x="118" y="130"/>
                      </a:lnTo>
                      <a:lnTo>
                        <a:pt x="128" y="134"/>
                      </a:lnTo>
                      <a:lnTo>
                        <a:pt x="138" y="134"/>
                      </a:lnTo>
                      <a:lnTo>
                        <a:pt x="146" y="140"/>
                      </a:lnTo>
                      <a:lnTo>
                        <a:pt x="156" y="146"/>
                      </a:lnTo>
                      <a:lnTo>
                        <a:pt x="164" y="154"/>
                      </a:lnTo>
                      <a:lnTo>
                        <a:pt x="172" y="162"/>
                      </a:lnTo>
                      <a:lnTo>
                        <a:pt x="180" y="166"/>
                      </a:lnTo>
                      <a:lnTo>
                        <a:pt x="214" y="166"/>
                      </a:lnTo>
                      <a:lnTo>
                        <a:pt x="214" y="168"/>
                      </a:lnTo>
                      <a:lnTo>
                        <a:pt x="258" y="168"/>
                      </a:lnTo>
                      <a:lnTo>
                        <a:pt x="268" y="174"/>
                      </a:lnTo>
                      <a:lnTo>
                        <a:pt x="280" y="180"/>
                      </a:lnTo>
                      <a:lnTo>
                        <a:pt x="296" y="184"/>
                      </a:lnTo>
                      <a:lnTo>
                        <a:pt x="310" y="186"/>
                      </a:lnTo>
                      <a:lnTo>
                        <a:pt x="318" y="184"/>
                      </a:lnTo>
                      <a:lnTo>
                        <a:pt x="324" y="180"/>
                      </a:lnTo>
                      <a:lnTo>
                        <a:pt x="334" y="172"/>
                      </a:lnTo>
                      <a:lnTo>
                        <a:pt x="362" y="172"/>
                      </a:lnTo>
                      <a:lnTo>
                        <a:pt x="374" y="168"/>
                      </a:lnTo>
                      <a:lnTo>
                        <a:pt x="384" y="162"/>
                      </a:lnTo>
                      <a:lnTo>
                        <a:pt x="392" y="156"/>
                      </a:lnTo>
                      <a:lnTo>
                        <a:pt x="396" y="150"/>
                      </a:lnTo>
                      <a:lnTo>
                        <a:pt x="396" y="146"/>
                      </a:lnTo>
                      <a:lnTo>
                        <a:pt x="396" y="142"/>
                      </a:lnTo>
                      <a:lnTo>
                        <a:pt x="394" y="140"/>
                      </a:lnTo>
                      <a:lnTo>
                        <a:pt x="390" y="138"/>
                      </a:lnTo>
                      <a:lnTo>
                        <a:pt x="384" y="134"/>
                      </a:lnTo>
                      <a:lnTo>
                        <a:pt x="382" y="134"/>
                      </a:lnTo>
                      <a:lnTo>
                        <a:pt x="382" y="130"/>
                      </a:lnTo>
                      <a:lnTo>
                        <a:pt x="384" y="126"/>
                      </a:lnTo>
                      <a:lnTo>
                        <a:pt x="388" y="124"/>
                      </a:lnTo>
                      <a:lnTo>
                        <a:pt x="390" y="124"/>
                      </a:lnTo>
                      <a:lnTo>
                        <a:pt x="394" y="126"/>
                      </a:lnTo>
                      <a:lnTo>
                        <a:pt x="398" y="128"/>
                      </a:lnTo>
                      <a:lnTo>
                        <a:pt x="404" y="128"/>
                      </a:lnTo>
                      <a:lnTo>
                        <a:pt x="410" y="126"/>
                      </a:lnTo>
                      <a:lnTo>
                        <a:pt x="416" y="124"/>
                      </a:lnTo>
                      <a:lnTo>
                        <a:pt x="418" y="120"/>
                      </a:lnTo>
                      <a:lnTo>
                        <a:pt x="422" y="118"/>
                      </a:lnTo>
                      <a:lnTo>
                        <a:pt x="432" y="116"/>
                      </a:lnTo>
                      <a:lnTo>
                        <a:pt x="436" y="116"/>
                      </a:lnTo>
                      <a:lnTo>
                        <a:pt x="440" y="114"/>
                      </a:lnTo>
                      <a:lnTo>
                        <a:pt x="440" y="108"/>
                      </a:lnTo>
                      <a:lnTo>
                        <a:pt x="442" y="106"/>
                      </a:lnTo>
                      <a:lnTo>
                        <a:pt x="442" y="102"/>
                      </a:lnTo>
                      <a:lnTo>
                        <a:pt x="444" y="98"/>
                      </a:lnTo>
                      <a:lnTo>
                        <a:pt x="462" y="96"/>
                      </a:lnTo>
                      <a:lnTo>
                        <a:pt x="482" y="94"/>
                      </a:lnTo>
                      <a:lnTo>
                        <a:pt x="476" y="86"/>
                      </a:lnTo>
                      <a:lnTo>
                        <a:pt x="468" y="80"/>
                      </a:lnTo>
                      <a:lnTo>
                        <a:pt x="458" y="74"/>
                      </a:lnTo>
                      <a:lnTo>
                        <a:pt x="448" y="72"/>
                      </a:lnTo>
                      <a:lnTo>
                        <a:pt x="442" y="74"/>
                      </a:lnTo>
                      <a:lnTo>
                        <a:pt x="434" y="76"/>
                      </a:lnTo>
                      <a:lnTo>
                        <a:pt x="416" y="76"/>
                      </a:lnTo>
                      <a:lnTo>
                        <a:pt x="410" y="76"/>
                      </a:lnTo>
                      <a:lnTo>
                        <a:pt x="408" y="72"/>
                      </a:lnTo>
                      <a:lnTo>
                        <a:pt x="404" y="68"/>
                      </a:lnTo>
                      <a:lnTo>
                        <a:pt x="404" y="62"/>
                      </a:lnTo>
                      <a:lnTo>
                        <a:pt x="402" y="40"/>
                      </a:lnTo>
                      <a:lnTo>
                        <a:pt x="384" y="32"/>
                      </a:lnTo>
                      <a:lnTo>
                        <a:pt x="374" y="30"/>
                      </a:lnTo>
                      <a:lnTo>
                        <a:pt x="368" y="30"/>
                      </a:lnTo>
                      <a:lnTo>
                        <a:pt x="362" y="30"/>
                      </a:lnTo>
                      <a:lnTo>
                        <a:pt x="356" y="32"/>
                      </a:lnTo>
                      <a:lnTo>
                        <a:pt x="344" y="40"/>
                      </a:lnTo>
                      <a:lnTo>
                        <a:pt x="334" y="48"/>
                      </a:lnTo>
                      <a:lnTo>
                        <a:pt x="326" y="50"/>
                      </a:lnTo>
                      <a:lnTo>
                        <a:pt x="318" y="50"/>
                      </a:lnTo>
                      <a:lnTo>
                        <a:pt x="304" y="48"/>
                      </a:lnTo>
                      <a:lnTo>
                        <a:pt x="290" y="46"/>
                      </a:lnTo>
                      <a:lnTo>
                        <a:pt x="264" y="34"/>
                      </a:lnTo>
                      <a:lnTo>
                        <a:pt x="252" y="28"/>
                      </a:lnTo>
                      <a:lnTo>
                        <a:pt x="240" y="26"/>
                      </a:lnTo>
                      <a:lnTo>
                        <a:pt x="226" y="24"/>
                      </a:lnTo>
                      <a:lnTo>
                        <a:pt x="212" y="26"/>
                      </a:lnTo>
                      <a:lnTo>
                        <a:pt x="204" y="28"/>
                      </a:lnTo>
                      <a:lnTo>
                        <a:pt x="198" y="26"/>
                      </a:lnTo>
                      <a:lnTo>
                        <a:pt x="196" y="24"/>
                      </a:lnTo>
                      <a:lnTo>
                        <a:pt x="192" y="22"/>
                      </a:lnTo>
                      <a:lnTo>
                        <a:pt x="186" y="14"/>
                      </a:lnTo>
                      <a:lnTo>
                        <a:pt x="180" y="8"/>
                      </a:lnTo>
                      <a:lnTo>
                        <a:pt x="170" y="4"/>
                      </a:lnTo>
                      <a:lnTo>
                        <a:pt x="152" y="0"/>
                      </a:lnTo>
                      <a:lnTo>
                        <a:pt x="134" y="0"/>
                      </a:lnTo>
                      <a:lnTo>
                        <a:pt x="128" y="2"/>
                      </a:lnTo>
                      <a:lnTo>
                        <a:pt x="126" y="2"/>
                      </a:lnTo>
                      <a:lnTo>
                        <a:pt x="124" y="4"/>
                      </a:lnTo>
                      <a:lnTo>
                        <a:pt x="126" y="8"/>
                      </a:lnTo>
                      <a:lnTo>
                        <a:pt x="128" y="12"/>
                      </a:lnTo>
                      <a:lnTo>
                        <a:pt x="132" y="18"/>
                      </a:lnTo>
                      <a:lnTo>
                        <a:pt x="138" y="24"/>
                      </a:lnTo>
                      <a:lnTo>
                        <a:pt x="140" y="26"/>
                      </a:lnTo>
                      <a:lnTo>
                        <a:pt x="140" y="30"/>
                      </a:lnTo>
                      <a:lnTo>
                        <a:pt x="138" y="34"/>
                      </a:lnTo>
                      <a:lnTo>
                        <a:pt x="134" y="36"/>
                      </a:lnTo>
                      <a:lnTo>
                        <a:pt x="130" y="38"/>
                      </a:lnTo>
                      <a:lnTo>
                        <a:pt x="124" y="38"/>
                      </a:lnTo>
                      <a:lnTo>
                        <a:pt x="114" y="38"/>
                      </a:lnTo>
                      <a:lnTo>
                        <a:pt x="104" y="36"/>
                      </a:lnTo>
                      <a:lnTo>
                        <a:pt x="86" y="30"/>
                      </a:lnTo>
                      <a:lnTo>
                        <a:pt x="68" y="24"/>
                      </a:lnTo>
                      <a:lnTo>
                        <a:pt x="62" y="24"/>
                      </a:lnTo>
                      <a:lnTo>
                        <a:pt x="54" y="22"/>
                      </a:lnTo>
                      <a:lnTo>
                        <a:pt x="46" y="24"/>
                      </a:lnTo>
                      <a:lnTo>
                        <a:pt x="38" y="24"/>
                      </a:lnTo>
                      <a:lnTo>
                        <a:pt x="24" y="30"/>
                      </a:lnTo>
                      <a:lnTo>
                        <a:pt x="10" y="42"/>
                      </a:lnTo>
                      <a:lnTo>
                        <a:pt x="0" y="52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15" name="ïslîḑè">
                  <a:extLst>
                    <a:ext uri="{FF2B5EF4-FFF2-40B4-BE49-F238E27FC236}">
                      <a16:creationId xmlns:a16="http://schemas.microsoft.com/office/drawing/2014/main" id="{969ABDF5-EA5B-4F2E-B225-EFCBA5CC7541}"/>
                    </a:ext>
                  </a:extLst>
                </p:cNvPr>
                <p:cNvSpPr/>
                <p:nvPr/>
              </p:nvSpPr>
              <p:spPr bwMode="auto">
                <a:xfrm>
                  <a:off x="7559530" y="2545074"/>
                  <a:ext cx="132212" cy="152715"/>
                </a:xfrm>
                <a:custGeom>
                  <a:avLst/>
                  <a:gdLst>
                    <a:gd name="T0" fmla="*/ 2147483647 w 76"/>
                    <a:gd name="T1" fmla="*/ 2147483647 h 92"/>
                    <a:gd name="T2" fmla="*/ 2147483647 w 76"/>
                    <a:gd name="T3" fmla="*/ 2147483647 h 92"/>
                    <a:gd name="T4" fmla="*/ 2147483647 w 76"/>
                    <a:gd name="T5" fmla="*/ 2147483647 h 92"/>
                    <a:gd name="T6" fmla="*/ 2147483647 w 76"/>
                    <a:gd name="T7" fmla="*/ 2147483647 h 92"/>
                    <a:gd name="T8" fmla="*/ 2147483647 w 76"/>
                    <a:gd name="T9" fmla="*/ 2147483647 h 92"/>
                    <a:gd name="T10" fmla="*/ 2147483647 w 76"/>
                    <a:gd name="T11" fmla="*/ 2147483647 h 92"/>
                    <a:gd name="T12" fmla="*/ 2147483647 w 76"/>
                    <a:gd name="T13" fmla="*/ 2147483647 h 92"/>
                    <a:gd name="T14" fmla="*/ 2147483647 w 76"/>
                    <a:gd name="T15" fmla="*/ 2147483647 h 92"/>
                    <a:gd name="T16" fmla="*/ 2147483647 w 76"/>
                    <a:gd name="T17" fmla="*/ 2147483647 h 92"/>
                    <a:gd name="T18" fmla="*/ 2147483647 w 76"/>
                    <a:gd name="T19" fmla="*/ 2147483647 h 92"/>
                    <a:gd name="T20" fmla="*/ 2147483647 w 76"/>
                    <a:gd name="T21" fmla="*/ 2147483647 h 92"/>
                    <a:gd name="T22" fmla="*/ 2147483647 w 76"/>
                    <a:gd name="T23" fmla="*/ 2147483647 h 92"/>
                    <a:gd name="T24" fmla="*/ 2147483647 w 76"/>
                    <a:gd name="T25" fmla="*/ 2147483647 h 92"/>
                    <a:gd name="T26" fmla="*/ 2147483647 w 76"/>
                    <a:gd name="T27" fmla="*/ 2147483647 h 92"/>
                    <a:gd name="T28" fmla="*/ 2147483647 w 76"/>
                    <a:gd name="T29" fmla="*/ 2147483647 h 92"/>
                    <a:gd name="T30" fmla="*/ 2147483647 w 76"/>
                    <a:gd name="T31" fmla="*/ 0 h 92"/>
                    <a:gd name="T32" fmla="*/ 2147483647 w 76"/>
                    <a:gd name="T33" fmla="*/ 2147483647 h 92"/>
                    <a:gd name="T34" fmla="*/ 2147483647 w 76"/>
                    <a:gd name="T35" fmla="*/ 2147483647 h 92"/>
                    <a:gd name="T36" fmla="*/ 2147483647 w 76"/>
                    <a:gd name="T37" fmla="*/ 2147483647 h 92"/>
                    <a:gd name="T38" fmla="*/ 2147483647 w 76"/>
                    <a:gd name="T39" fmla="*/ 2147483647 h 92"/>
                    <a:gd name="T40" fmla="*/ 2147483647 w 76"/>
                    <a:gd name="T41" fmla="*/ 2147483647 h 92"/>
                    <a:gd name="T42" fmla="*/ 2147483647 w 76"/>
                    <a:gd name="T43" fmla="*/ 2147483647 h 92"/>
                    <a:gd name="T44" fmla="*/ 2147483647 w 76"/>
                    <a:gd name="T45" fmla="*/ 2147483647 h 92"/>
                    <a:gd name="T46" fmla="*/ 2147483647 w 76"/>
                    <a:gd name="T47" fmla="*/ 2147483647 h 92"/>
                    <a:gd name="T48" fmla="*/ 2147483647 w 76"/>
                    <a:gd name="T49" fmla="*/ 2147483647 h 92"/>
                    <a:gd name="T50" fmla="*/ 2147483647 w 76"/>
                    <a:gd name="T51" fmla="*/ 2147483647 h 92"/>
                    <a:gd name="T52" fmla="*/ 2147483647 w 76"/>
                    <a:gd name="T53" fmla="*/ 2147483647 h 92"/>
                    <a:gd name="T54" fmla="*/ 2147483647 w 76"/>
                    <a:gd name="T55" fmla="*/ 2147483647 h 92"/>
                    <a:gd name="T56" fmla="*/ 2147483647 w 76"/>
                    <a:gd name="T57" fmla="*/ 2147483647 h 92"/>
                    <a:gd name="T58" fmla="*/ 2147483647 w 76"/>
                    <a:gd name="T59" fmla="*/ 2147483647 h 92"/>
                    <a:gd name="T60" fmla="*/ 0 w 76"/>
                    <a:gd name="T61" fmla="*/ 2147483647 h 92"/>
                    <a:gd name="T62" fmla="*/ 2147483647 w 76"/>
                    <a:gd name="T63" fmla="*/ 2147483647 h 92"/>
                    <a:gd name="T64" fmla="*/ 2147483647 w 76"/>
                    <a:gd name="T65" fmla="*/ 2147483647 h 92"/>
                    <a:gd name="T66" fmla="*/ 2147483647 w 76"/>
                    <a:gd name="T67" fmla="*/ 2147483647 h 92"/>
                    <a:gd name="T68" fmla="*/ 2147483647 w 76"/>
                    <a:gd name="T69" fmla="*/ 2147483647 h 92"/>
                    <a:gd name="T70" fmla="*/ 2147483647 w 76"/>
                    <a:gd name="T71" fmla="*/ 2147483647 h 92"/>
                    <a:gd name="T72" fmla="*/ 2147483647 w 76"/>
                    <a:gd name="T73" fmla="*/ 2147483647 h 92"/>
                    <a:gd name="T74" fmla="*/ 2147483647 w 76"/>
                    <a:gd name="T75" fmla="*/ 2147483647 h 92"/>
                    <a:gd name="T76" fmla="*/ 2147483647 w 76"/>
                    <a:gd name="T77" fmla="*/ 2147483647 h 92"/>
                    <a:gd name="T78" fmla="*/ 2147483647 w 76"/>
                    <a:gd name="T79" fmla="*/ 2147483647 h 92"/>
                    <a:gd name="T80" fmla="*/ 2147483647 w 76"/>
                    <a:gd name="T81" fmla="*/ 2147483647 h 92"/>
                    <a:gd name="T82" fmla="*/ 2147483647 w 76"/>
                    <a:gd name="T83" fmla="*/ 2147483647 h 92"/>
                    <a:gd name="T84" fmla="*/ 2147483647 w 76"/>
                    <a:gd name="T85" fmla="*/ 2147483647 h 92"/>
                    <a:gd name="T86" fmla="*/ 2147483647 w 76"/>
                    <a:gd name="T87" fmla="*/ 2147483647 h 92"/>
                    <a:gd name="T88" fmla="*/ 2147483647 w 76"/>
                    <a:gd name="T89" fmla="*/ 2147483647 h 92"/>
                    <a:gd name="T90" fmla="*/ 2147483647 w 76"/>
                    <a:gd name="T91" fmla="*/ 2147483647 h 92"/>
                    <a:gd name="T92" fmla="*/ 2147483647 w 76"/>
                    <a:gd name="T93" fmla="*/ 2147483647 h 92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w 76"/>
                    <a:gd name="T142" fmla="*/ 0 h 92"/>
                    <a:gd name="T143" fmla="*/ 76 w 76"/>
                    <a:gd name="T144" fmla="*/ 92 h 92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T141" t="T142" r="T143" b="T144"/>
                  <a:pathLst>
                    <a:path w="76" h="92">
                      <a:moveTo>
                        <a:pt x="70" y="78"/>
                      </a:moveTo>
                      <a:lnTo>
                        <a:pt x="62" y="70"/>
                      </a:lnTo>
                      <a:lnTo>
                        <a:pt x="54" y="64"/>
                      </a:lnTo>
                      <a:lnTo>
                        <a:pt x="56" y="60"/>
                      </a:lnTo>
                      <a:lnTo>
                        <a:pt x="58" y="58"/>
                      </a:lnTo>
                      <a:lnTo>
                        <a:pt x="66" y="54"/>
                      </a:lnTo>
                      <a:lnTo>
                        <a:pt x="74" y="50"/>
                      </a:lnTo>
                      <a:lnTo>
                        <a:pt x="76" y="46"/>
                      </a:lnTo>
                      <a:lnTo>
                        <a:pt x="76" y="42"/>
                      </a:lnTo>
                      <a:lnTo>
                        <a:pt x="76" y="36"/>
                      </a:lnTo>
                      <a:lnTo>
                        <a:pt x="74" y="32"/>
                      </a:lnTo>
                      <a:lnTo>
                        <a:pt x="70" y="28"/>
                      </a:lnTo>
                      <a:lnTo>
                        <a:pt x="70" y="24"/>
                      </a:lnTo>
                      <a:lnTo>
                        <a:pt x="70" y="16"/>
                      </a:lnTo>
                      <a:lnTo>
                        <a:pt x="74" y="8"/>
                      </a:lnTo>
                      <a:lnTo>
                        <a:pt x="70" y="0"/>
                      </a:lnTo>
                      <a:lnTo>
                        <a:pt x="70" y="2"/>
                      </a:lnTo>
                      <a:lnTo>
                        <a:pt x="66" y="4"/>
                      </a:lnTo>
                      <a:lnTo>
                        <a:pt x="62" y="6"/>
                      </a:lnTo>
                      <a:lnTo>
                        <a:pt x="58" y="4"/>
                      </a:lnTo>
                      <a:lnTo>
                        <a:pt x="54" y="2"/>
                      </a:lnTo>
                      <a:lnTo>
                        <a:pt x="48" y="12"/>
                      </a:lnTo>
                      <a:lnTo>
                        <a:pt x="44" y="18"/>
                      </a:lnTo>
                      <a:lnTo>
                        <a:pt x="42" y="22"/>
                      </a:lnTo>
                      <a:lnTo>
                        <a:pt x="44" y="28"/>
                      </a:lnTo>
                      <a:lnTo>
                        <a:pt x="32" y="28"/>
                      </a:lnTo>
                      <a:lnTo>
                        <a:pt x="26" y="26"/>
                      </a:lnTo>
                      <a:lnTo>
                        <a:pt x="22" y="24"/>
                      </a:lnTo>
                      <a:lnTo>
                        <a:pt x="12" y="36"/>
                      </a:lnTo>
                      <a:lnTo>
                        <a:pt x="4" y="48"/>
                      </a:lnTo>
                      <a:lnTo>
                        <a:pt x="0" y="56"/>
                      </a:lnTo>
                      <a:lnTo>
                        <a:pt x="10" y="56"/>
                      </a:lnTo>
                      <a:lnTo>
                        <a:pt x="18" y="60"/>
                      </a:lnTo>
                      <a:lnTo>
                        <a:pt x="24" y="70"/>
                      </a:lnTo>
                      <a:lnTo>
                        <a:pt x="28" y="80"/>
                      </a:lnTo>
                      <a:lnTo>
                        <a:pt x="24" y="84"/>
                      </a:lnTo>
                      <a:lnTo>
                        <a:pt x="24" y="86"/>
                      </a:lnTo>
                      <a:lnTo>
                        <a:pt x="26" y="88"/>
                      </a:lnTo>
                      <a:lnTo>
                        <a:pt x="32" y="90"/>
                      </a:lnTo>
                      <a:lnTo>
                        <a:pt x="46" y="90"/>
                      </a:lnTo>
                      <a:lnTo>
                        <a:pt x="56" y="92"/>
                      </a:lnTo>
                      <a:lnTo>
                        <a:pt x="56" y="88"/>
                      </a:lnTo>
                      <a:lnTo>
                        <a:pt x="68" y="88"/>
                      </a:lnTo>
                      <a:lnTo>
                        <a:pt x="72" y="86"/>
                      </a:lnTo>
                      <a:lnTo>
                        <a:pt x="74" y="84"/>
                      </a:lnTo>
                      <a:lnTo>
                        <a:pt x="74" y="80"/>
                      </a:lnTo>
                      <a:lnTo>
                        <a:pt x="70" y="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16" name="ïṩľiḋe">
                  <a:extLst>
                    <a:ext uri="{FF2B5EF4-FFF2-40B4-BE49-F238E27FC236}">
                      <a16:creationId xmlns:a16="http://schemas.microsoft.com/office/drawing/2014/main" id="{FE4D5578-781B-44FC-9864-C8DD12E85BF1}"/>
                    </a:ext>
                  </a:extLst>
                </p:cNvPr>
                <p:cNvSpPr/>
                <p:nvPr/>
              </p:nvSpPr>
              <p:spPr bwMode="auto">
                <a:xfrm>
                  <a:off x="7655935" y="2678176"/>
                  <a:ext cx="112932" cy="127496"/>
                </a:xfrm>
                <a:custGeom>
                  <a:avLst/>
                  <a:gdLst>
                    <a:gd name="T0" fmla="*/ 2147483647 w 64"/>
                    <a:gd name="T1" fmla="*/ 0 h 76"/>
                    <a:gd name="T2" fmla="*/ 2147483647 w 64"/>
                    <a:gd name="T3" fmla="*/ 2147483647 h 76"/>
                    <a:gd name="T4" fmla="*/ 2147483647 w 64"/>
                    <a:gd name="T5" fmla="*/ 2147483647 h 76"/>
                    <a:gd name="T6" fmla="*/ 2147483647 w 64"/>
                    <a:gd name="T7" fmla="*/ 2147483647 h 76"/>
                    <a:gd name="T8" fmla="*/ 2147483647 w 64"/>
                    <a:gd name="T9" fmla="*/ 2147483647 h 76"/>
                    <a:gd name="T10" fmla="*/ 0 w 64"/>
                    <a:gd name="T11" fmla="*/ 2147483647 h 76"/>
                    <a:gd name="T12" fmla="*/ 0 w 64"/>
                    <a:gd name="T13" fmla="*/ 2147483647 h 76"/>
                    <a:gd name="T14" fmla="*/ 2147483647 w 64"/>
                    <a:gd name="T15" fmla="*/ 2147483647 h 76"/>
                    <a:gd name="T16" fmla="*/ 2147483647 w 64"/>
                    <a:gd name="T17" fmla="*/ 2147483647 h 76"/>
                    <a:gd name="T18" fmla="*/ 2147483647 w 64"/>
                    <a:gd name="T19" fmla="*/ 2147483647 h 76"/>
                    <a:gd name="T20" fmla="*/ 2147483647 w 64"/>
                    <a:gd name="T21" fmla="*/ 2147483647 h 76"/>
                    <a:gd name="T22" fmla="*/ 2147483647 w 64"/>
                    <a:gd name="T23" fmla="*/ 2147483647 h 76"/>
                    <a:gd name="T24" fmla="*/ 2147483647 w 64"/>
                    <a:gd name="T25" fmla="*/ 2147483647 h 76"/>
                    <a:gd name="T26" fmla="*/ 2147483647 w 64"/>
                    <a:gd name="T27" fmla="*/ 2147483647 h 76"/>
                    <a:gd name="T28" fmla="*/ 2147483647 w 64"/>
                    <a:gd name="T29" fmla="*/ 2147483647 h 76"/>
                    <a:gd name="T30" fmla="*/ 2147483647 w 64"/>
                    <a:gd name="T31" fmla="*/ 2147483647 h 76"/>
                    <a:gd name="T32" fmla="*/ 2147483647 w 64"/>
                    <a:gd name="T33" fmla="*/ 2147483647 h 76"/>
                    <a:gd name="T34" fmla="*/ 2147483647 w 64"/>
                    <a:gd name="T35" fmla="*/ 2147483647 h 76"/>
                    <a:gd name="T36" fmla="*/ 2147483647 w 64"/>
                    <a:gd name="T37" fmla="*/ 2147483647 h 76"/>
                    <a:gd name="T38" fmla="*/ 2147483647 w 64"/>
                    <a:gd name="T39" fmla="*/ 2147483647 h 76"/>
                    <a:gd name="T40" fmla="*/ 2147483647 w 64"/>
                    <a:gd name="T41" fmla="*/ 2147483647 h 76"/>
                    <a:gd name="T42" fmla="*/ 2147483647 w 64"/>
                    <a:gd name="T43" fmla="*/ 2147483647 h 76"/>
                    <a:gd name="T44" fmla="*/ 2147483647 w 64"/>
                    <a:gd name="T45" fmla="*/ 2147483647 h 76"/>
                    <a:gd name="T46" fmla="*/ 2147483647 w 64"/>
                    <a:gd name="T47" fmla="*/ 2147483647 h 76"/>
                    <a:gd name="T48" fmla="*/ 2147483647 w 64"/>
                    <a:gd name="T49" fmla="*/ 0 h 7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64"/>
                    <a:gd name="T76" fmla="*/ 0 h 76"/>
                    <a:gd name="T77" fmla="*/ 64 w 64"/>
                    <a:gd name="T78" fmla="*/ 76 h 7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64" h="76">
                      <a:moveTo>
                        <a:pt x="18" y="0"/>
                      </a:moveTo>
                      <a:lnTo>
                        <a:pt x="18" y="2"/>
                      </a:lnTo>
                      <a:lnTo>
                        <a:pt x="18" y="4"/>
                      </a:lnTo>
                      <a:lnTo>
                        <a:pt x="16" y="6"/>
                      </a:lnTo>
                      <a:lnTo>
                        <a:pt x="12" y="8"/>
                      </a:lnTo>
                      <a:lnTo>
                        <a:pt x="0" y="8"/>
                      </a:lnTo>
                      <a:lnTo>
                        <a:pt x="0" y="12"/>
                      </a:lnTo>
                      <a:lnTo>
                        <a:pt x="2" y="16"/>
                      </a:lnTo>
                      <a:lnTo>
                        <a:pt x="4" y="20"/>
                      </a:lnTo>
                      <a:lnTo>
                        <a:pt x="6" y="28"/>
                      </a:lnTo>
                      <a:lnTo>
                        <a:pt x="8" y="40"/>
                      </a:lnTo>
                      <a:lnTo>
                        <a:pt x="14" y="56"/>
                      </a:lnTo>
                      <a:lnTo>
                        <a:pt x="20" y="70"/>
                      </a:lnTo>
                      <a:lnTo>
                        <a:pt x="24" y="74"/>
                      </a:lnTo>
                      <a:lnTo>
                        <a:pt x="30" y="76"/>
                      </a:lnTo>
                      <a:lnTo>
                        <a:pt x="40" y="74"/>
                      </a:lnTo>
                      <a:lnTo>
                        <a:pt x="50" y="70"/>
                      </a:lnTo>
                      <a:lnTo>
                        <a:pt x="60" y="64"/>
                      </a:lnTo>
                      <a:lnTo>
                        <a:pt x="64" y="60"/>
                      </a:lnTo>
                      <a:lnTo>
                        <a:pt x="64" y="58"/>
                      </a:lnTo>
                      <a:lnTo>
                        <a:pt x="64" y="50"/>
                      </a:lnTo>
                      <a:lnTo>
                        <a:pt x="58" y="42"/>
                      </a:lnTo>
                      <a:lnTo>
                        <a:pt x="52" y="32"/>
                      </a:lnTo>
                      <a:lnTo>
                        <a:pt x="46" y="26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17" name="íṣḻíďè">
                  <a:extLst>
                    <a:ext uri="{FF2B5EF4-FFF2-40B4-BE49-F238E27FC236}">
                      <a16:creationId xmlns:a16="http://schemas.microsoft.com/office/drawing/2014/main" id="{F6B7BC81-3DD1-416D-A802-61FC5CB11CDE}"/>
                    </a:ext>
                  </a:extLst>
                </p:cNvPr>
                <p:cNvSpPr/>
                <p:nvPr/>
              </p:nvSpPr>
              <p:spPr bwMode="auto">
                <a:xfrm>
                  <a:off x="4945574" y="3161539"/>
                  <a:ext cx="461368" cy="591247"/>
                </a:xfrm>
                <a:custGeom>
                  <a:avLst/>
                  <a:gdLst>
                    <a:gd name="T0" fmla="*/ 2147483647 w 264"/>
                    <a:gd name="T1" fmla="*/ 2147483647 h 354"/>
                    <a:gd name="T2" fmla="*/ 2147483647 w 264"/>
                    <a:gd name="T3" fmla="*/ 2147483647 h 354"/>
                    <a:gd name="T4" fmla="*/ 2147483647 w 264"/>
                    <a:gd name="T5" fmla="*/ 2147483647 h 354"/>
                    <a:gd name="T6" fmla="*/ 2147483647 w 264"/>
                    <a:gd name="T7" fmla="*/ 2147483647 h 354"/>
                    <a:gd name="T8" fmla="*/ 2147483647 w 264"/>
                    <a:gd name="T9" fmla="*/ 2147483647 h 354"/>
                    <a:gd name="T10" fmla="*/ 2147483647 w 264"/>
                    <a:gd name="T11" fmla="*/ 2147483647 h 354"/>
                    <a:gd name="T12" fmla="*/ 2147483647 w 264"/>
                    <a:gd name="T13" fmla="*/ 2147483647 h 354"/>
                    <a:gd name="T14" fmla="*/ 2147483647 w 264"/>
                    <a:gd name="T15" fmla="*/ 2147483647 h 354"/>
                    <a:gd name="T16" fmla="*/ 2147483647 w 264"/>
                    <a:gd name="T17" fmla="*/ 2147483647 h 354"/>
                    <a:gd name="T18" fmla="*/ 2147483647 w 264"/>
                    <a:gd name="T19" fmla="*/ 2147483647 h 354"/>
                    <a:gd name="T20" fmla="*/ 2147483647 w 264"/>
                    <a:gd name="T21" fmla="*/ 2147483647 h 354"/>
                    <a:gd name="T22" fmla="*/ 2147483647 w 264"/>
                    <a:gd name="T23" fmla="*/ 2147483647 h 354"/>
                    <a:gd name="T24" fmla="*/ 2147483647 w 264"/>
                    <a:gd name="T25" fmla="*/ 2147483647 h 354"/>
                    <a:gd name="T26" fmla="*/ 2147483647 w 264"/>
                    <a:gd name="T27" fmla="*/ 2147483647 h 354"/>
                    <a:gd name="T28" fmla="*/ 2147483647 w 264"/>
                    <a:gd name="T29" fmla="*/ 2147483647 h 354"/>
                    <a:gd name="T30" fmla="*/ 2147483647 w 264"/>
                    <a:gd name="T31" fmla="*/ 2147483647 h 354"/>
                    <a:gd name="T32" fmla="*/ 2147483647 w 264"/>
                    <a:gd name="T33" fmla="*/ 2147483647 h 354"/>
                    <a:gd name="T34" fmla="*/ 2147483647 w 264"/>
                    <a:gd name="T35" fmla="*/ 2147483647 h 354"/>
                    <a:gd name="T36" fmla="*/ 2147483647 w 264"/>
                    <a:gd name="T37" fmla="*/ 2147483647 h 354"/>
                    <a:gd name="T38" fmla="*/ 2147483647 w 264"/>
                    <a:gd name="T39" fmla="*/ 2147483647 h 354"/>
                    <a:gd name="T40" fmla="*/ 2147483647 w 264"/>
                    <a:gd name="T41" fmla="*/ 2147483647 h 354"/>
                    <a:gd name="T42" fmla="*/ 2147483647 w 264"/>
                    <a:gd name="T43" fmla="*/ 2147483647 h 354"/>
                    <a:gd name="T44" fmla="*/ 2147483647 w 264"/>
                    <a:gd name="T45" fmla="*/ 2147483647 h 354"/>
                    <a:gd name="T46" fmla="*/ 2147483647 w 264"/>
                    <a:gd name="T47" fmla="*/ 2147483647 h 354"/>
                    <a:gd name="T48" fmla="*/ 2147483647 w 264"/>
                    <a:gd name="T49" fmla="*/ 2147483647 h 354"/>
                    <a:gd name="T50" fmla="*/ 2147483647 w 264"/>
                    <a:gd name="T51" fmla="*/ 2147483647 h 354"/>
                    <a:gd name="T52" fmla="*/ 2147483647 w 264"/>
                    <a:gd name="T53" fmla="*/ 2147483647 h 354"/>
                    <a:gd name="T54" fmla="*/ 2147483647 w 264"/>
                    <a:gd name="T55" fmla="*/ 2147483647 h 354"/>
                    <a:gd name="T56" fmla="*/ 2147483647 w 264"/>
                    <a:gd name="T57" fmla="*/ 2147483647 h 354"/>
                    <a:gd name="T58" fmla="*/ 2147483647 w 264"/>
                    <a:gd name="T59" fmla="*/ 2147483647 h 354"/>
                    <a:gd name="T60" fmla="*/ 2147483647 w 264"/>
                    <a:gd name="T61" fmla="*/ 2147483647 h 354"/>
                    <a:gd name="T62" fmla="*/ 2147483647 w 264"/>
                    <a:gd name="T63" fmla="*/ 2147483647 h 354"/>
                    <a:gd name="T64" fmla="*/ 2147483647 w 264"/>
                    <a:gd name="T65" fmla="*/ 2147483647 h 354"/>
                    <a:gd name="T66" fmla="*/ 2147483647 w 264"/>
                    <a:gd name="T67" fmla="*/ 2147483647 h 354"/>
                    <a:gd name="T68" fmla="*/ 2147483647 w 264"/>
                    <a:gd name="T69" fmla="*/ 2147483647 h 354"/>
                    <a:gd name="T70" fmla="*/ 2147483647 w 264"/>
                    <a:gd name="T71" fmla="*/ 2147483647 h 354"/>
                    <a:gd name="T72" fmla="*/ 2147483647 w 264"/>
                    <a:gd name="T73" fmla="*/ 2147483647 h 354"/>
                    <a:gd name="T74" fmla="*/ 2147483647 w 264"/>
                    <a:gd name="T75" fmla="*/ 2147483647 h 354"/>
                    <a:gd name="T76" fmla="*/ 2147483647 w 264"/>
                    <a:gd name="T77" fmla="*/ 2147483647 h 354"/>
                    <a:gd name="T78" fmla="*/ 2147483647 w 264"/>
                    <a:gd name="T79" fmla="*/ 2147483647 h 354"/>
                    <a:gd name="T80" fmla="*/ 2147483647 w 264"/>
                    <a:gd name="T81" fmla="*/ 2147483647 h 354"/>
                    <a:gd name="T82" fmla="*/ 2147483647 w 264"/>
                    <a:gd name="T83" fmla="*/ 2147483647 h 354"/>
                    <a:gd name="T84" fmla="*/ 2147483647 w 264"/>
                    <a:gd name="T85" fmla="*/ 2147483647 h 354"/>
                    <a:gd name="T86" fmla="*/ 2147483647 w 264"/>
                    <a:gd name="T87" fmla="*/ 2147483647 h 354"/>
                    <a:gd name="T88" fmla="*/ 2147483647 w 264"/>
                    <a:gd name="T89" fmla="*/ 2147483647 h 354"/>
                    <a:gd name="T90" fmla="*/ 2147483647 w 264"/>
                    <a:gd name="T91" fmla="*/ 0 h 354"/>
                    <a:gd name="T92" fmla="*/ 2147483647 w 264"/>
                    <a:gd name="T93" fmla="*/ 2147483647 h 354"/>
                    <a:gd name="T94" fmla="*/ 2147483647 w 264"/>
                    <a:gd name="T95" fmla="*/ 2147483647 h 354"/>
                    <a:gd name="T96" fmla="*/ 2147483647 w 264"/>
                    <a:gd name="T97" fmla="*/ 2147483647 h 354"/>
                    <a:gd name="T98" fmla="*/ 2147483647 w 264"/>
                    <a:gd name="T99" fmla="*/ 2147483647 h 354"/>
                    <a:gd name="T100" fmla="*/ 2147483647 w 264"/>
                    <a:gd name="T101" fmla="*/ 2147483647 h 354"/>
                    <a:gd name="T102" fmla="*/ 2147483647 w 264"/>
                    <a:gd name="T103" fmla="*/ 2147483647 h 354"/>
                    <a:gd name="T104" fmla="*/ 2147483647 w 264"/>
                    <a:gd name="T105" fmla="*/ 2147483647 h 354"/>
                    <a:gd name="T106" fmla="*/ 2147483647 w 264"/>
                    <a:gd name="T107" fmla="*/ 2147483647 h 354"/>
                    <a:gd name="T108" fmla="*/ 2147483647 w 264"/>
                    <a:gd name="T109" fmla="*/ 2147483647 h 354"/>
                    <a:gd name="T110" fmla="*/ 0 w 264"/>
                    <a:gd name="T111" fmla="*/ 2147483647 h 354"/>
                    <a:gd name="T112" fmla="*/ 2147483647 w 264"/>
                    <a:gd name="T113" fmla="*/ 2147483647 h 354"/>
                    <a:gd name="T114" fmla="*/ 2147483647 w 264"/>
                    <a:gd name="T115" fmla="*/ 2147483647 h 354"/>
                    <a:gd name="T116" fmla="*/ 2147483647 w 264"/>
                    <a:gd name="T117" fmla="*/ 2147483647 h 354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w 264"/>
                    <a:gd name="T178" fmla="*/ 0 h 354"/>
                    <a:gd name="T179" fmla="*/ 264 w 264"/>
                    <a:gd name="T180" fmla="*/ 354 h 354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T177" t="T178" r="T179" b="T180"/>
                  <a:pathLst>
                    <a:path w="264" h="354">
                      <a:moveTo>
                        <a:pt x="18" y="220"/>
                      </a:moveTo>
                      <a:lnTo>
                        <a:pt x="20" y="220"/>
                      </a:lnTo>
                      <a:lnTo>
                        <a:pt x="20" y="226"/>
                      </a:lnTo>
                      <a:lnTo>
                        <a:pt x="24" y="232"/>
                      </a:lnTo>
                      <a:lnTo>
                        <a:pt x="26" y="240"/>
                      </a:lnTo>
                      <a:lnTo>
                        <a:pt x="28" y="248"/>
                      </a:lnTo>
                      <a:lnTo>
                        <a:pt x="28" y="260"/>
                      </a:lnTo>
                      <a:lnTo>
                        <a:pt x="40" y="260"/>
                      </a:lnTo>
                      <a:lnTo>
                        <a:pt x="40" y="264"/>
                      </a:lnTo>
                      <a:lnTo>
                        <a:pt x="42" y="266"/>
                      </a:lnTo>
                      <a:lnTo>
                        <a:pt x="46" y="270"/>
                      </a:lnTo>
                      <a:lnTo>
                        <a:pt x="52" y="274"/>
                      </a:lnTo>
                      <a:lnTo>
                        <a:pt x="54" y="276"/>
                      </a:lnTo>
                      <a:lnTo>
                        <a:pt x="54" y="282"/>
                      </a:lnTo>
                      <a:lnTo>
                        <a:pt x="58" y="288"/>
                      </a:lnTo>
                      <a:lnTo>
                        <a:pt x="62" y="290"/>
                      </a:lnTo>
                      <a:lnTo>
                        <a:pt x="70" y="300"/>
                      </a:lnTo>
                      <a:lnTo>
                        <a:pt x="80" y="308"/>
                      </a:lnTo>
                      <a:lnTo>
                        <a:pt x="84" y="312"/>
                      </a:lnTo>
                      <a:lnTo>
                        <a:pt x="88" y="316"/>
                      </a:lnTo>
                      <a:lnTo>
                        <a:pt x="88" y="322"/>
                      </a:lnTo>
                      <a:lnTo>
                        <a:pt x="88" y="326"/>
                      </a:lnTo>
                      <a:lnTo>
                        <a:pt x="90" y="328"/>
                      </a:lnTo>
                      <a:lnTo>
                        <a:pt x="98" y="336"/>
                      </a:lnTo>
                      <a:lnTo>
                        <a:pt x="104" y="338"/>
                      </a:lnTo>
                      <a:lnTo>
                        <a:pt x="112" y="342"/>
                      </a:lnTo>
                      <a:lnTo>
                        <a:pt x="112" y="338"/>
                      </a:lnTo>
                      <a:lnTo>
                        <a:pt x="116" y="338"/>
                      </a:lnTo>
                      <a:lnTo>
                        <a:pt x="120" y="342"/>
                      </a:lnTo>
                      <a:lnTo>
                        <a:pt x="124" y="338"/>
                      </a:lnTo>
                      <a:lnTo>
                        <a:pt x="132" y="338"/>
                      </a:lnTo>
                      <a:lnTo>
                        <a:pt x="134" y="342"/>
                      </a:lnTo>
                      <a:lnTo>
                        <a:pt x="136" y="346"/>
                      </a:lnTo>
                      <a:lnTo>
                        <a:pt x="146" y="354"/>
                      </a:lnTo>
                      <a:lnTo>
                        <a:pt x="150" y="352"/>
                      </a:lnTo>
                      <a:lnTo>
                        <a:pt x="156" y="350"/>
                      </a:lnTo>
                      <a:lnTo>
                        <a:pt x="178" y="350"/>
                      </a:lnTo>
                      <a:lnTo>
                        <a:pt x="186" y="350"/>
                      </a:lnTo>
                      <a:lnTo>
                        <a:pt x="192" y="346"/>
                      </a:lnTo>
                      <a:lnTo>
                        <a:pt x="198" y="342"/>
                      </a:lnTo>
                      <a:lnTo>
                        <a:pt x="202" y="338"/>
                      </a:lnTo>
                      <a:lnTo>
                        <a:pt x="228" y="338"/>
                      </a:lnTo>
                      <a:lnTo>
                        <a:pt x="224" y="330"/>
                      </a:lnTo>
                      <a:lnTo>
                        <a:pt x="220" y="324"/>
                      </a:lnTo>
                      <a:lnTo>
                        <a:pt x="216" y="318"/>
                      </a:lnTo>
                      <a:lnTo>
                        <a:pt x="212" y="314"/>
                      </a:lnTo>
                      <a:lnTo>
                        <a:pt x="210" y="300"/>
                      </a:lnTo>
                      <a:lnTo>
                        <a:pt x="206" y="296"/>
                      </a:lnTo>
                      <a:lnTo>
                        <a:pt x="204" y="292"/>
                      </a:lnTo>
                      <a:lnTo>
                        <a:pt x="190" y="284"/>
                      </a:lnTo>
                      <a:lnTo>
                        <a:pt x="184" y="278"/>
                      </a:lnTo>
                      <a:lnTo>
                        <a:pt x="180" y="274"/>
                      </a:lnTo>
                      <a:lnTo>
                        <a:pt x="180" y="272"/>
                      </a:lnTo>
                      <a:lnTo>
                        <a:pt x="182" y="270"/>
                      </a:lnTo>
                      <a:lnTo>
                        <a:pt x="186" y="268"/>
                      </a:lnTo>
                      <a:lnTo>
                        <a:pt x="192" y="266"/>
                      </a:lnTo>
                      <a:lnTo>
                        <a:pt x="196" y="262"/>
                      </a:lnTo>
                      <a:lnTo>
                        <a:pt x="198" y="252"/>
                      </a:lnTo>
                      <a:lnTo>
                        <a:pt x="198" y="244"/>
                      </a:lnTo>
                      <a:lnTo>
                        <a:pt x="198" y="234"/>
                      </a:lnTo>
                      <a:lnTo>
                        <a:pt x="200" y="226"/>
                      </a:lnTo>
                      <a:lnTo>
                        <a:pt x="204" y="224"/>
                      </a:lnTo>
                      <a:lnTo>
                        <a:pt x="210" y="222"/>
                      </a:lnTo>
                      <a:lnTo>
                        <a:pt x="212" y="212"/>
                      </a:lnTo>
                      <a:lnTo>
                        <a:pt x="214" y="204"/>
                      </a:lnTo>
                      <a:lnTo>
                        <a:pt x="222" y="190"/>
                      </a:lnTo>
                      <a:lnTo>
                        <a:pt x="232" y="178"/>
                      </a:lnTo>
                      <a:lnTo>
                        <a:pt x="232" y="170"/>
                      </a:lnTo>
                      <a:lnTo>
                        <a:pt x="232" y="162"/>
                      </a:lnTo>
                      <a:lnTo>
                        <a:pt x="232" y="138"/>
                      </a:lnTo>
                      <a:lnTo>
                        <a:pt x="234" y="134"/>
                      </a:lnTo>
                      <a:lnTo>
                        <a:pt x="236" y="126"/>
                      </a:lnTo>
                      <a:lnTo>
                        <a:pt x="238" y="120"/>
                      </a:lnTo>
                      <a:lnTo>
                        <a:pt x="238" y="108"/>
                      </a:lnTo>
                      <a:lnTo>
                        <a:pt x="246" y="106"/>
                      </a:lnTo>
                      <a:lnTo>
                        <a:pt x="254" y="102"/>
                      </a:lnTo>
                      <a:lnTo>
                        <a:pt x="260" y="96"/>
                      </a:lnTo>
                      <a:lnTo>
                        <a:pt x="264" y="92"/>
                      </a:lnTo>
                      <a:lnTo>
                        <a:pt x="260" y="88"/>
                      </a:lnTo>
                      <a:lnTo>
                        <a:pt x="258" y="84"/>
                      </a:lnTo>
                      <a:lnTo>
                        <a:pt x="254" y="80"/>
                      </a:lnTo>
                      <a:lnTo>
                        <a:pt x="250" y="76"/>
                      </a:lnTo>
                      <a:lnTo>
                        <a:pt x="246" y="68"/>
                      </a:lnTo>
                      <a:lnTo>
                        <a:pt x="242" y="58"/>
                      </a:lnTo>
                      <a:lnTo>
                        <a:pt x="238" y="38"/>
                      </a:lnTo>
                      <a:lnTo>
                        <a:pt x="236" y="28"/>
                      </a:lnTo>
                      <a:lnTo>
                        <a:pt x="232" y="18"/>
                      </a:lnTo>
                      <a:lnTo>
                        <a:pt x="230" y="12"/>
                      </a:lnTo>
                      <a:lnTo>
                        <a:pt x="222" y="8"/>
                      </a:lnTo>
                      <a:lnTo>
                        <a:pt x="216" y="4"/>
                      </a:lnTo>
                      <a:lnTo>
                        <a:pt x="212" y="0"/>
                      </a:lnTo>
                      <a:lnTo>
                        <a:pt x="206" y="0"/>
                      </a:lnTo>
                      <a:lnTo>
                        <a:pt x="204" y="4"/>
                      </a:lnTo>
                      <a:lnTo>
                        <a:pt x="194" y="10"/>
                      </a:lnTo>
                      <a:lnTo>
                        <a:pt x="188" y="16"/>
                      </a:lnTo>
                      <a:lnTo>
                        <a:pt x="178" y="22"/>
                      </a:lnTo>
                      <a:lnTo>
                        <a:pt x="174" y="16"/>
                      </a:lnTo>
                      <a:lnTo>
                        <a:pt x="44" y="16"/>
                      </a:lnTo>
                      <a:lnTo>
                        <a:pt x="44" y="54"/>
                      </a:lnTo>
                      <a:lnTo>
                        <a:pt x="32" y="54"/>
                      </a:lnTo>
                      <a:lnTo>
                        <a:pt x="28" y="62"/>
                      </a:lnTo>
                      <a:lnTo>
                        <a:pt x="34" y="130"/>
                      </a:lnTo>
                      <a:lnTo>
                        <a:pt x="24" y="132"/>
                      </a:lnTo>
                      <a:lnTo>
                        <a:pt x="18" y="136"/>
                      </a:lnTo>
                      <a:lnTo>
                        <a:pt x="14" y="142"/>
                      </a:lnTo>
                      <a:lnTo>
                        <a:pt x="12" y="150"/>
                      </a:lnTo>
                      <a:lnTo>
                        <a:pt x="8" y="156"/>
                      </a:lnTo>
                      <a:lnTo>
                        <a:pt x="6" y="164"/>
                      </a:lnTo>
                      <a:lnTo>
                        <a:pt x="6" y="182"/>
                      </a:lnTo>
                      <a:lnTo>
                        <a:pt x="4" y="186"/>
                      </a:lnTo>
                      <a:lnTo>
                        <a:pt x="0" y="192"/>
                      </a:lnTo>
                      <a:lnTo>
                        <a:pt x="0" y="194"/>
                      </a:lnTo>
                      <a:lnTo>
                        <a:pt x="2" y="194"/>
                      </a:lnTo>
                      <a:lnTo>
                        <a:pt x="10" y="198"/>
                      </a:lnTo>
                      <a:lnTo>
                        <a:pt x="12" y="206"/>
                      </a:lnTo>
                      <a:lnTo>
                        <a:pt x="14" y="208"/>
                      </a:lnTo>
                      <a:lnTo>
                        <a:pt x="16" y="212"/>
                      </a:lnTo>
                      <a:lnTo>
                        <a:pt x="18" y="218"/>
                      </a:lnTo>
                      <a:lnTo>
                        <a:pt x="18" y="2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18" name="ïṩļíḍè">
                  <a:extLst>
                    <a:ext uri="{FF2B5EF4-FFF2-40B4-BE49-F238E27FC236}">
                      <a16:creationId xmlns:a16="http://schemas.microsoft.com/office/drawing/2014/main" id="{F3C38693-8FCB-4FC3-8C2B-71E00E635303}"/>
                    </a:ext>
                  </a:extLst>
                </p:cNvPr>
                <p:cNvSpPr/>
                <p:nvPr/>
              </p:nvSpPr>
              <p:spPr bwMode="auto">
                <a:xfrm>
                  <a:off x="5488198" y="3497793"/>
                  <a:ext cx="291969" cy="404906"/>
                </a:xfrm>
                <a:custGeom>
                  <a:avLst/>
                  <a:gdLst>
                    <a:gd name="T0" fmla="*/ 2147483647 w 168"/>
                    <a:gd name="T1" fmla="*/ 2147483647 h 244"/>
                    <a:gd name="T2" fmla="*/ 2147483647 w 168"/>
                    <a:gd name="T3" fmla="*/ 2147483647 h 244"/>
                    <a:gd name="T4" fmla="*/ 2147483647 w 168"/>
                    <a:gd name="T5" fmla="*/ 2147483647 h 244"/>
                    <a:gd name="T6" fmla="*/ 2147483647 w 168"/>
                    <a:gd name="T7" fmla="*/ 2147483647 h 244"/>
                    <a:gd name="T8" fmla="*/ 2147483647 w 168"/>
                    <a:gd name="T9" fmla="*/ 2147483647 h 244"/>
                    <a:gd name="T10" fmla="*/ 2147483647 w 168"/>
                    <a:gd name="T11" fmla="*/ 2147483647 h 244"/>
                    <a:gd name="T12" fmla="*/ 2147483647 w 168"/>
                    <a:gd name="T13" fmla="*/ 2147483647 h 244"/>
                    <a:gd name="T14" fmla="*/ 2147483647 w 168"/>
                    <a:gd name="T15" fmla="*/ 2147483647 h 244"/>
                    <a:gd name="T16" fmla="*/ 2147483647 w 168"/>
                    <a:gd name="T17" fmla="*/ 2147483647 h 244"/>
                    <a:gd name="T18" fmla="*/ 2147483647 w 168"/>
                    <a:gd name="T19" fmla="*/ 2147483647 h 244"/>
                    <a:gd name="T20" fmla="*/ 2147483647 w 168"/>
                    <a:gd name="T21" fmla="*/ 2147483647 h 244"/>
                    <a:gd name="T22" fmla="*/ 2147483647 w 168"/>
                    <a:gd name="T23" fmla="*/ 2147483647 h 244"/>
                    <a:gd name="T24" fmla="*/ 2147483647 w 168"/>
                    <a:gd name="T25" fmla="*/ 2147483647 h 244"/>
                    <a:gd name="T26" fmla="*/ 2147483647 w 168"/>
                    <a:gd name="T27" fmla="*/ 2147483647 h 244"/>
                    <a:gd name="T28" fmla="*/ 2147483647 w 168"/>
                    <a:gd name="T29" fmla="*/ 2147483647 h 244"/>
                    <a:gd name="T30" fmla="*/ 2147483647 w 168"/>
                    <a:gd name="T31" fmla="*/ 2147483647 h 244"/>
                    <a:gd name="T32" fmla="*/ 2147483647 w 168"/>
                    <a:gd name="T33" fmla="*/ 2147483647 h 244"/>
                    <a:gd name="T34" fmla="*/ 2147483647 w 168"/>
                    <a:gd name="T35" fmla="*/ 2147483647 h 244"/>
                    <a:gd name="T36" fmla="*/ 2147483647 w 168"/>
                    <a:gd name="T37" fmla="*/ 2147483647 h 244"/>
                    <a:gd name="T38" fmla="*/ 2147483647 w 168"/>
                    <a:gd name="T39" fmla="*/ 2147483647 h 244"/>
                    <a:gd name="T40" fmla="*/ 2147483647 w 168"/>
                    <a:gd name="T41" fmla="*/ 2147483647 h 244"/>
                    <a:gd name="T42" fmla="*/ 2147483647 w 168"/>
                    <a:gd name="T43" fmla="*/ 2147483647 h 244"/>
                    <a:gd name="T44" fmla="*/ 2147483647 w 168"/>
                    <a:gd name="T45" fmla="*/ 2147483647 h 244"/>
                    <a:gd name="T46" fmla="*/ 2147483647 w 168"/>
                    <a:gd name="T47" fmla="*/ 2147483647 h 244"/>
                    <a:gd name="T48" fmla="*/ 2147483647 w 168"/>
                    <a:gd name="T49" fmla="*/ 2147483647 h 244"/>
                    <a:gd name="T50" fmla="*/ 2147483647 w 168"/>
                    <a:gd name="T51" fmla="*/ 2147483647 h 244"/>
                    <a:gd name="T52" fmla="*/ 2147483647 w 168"/>
                    <a:gd name="T53" fmla="*/ 2147483647 h 244"/>
                    <a:gd name="T54" fmla="*/ 2147483647 w 168"/>
                    <a:gd name="T55" fmla="*/ 2147483647 h 244"/>
                    <a:gd name="T56" fmla="*/ 2147483647 w 168"/>
                    <a:gd name="T57" fmla="*/ 2147483647 h 244"/>
                    <a:gd name="T58" fmla="*/ 2147483647 w 168"/>
                    <a:gd name="T59" fmla="*/ 2147483647 h 244"/>
                    <a:gd name="T60" fmla="*/ 2147483647 w 168"/>
                    <a:gd name="T61" fmla="*/ 2147483647 h 244"/>
                    <a:gd name="T62" fmla="*/ 2147483647 w 168"/>
                    <a:gd name="T63" fmla="*/ 2147483647 h 244"/>
                    <a:gd name="T64" fmla="*/ 0 w 168"/>
                    <a:gd name="T65" fmla="*/ 2147483647 h 244"/>
                    <a:gd name="T66" fmla="*/ 2147483647 w 168"/>
                    <a:gd name="T67" fmla="*/ 2147483647 h 244"/>
                    <a:gd name="T68" fmla="*/ 2147483647 w 168"/>
                    <a:gd name="T69" fmla="*/ 2147483647 h 244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168"/>
                    <a:gd name="T106" fmla="*/ 0 h 244"/>
                    <a:gd name="T107" fmla="*/ 168 w 168"/>
                    <a:gd name="T108" fmla="*/ 244 h 244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168" h="244">
                      <a:moveTo>
                        <a:pt x="18" y="146"/>
                      </a:moveTo>
                      <a:lnTo>
                        <a:pt x="24" y="142"/>
                      </a:lnTo>
                      <a:lnTo>
                        <a:pt x="32" y="138"/>
                      </a:lnTo>
                      <a:lnTo>
                        <a:pt x="38" y="134"/>
                      </a:lnTo>
                      <a:lnTo>
                        <a:pt x="44" y="130"/>
                      </a:lnTo>
                      <a:lnTo>
                        <a:pt x="50" y="128"/>
                      </a:lnTo>
                      <a:lnTo>
                        <a:pt x="56" y="128"/>
                      </a:lnTo>
                      <a:lnTo>
                        <a:pt x="60" y="130"/>
                      </a:lnTo>
                      <a:lnTo>
                        <a:pt x="64" y="128"/>
                      </a:lnTo>
                      <a:lnTo>
                        <a:pt x="66" y="126"/>
                      </a:lnTo>
                      <a:lnTo>
                        <a:pt x="70" y="122"/>
                      </a:lnTo>
                      <a:lnTo>
                        <a:pt x="74" y="114"/>
                      </a:lnTo>
                      <a:lnTo>
                        <a:pt x="90" y="94"/>
                      </a:lnTo>
                      <a:lnTo>
                        <a:pt x="100" y="86"/>
                      </a:lnTo>
                      <a:lnTo>
                        <a:pt x="106" y="74"/>
                      </a:lnTo>
                      <a:lnTo>
                        <a:pt x="92" y="72"/>
                      </a:lnTo>
                      <a:lnTo>
                        <a:pt x="80" y="70"/>
                      </a:lnTo>
                      <a:lnTo>
                        <a:pt x="66" y="64"/>
                      </a:lnTo>
                      <a:lnTo>
                        <a:pt x="54" y="60"/>
                      </a:lnTo>
                      <a:lnTo>
                        <a:pt x="44" y="52"/>
                      </a:lnTo>
                      <a:lnTo>
                        <a:pt x="34" y="44"/>
                      </a:lnTo>
                      <a:lnTo>
                        <a:pt x="30" y="32"/>
                      </a:lnTo>
                      <a:lnTo>
                        <a:pt x="28" y="24"/>
                      </a:lnTo>
                      <a:lnTo>
                        <a:pt x="28" y="16"/>
                      </a:lnTo>
                      <a:lnTo>
                        <a:pt x="38" y="6"/>
                      </a:lnTo>
                      <a:lnTo>
                        <a:pt x="38" y="10"/>
                      </a:lnTo>
                      <a:lnTo>
                        <a:pt x="38" y="12"/>
                      </a:lnTo>
                      <a:lnTo>
                        <a:pt x="38" y="16"/>
                      </a:lnTo>
                      <a:lnTo>
                        <a:pt x="42" y="20"/>
                      </a:lnTo>
                      <a:lnTo>
                        <a:pt x="48" y="24"/>
                      </a:lnTo>
                      <a:lnTo>
                        <a:pt x="52" y="28"/>
                      </a:lnTo>
                      <a:lnTo>
                        <a:pt x="58" y="28"/>
                      </a:lnTo>
                      <a:lnTo>
                        <a:pt x="62" y="28"/>
                      </a:lnTo>
                      <a:lnTo>
                        <a:pt x="66" y="24"/>
                      </a:lnTo>
                      <a:lnTo>
                        <a:pt x="70" y="20"/>
                      </a:lnTo>
                      <a:lnTo>
                        <a:pt x="74" y="20"/>
                      </a:lnTo>
                      <a:lnTo>
                        <a:pt x="86" y="20"/>
                      </a:lnTo>
                      <a:lnTo>
                        <a:pt x="96" y="18"/>
                      </a:lnTo>
                      <a:lnTo>
                        <a:pt x="106" y="16"/>
                      </a:lnTo>
                      <a:lnTo>
                        <a:pt x="118" y="12"/>
                      </a:lnTo>
                      <a:lnTo>
                        <a:pt x="132" y="12"/>
                      </a:lnTo>
                      <a:lnTo>
                        <a:pt x="136" y="12"/>
                      </a:lnTo>
                      <a:lnTo>
                        <a:pt x="140" y="10"/>
                      </a:lnTo>
                      <a:lnTo>
                        <a:pt x="144" y="6"/>
                      </a:lnTo>
                      <a:lnTo>
                        <a:pt x="148" y="2"/>
                      </a:lnTo>
                      <a:lnTo>
                        <a:pt x="152" y="2"/>
                      </a:lnTo>
                      <a:lnTo>
                        <a:pt x="156" y="0"/>
                      </a:lnTo>
                      <a:lnTo>
                        <a:pt x="162" y="2"/>
                      </a:lnTo>
                      <a:lnTo>
                        <a:pt x="168" y="2"/>
                      </a:lnTo>
                      <a:lnTo>
                        <a:pt x="164" y="6"/>
                      </a:lnTo>
                      <a:lnTo>
                        <a:pt x="162" y="14"/>
                      </a:lnTo>
                      <a:lnTo>
                        <a:pt x="162" y="26"/>
                      </a:lnTo>
                      <a:lnTo>
                        <a:pt x="160" y="36"/>
                      </a:lnTo>
                      <a:lnTo>
                        <a:pt x="154" y="50"/>
                      </a:lnTo>
                      <a:lnTo>
                        <a:pt x="144" y="76"/>
                      </a:lnTo>
                      <a:lnTo>
                        <a:pt x="126" y="112"/>
                      </a:lnTo>
                      <a:lnTo>
                        <a:pt x="106" y="142"/>
                      </a:lnTo>
                      <a:lnTo>
                        <a:pt x="96" y="156"/>
                      </a:lnTo>
                      <a:lnTo>
                        <a:pt x="84" y="170"/>
                      </a:lnTo>
                      <a:lnTo>
                        <a:pt x="70" y="182"/>
                      </a:lnTo>
                      <a:lnTo>
                        <a:pt x="56" y="196"/>
                      </a:lnTo>
                      <a:lnTo>
                        <a:pt x="40" y="208"/>
                      </a:lnTo>
                      <a:lnTo>
                        <a:pt x="32" y="218"/>
                      </a:lnTo>
                      <a:lnTo>
                        <a:pt x="10" y="244"/>
                      </a:lnTo>
                      <a:lnTo>
                        <a:pt x="4" y="240"/>
                      </a:lnTo>
                      <a:lnTo>
                        <a:pt x="0" y="236"/>
                      </a:lnTo>
                      <a:lnTo>
                        <a:pt x="0" y="170"/>
                      </a:lnTo>
                      <a:lnTo>
                        <a:pt x="8" y="152"/>
                      </a:lnTo>
                      <a:lnTo>
                        <a:pt x="14" y="148"/>
                      </a:lnTo>
                      <a:lnTo>
                        <a:pt x="18" y="1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19" name="îSľîďe">
                  <a:extLst>
                    <a:ext uri="{FF2B5EF4-FFF2-40B4-BE49-F238E27FC236}">
                      <a16:creationId xmlns:a16="http://schemas.microsoft.com/office/drawing/2014/main" id="{EBECBEE6-FC52-46E5-9970-647876563FFE}"/>
                    </a:ext>
                  </a:extLst>
                </p:cNvPr>
                <p:cNvSpPr/>
                <p:nvPr/>
              </p:nvSpPr>
              <p:spPr bwMode="auto">
                <a:xfrm>
                  <a:off x="4601271" y="3793417"/>
                  <a:ext cx="50957" cy="40630"/>
                </a:xfrm>
                <a:custGeom>
                  <a:avLst/>
                  <a:gdLst>
                    <a:gd name="T0" fmla="*/ 2147483647 w 28"/>
                    <a:gd name="T1" fmla="*/ 2147483647 h 24"/>
                    <a:gd name="T2" fmla="*/ 2147483647 w 28"/>
                    <a:gd name="T3" fmla="*/ 2147483647 h 24"/>
                    <a:gd name="T4" fmla="*/ 2147483647 w 28"/>
                    <a:gd name="T5" fmla="*/ 2147483647 h 24"/>
                    <a:gd name="T6" fmla="*/ 0 w 28"/>
                    <a:gd name="T7" fmla="*/ 2147483647 h 24"/>
                    <a:gd name="T8" fmla="*/ 2147483647 w 28"/>
                    <a:gd name="T9" fmla="*/ 2147483647 h 24"/>
                    <a:gd name="T10" fmla="*/ 2147483647 w 28"/>
                    <a:gd name="T11" fmla="*/ 2147483647 h 24"/>
                    <a:gd name="T12" fmla="*/ 2147483647 w 28"/>
                    <a:gd name="T13" fmla="*/ 0 h 24"/>
                    <a:gd name="T14" fmla="*/ 2147483647 w 28"/>
                    <a:gd name="T15" fmla="*/ 2147483647 h 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8"/>
                    <a:gd name="T25" fmla="*/ 0 h 24"/>
                    <a:gd name="T26" fmla="*/ 28 w 28"/>
                    <a:gd name="T27" fmla="*/ 24 h 2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8" h="24">
                      <a:moveTo>
                        <a:pt x="28" y="24"/>
                      </a:moveTo>
                      <a:lnTo>
                        <a:pt x="18" y="24"/>
                      </a:lnTo>
                      <a:lnTo>
                        <a:pt x="12" y="24"/>
                      </a:lnTo>
                      <a:lnTo>
                        <a:pt x="0" y="22"/>
                      </a:lnTo>
                      <a:lnTo>
                        <a:pt x="6" y="2"/>
                      </a:lnTo>
                      <a:lnTo>
                        <a:pt x="28" y="4"/>
                      </a:lnTo>
                      <a:lnTo>
                        <a:pt x="28" y="0"/>
                      </a:lnTo>
                      <a:lnTo>
                        <a:pt x="28" y="2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20" name="îşļîḓê">
                  <a:extLst>
                    <a:ext uri="{FF2B5EF4-FFF2-40B4-BE49-F238E27FC236}">
                      <a16:creationId xmlns:a16="http://schemas.microsoft.com/office/drawing/2014/main" id="{E5D7AE5F-8339-41AD-840C-EF4B6CBB690B}"/>
                    </a:ext>
                  </a:extLst>
                </p:cNvPr>
                <p:cNvSpPr/>
                <p:nvPr/>
              </p:nvSpPr>
              <p:spPr bwMode="auto">
                <a:xfrm>
                  <a:off x="5525382" y="4229145"/>
                  <a:ext cx="216223" cy="416114"/>
                </a:xfrm>
                <a:custGeom>
                  <a:avLst/>
                  <a:gdLst>
                    <a:gd name="T0" fmla="*/ 2147483647 w 124"/>
                    <a:gd name="T1" fmla="*/ 2147483647 h 250"/>
                    <a:gd name="T2" fmla="*/ 2147483647 w 124"/>
                    <a:gd name="T3" fmla="*/ 2147483647 h 250"/>
                    <a:gd name="T4" fmla="*/ 2147483647 w 124"/>
                    <a:gd name="T5" fmla="*/ 2147483647 h 250"/>
                    <a:gd name="T6" fmla="*/ 2147483647 w 124"/>
                    <a:gd name="T7" fmla="*/ 2147483647 h 250"/>
                    <a:gd name="T8" fmla="*/ 2147483647 w 124"/>
                    <a:gd name="T9" fmla="*/ 2147483647 h 250"/>
                    <a:gd name="T10" fmla="*/ 2147483647 w 124"/>
                    <a:gd name="T11" fmla="*/ 2147483647 h 250"/>
                    <a:gd name="T12" fmla="*/ 2147483647 w 124"/>
                    <a:gd name="T13" fmla="*/ 2147483647 h 250"/>
                    <a:gd name="T14" fmla="*/ 2147483647 w 124"/>
                    <a:gd name="T15" fmla="*/ 2147483647 h 250"/>
                    <a:gd name="T16" fmla="*/ 2147483647 w 124"/>
                    <a:gd name="T17" fmla="*/ 2147483647 h 250"/>
                    <a:gd name="T18" fmla="*/ 2147483647 w 124"/>
                    <a:gd name="T19" fmla="*/ 0 h 250"/>
                    <a:gd name="T20" fmla="*/ 2147483647 w 124"/>
                    <a:gd name="T21" fmla="*/ 2147483647 h 250"/>
                    <a:gd name="T22" fmla="*/ 2147483647 w 124"/>
                    <a:gd name="T23" fmla="*/ 2147483647 h 250"/>
                    <a:gd name="T24" fmla="*/ 2147483647 w 124"/>
                    <a:gd name="T25" fmla="*/ 2147483647 h 250"/>
                    <a:gd name="T26" fmla="*/ 2147483647 w 124"/>
                    <a:gd name="T27" fmla="*/ 2147483647 h 250"/>
                    <a:gd name="T28" fmla="*/ 2147483647 w 124"/>
                    <a:gd name="T29" fmla="*/ 2147483647 h 250"/>
                    <a:gd name="T30" fmla="*/ 2147483647 w 124"/>
                    <a:gd name="T31" fmla="*/ 2147483647 h 250"/>
                    <a:gd name="T32" fmla="*/ 2147483647 w 124"/>
                    <a:gd name="T33" fmla="*/ 2147483647 h 250"/>
                    <a:gd name="T34" fmla="*/ 2147483647 w 124"/>
                    <a:gd name="T35" fmla="*/ 2147483647 h 250"/>
                    <a:gd name="T36" fmla="*/ 2147483647 w 124"/>
                    <a:gd name="T37" fmla="*/ 2147483647 h 250"/>
                    <a:gd name="T38" fmla="*/ 2147483647 w 124"/>
                    <a:gd name="T39" fmla="*/ 2147483647 h 250"/>
                    <a:gd name="T40" fmla="*/ 2147483647 w 124"/>
                    <a:gd name="T41" fmla="*/ 2147483647 h 250"/>
                    <a:gd name="T42" fmla="*/ 2147483647 w 124"/>
                    <a:gd name="T43" fmla="*/ 2147483647 h 250"/>
                    <a:gd name="T44" fmla="*/ 2147483647 w 124"/>
                    <a:gd name="T45" fmla="*/ 2147483647 h 250"/>
                    <a:gd name="T46" fmla="*/ 2147483647 w 124"/>
                    <a:gd name="T47" fmla="*/ 2147483647 h 250"/>
                    <a:gd name="T48" fmla="*/ 2147483647 w 124"/>
                    <a:gd name="T49" fmla="*/ 2147483647 h 250"/>
                    <a:gd name="T50" fmla="*/ 2147483647 w 124"/>
                    <a:gd name="T51" fmla="*/ 2147483647 h 250"/>
                    <a:gd name="T52" fmla="*/ 2147483647 w 124"/>
                    <a:gd name="T53" fmla="*/ 2147483647 h 250"/>
                    <a:gd name="T54" fmla="*/ 2147483647 w 124"/>
                    <a:gd name="T55" fmla="*/ 2147483647 h 250"/>
                    <a:gd name="T56" fmla="*/ 0 w 124"/>
                    <a:gd name="T57" fmla="*/ 2147483647 h 250"/>
                    <a:gd name="T58" fmla="*/ 2147483647 w 124"/>
                    <a:gd name="T59" fmla="*/ 2147483647 h 250"/>
                    <a:gd name="T60" fmla="*/ 2147483647 w 124"/>
                    <a:gd name="T61" fmla="*/ 2147483647 h 250"/>
                    <a:gd name="T62" fmla="*/ 2147483647 w 124"/>
                    <a:gd name="T63" fmla="*/ 2147483647 h 250"/>
                    <a:gd name="T64" fmla="*/ 2147483647 w 124"/>
                    <a:gd name="T65" fmla="*/ 2147483647 h 250"/>
                    <a:gd name="T66" fmla="*/ 2147483647 w 124"/>
                    <a:gd name="T67" fmla="*/ 2147483647 h 250"/>
                    <a:gd name="T68" fmla="*/ 2147483647 w 124"/>
                    <a:gd name="T69" fmla="*/ 2147483647 h 25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124"/>
                    <a:gd name="T106" fmla="*/ 0 h 250"/>
                    <a:gd name="T107" fmla="*/ 124 w 124"/>
                    <a:gd name="T108" fmla="*/ 250 h 250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124" h="250">
                      <a:moveTo>
                        <a:pt x="26" y="84"/>
                      </a:moveTo>
                      <a:lnTo>
                        <a:pt x="30" y="84"/>
                      </a:lnTo>
                      <a:lnTo>
                        <a:pt x="32" y="82"/>
                      </a:lnTo>
                      <a:lnTo>
                        <a:pt x="38" y="76"/>
                      </a:lnTo>
                      <a:lnTo>
                        <a:pt x="40" y="70"/>
                      </a:lnTo>
                      <a:lnTo>
                        <a:pt x="44" y="68"/>
                      </a:lnTo>
                      <a:lnTo>
                        <a:pt x="48" y="68"/>
                      </a:lnTo>
                      <a:lnTo>
                        <a:pt x="56" y="68"/>
                      </a:lnTo>
                      <a:lnTo>
                        <a:pt x="62" y="66"/>
                      </a:lnTo>
                      <a:lnTo>
                        <a:pt x="64" y="64"/>
                      </a:lnTo>
                      <a:lnTo>
                        <a:pt x="74" y="56"/>
                      </a:lnTo>
                      <a:lnTo>
                        <a:pt x="88" y="32"/>
                      </a:lnTo>
                      <a:lnTo>
                        <a:pt x="90" y="30"/>
                      </a:lnTo>
                      <a:lnTo>
                        <a:pt x="92" y="28"/>
                      </a:lnTo>
                      <a:lnTo>
                        <a:pt x="96" y="26"/>
                      </a:lnTo>
                      <a:lnTo>
                        <a:pt x="100" y="26"/>
                      </a:lnTo>
                      <a:lnTo>
                        <a:pt x="104" y="18"/>
                      </a:lnTo>
                      <a:lnTo>
                        <a:pt x="104" y="12"/>
                      </a:lnTo>
                      <a:lnTo>
                        <a:pt x="106" y="6"/>
                      </a:lnTo>
                      <a:lnTo>
                        <a:pt x="110" y="0"/>
                      </a:lnTo>
                      <a:lnTo>
                        <a:pt x="110" y="8"/>
                      </a:lnTo>
                      <a:lnTo>
                        <a:pt x="112" y="16"/>
                      </a:lnTo>
                      <a:lnTo>
                        <a:pt x="118" y="32"/>
                      </a:lnTo>
                      <a:lnTo>
                        <a:pt x="122" y="52"/>
                      </a:lnTo>
                      <a:lnTo>
                        <a:pt x="124" y="58"/>
                      </a:lnTo>
                      <a:lnTo>
                        <a:pt x="124" y="68"/>
                      </a:lnTo>
                      <a:lnTo>
                        <a:pt x="122" y="72"/>
                      </a:lnTo>
                      <a:lnTo>
                        <a:pt x="120" y="74"/>
                      </a:lnTo>
                      <a:lnTo>
                        <a:pt x="118" y="72"/>
                      </a:lnTo>
                      <a:lnTo>
                        <a:pt x="118" y="70"/>
                      </a:lnTo>
                      <a:lnTo>
                        <a:pt x="116" y="64"/>
                      </a:lnTo>
                      <a:lnTo>
                        <a:pt x="112" y="68"/>
                      </a:lnTo>
                      <a:lnTo>
                        <a:pt x="110" y="70"/>
                      </a:lnTo>
                      <a:lnTo>
                        <a:pt x="110" y="78"/>
                      </a:lnTo>
                      <a:lnTo>
                        <a:pt x="110" y="82"/>
                      </a:lnTo>
                      <a:lnTo>
                        <a:pt x="112" y="86"/>
                      </a:lnTo>
                      <a:lnTo>
                        <a:pt x="114" y="86"/>
                      </a:lnTo>
                      <a:lnTo>
                        <a:pt x="114" y="90"/>
                      </a:lnTo>
                      <a:lnTo>
                        <a:pt x="112" y="96"/>
                      </a:lnTo>
                      <a:lnTo>
                        <a:pt x="106" y="106"/>
                      </a:lnTo>
                      <a:lnTo>
                        <a:pt x="98" y="118"/>
                      </a:lnTo>
                      <a:lnTo>
                        <a:pt x="82" y="162"/>
                      </a:lnTo>
                      <a:lnTo>
                        <a:pt x="74" y="182"/>
                      </a:lnTo>
                      <a:lnTo>
                        <a:pt x="70" y="206"/>
                      </a:lnTo>
                      <a:lnTo>
                        <a:pt x="66" y="216"/>
                      </a:lnTo>
                      <a:lnTo>
                        <a:pt x="64" y="222"/>
                      </a:lnTo>
                      <a:lnTo>
                        <a:pt x="60" y="230"/>
                      </a:lnTo>
                      <a:lnTo>
                        <a:pt x="58" y="240"/>
                      </a:lnTo>
                      <a:lnTo>
                        <a:pt x="48" y="242"/>
                      </a:lnTo>
                      <a:lnTo>
                        <a:pt x="42" y="246"/>
                      </a:lnTo>
                      <a:lnTo>
                        <a:pt x="38" y="250"/>
                      </a:lnTo>
                      <a:lnTo>
                        <a:pt x="28" y="250"/>
                      </a:lnTo>
                      <a:lnTo>
                        <a:pt x="20" y="250"/>
                      </a:lnTo>
                      <a:lnTo>
                        <a:pt x="14" y="244"/>
                      </a:lnTo>
                      <a:lnTo>
                        <a:pt x="10" y="238"/>
                      </a:lnTo>
                      <a:lnTo>
                        <a:pt x="8" y="228"/>
                      </a:lnTo>
                      <a:lnTo>
                        <a:pt x="2" y="210"/>
                      </a:lnTo>
                      <a:lnTo>
                        <a:pt x="0" y="192"/>
                      </a:lnTo>
                      <a:lnTo>
                        <a:pt x="2" y="182"/>
                      </a:lnTo>
                      <a:lnTo>
                        <a:pt x="6" y="174"/>
                      </a:lnTo>
                      <a:lnTo>
                        <a:pt x="10" y="168"/>
                      </a:lnTo>
                      <a:lnTo>
                        <a:pt x="12" y="164"/>
                      </a:lnTo>
                      <a:lnTo>
                        <a:pt x="22" y="152"/>
                      </a:lnTo>
                      <a:lnTo>
                        <a:pt x="24" y="144"/>
                      </a:lnTo>
                      <a:lnTo>
                        <a:pt x="26" y="136"/>
                      </a:lnTo>
                      <a:lnTo>
                        <a:pt x="24" y="128"/>
                      </a:lnTo>
                      <a:lnTo>
                        <a:pt x="20" y="120"/>
                      </a:lnTo>
                      <a:lnTo>
                        <a:pt x="18" y="114"/>
                      </a:lnTo>
                      <a:lnTo>
                        <a:pt x="16" y="108"/>
                      </a:lnTo>
                      <a:lnTo>
                        <a:pt x="26" y="8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21" name="íŝ1iḓe">
                  <a:extLst>
                    <a:ext uri="{FF2B5EF4-FFF2-40B4-BE49-F238E27FC236}">
                      <a16:creationId xmlns:a16="http://schemas.microsoft.com/office/drawing/2014/main" id="{BCD70D0B-3FDA-4EE2-B3A7-799E6E0A1337}"/>
                    </a:ext>
                  </a:extLst>
                </p:cNvPr>
                <p:cNvSpPr/>
                <p:nvPr/>
              </p:nvSpPr>
              <p:spPr bwMode="auto">
                <a:xfrm>
                  <a:off x="5002041" y="2895339"/>
                  <a:ext cx="316759" cy="305431"/>
                </a:xfrm>
                <a:custGeom>
                  <a:avLst/>
                  <a:gdLst>
                    <a:gd name="T0" fmla="*/ 2147483647 w 182"/>
                    <a:gd name="T1" fmla="*/ 2147483647 h 182"/>
                    <a:gd name="T2" fmla="*/ 2147483647 w 182"/>
                    <a:gd name="T3" fmla="*/ 2147483647 h 182"/>
                    <a:gd name="T4" fmla="*/ 2147483647 w 182"/>
                    <a:gd name="T5" fmla="*/ 2147483647 h 182"/>
                    <a:gd name="T6" fmla="*/ 2147483647 w 182"/>
                    <a:gd name="T7" fmla="*/ 2147483647 h 182"/>
                    <a:gd name="T8" fmla="*/ 2147483647 w 182"/>
                    <a:gd name="T9" fmla="*/ 2147483647 h 182"/>
                    <a:gd name="T10" fmla="*/ 2147483647 w 182"/>
                    <a:gd name="T11" fmla="*/ 2147483647 h 182"/>
                    <a:gd name="T12" fmla="*/ 0 w 182"/>
                    <a:gd name="T13" fmla="*/ 2147483647 h 182"/>
                    <a:gd name="T14" fmla="*/ 2147483647 w 182"/>
                    <a:gd name="T15" fmla="*/ 2147483647 h 182"/>
                    <a:gd name="T16" fmla="*/ 2147483647 w 182"/>
                    <a:gd name="T17" fmla="*/ 2147483647 h 182"/>
                    <a:gd name="T18" fmla="*/ 0 w 182"/>
                    <a:gd name="T19" fmla="*/ 2147483647 h 182"/>
                    <a:gd name="T20" fmla="*/ 2147483647 w 182"/>
                    <a:gd name="T21" fmla="*/ 0 h 182"/>
                    <a:gd name="T22" fmla="*/ 2147483647 w 182"/>
                    <a:gd name="T23" fmla="*/ 2147483647 h 182"/>
                    <a:gd name="T24" fmla="*/ 2147483647 w 182"/>
                    <a:gd name="T25" fmla="*/ 2147483647 h 182"/>
                    <a:gd name="T26" fmla="*/ 2147483647 w 182"/>
                    <a:gd name="T27" fmla="*/ 2147483647 h 182"/>
                    <a:gd name="T28" fmla="*/ 2147483647 w 182"/>
                    <a:gd name="T29" fmla="*/ 2147483647 h 182"/>
                    <a:gd name="T30" fmla="*/ 2147483647 w 182"/>
                    <a:gd name="T31" fmla="*/ 2147483647 h 182"/>
                    <a:gd name="T32" fmla="*/ 2147483647 w 182"/>
                    <a:gd name="T33" fmla="*/ 2147483647 h 182"/>
                    <a:gd name="T34" fmla="*/ 2147483647 w 182"/>
                    <a:gd name="T35" fmla="*/ 2147483647 h 182"/>
                    <a:gd name="T36" fmla="*/ 2147483647 w 182"/>
                    <a:gd name="T37" fmla="*/ 2147483647 h 182"/>
                    <a:gd name="T38" fmla="*/ 2147483647 w 182"/>
                    <a:gd name="T39" fmla="*/ 2147483647 h 182"/>
                    <a:gd name="T40" fmla="*/ 2147483647 w 182"/>
                    <a:gd name="T41" fmla="*/ 2147483647 h 182"/>
                    <a:gd name="T42" fmla="*/ 2147483647 w 182"/>
                    <a:gd name="T43" fmla="*/ 2147483647 h 182"/>
                    <a:gd name="T44" fmla="*/ 2147483647 w 182"/>
                    <a:gd name="T45" fmla="*/ 2147483647 h 182"/>
                    <a:gd name="T46" fmla="*/ 2147483647 w 182"/>
                    <a:gd name="T47" fmla="*/ 2147483647 h 182"/>
                    <a:gd name="T48" fmla="*/ 2147483647 w 182"/>
                    <a:gd name="T49" fmla="*/ 2147483647 h 182"/>
                    <a:gd name="T50" fmla="*/ 2147483647 w 182"/>
                    <a:gd name="T51" fmla="*/ 2147483647 h 182"/>
                    <a:gd name="T52" fmla="*/ 2147483647 w 182"/>
                    <a:gd name="T53" fmla="*/ 2147483647 h 182"/>
                    <a:gd name="T54" fmla="*/ 2147483647 w 182"/>
                    <a:gd name="T55" fmla="*/ 2147483647 h 182"/>
                    <a:gd name="T56" fmla="*/ 2147483647 w 182"/>
                    <a:gd name="T57" fmla="*/ 2147483647 h 182"/>
                    <a:gd name="T58" fmla="*/ 2147483647 w 182"/>
                    <a:gd name="T59" fmla="*/ 2147483647 h 182"/>
                    <a:gd name="T60" fmla="*/ 2147483647 w 182"/>
                    <a:gd name="T61" fmla="*/ 2147483647 h 182"/>
                    <a:gd name="T62" fmla="*/ 2147483647 w 182"/>
                    <a:gd name="T63" fmla="*/ 2147483647 h 182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182"/>
                    <a:gd name="T97" fmla="*/ 0 h 182"/>
                    <a:gd name="T98" fmla="*/ 182 w 182"/>
                    <a:gd name="T99" fmla="*/ 182 h 182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182" h="182">
                      <a:moveTo>
                        <a:pt x="180" y="160"/>
                      </a:moveTo>
                      <a:lnTo>
                        <a:pt x="174" y="160"/>
                      </a:lnTo>
                      <a:lnTo>
                        <a:pt x="172" y="164"/>
                      </a:lnTo>
                      <a:lnTo>
                        <a:pt x="162" y="170"/>
                      </a:lnTo>
                      <a:lnTo>
                        <a:pt x="156" y="176"/>
                      </a:lnTo>
                      <a:lnTo>
                        <a:pt x="146" y="182"/>
                      </a:lnTo>
                      <a:lnTo>
                        <a:pt x="142" y="176"/>
                      </a:lnTo>
                      <a:lnTo>
                        <a:pt x="12" y="176"/>
                      </a:lnTo>
                      <a:lnTo>
                        <a:pt x="8" y="50"/>
                      </a:lnTo>
                      <a:lnTo>
                        <a:pt x="8" y="44"/>
                      </a:lnTo>
                      <a:lnTo>
                        <a:pt x="4" y="40"/>
                      </a:lnTo>
                      <a:lnTo>
                        <a:pt x="2" y="38"/>
                      </a:lnTo>
                      <a:lnTo>
                        <a:pt x="0" y="30"/>
                      </a:lnTo>
                      <a:lnTo>
                        <a:pt x="0" y="26"/>
                      </a:lnTo>
                      <a:lnTo>
                        <a:pt x="2" y="22"/>
                      </a:lnTo>
                      <a:lnTo>
                        <a:pt x="4" y="18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10"/>
                      </a:lnTo>
                      <a:lnTo>
                        <a:pt x="0" y="8"/>
                      </a:lnTo>
                      <a:lnTo>
                        <a:pt x="2" y="4"/>
                      </a:lnTo>
                      <a:lnTo>
                        <a:pt x="6" y="0"/>
                      </a:lnTo>
                      <a:lnTo>
                        <a:pt x="36" y="8"/>
                      </a:lnTo>
                      <a:lnTo>
                        <a:pt x="54" y="12"/>
                      </a:lnTo>
                      <a:lnTo>
                        <a:pt x="68" y="14"/>
                      </a:lnTo>
                      <a:lnTo>
                        <a:pt x="76" y="12"/>
                      </a:lnTo>
                      <a:lnTo>
                        <a:pt x="84" y="8"/>
                      </a:lnTo>
                      <a:lnTo>
                        <a:pt x="92" y="4"/>
                      </a:lnTo>
                      <a:lnTo>
                        <a:pt x="100" y="2"/>
                      </a:lnTo>
                      <a:lnTo>
                        <a:pt x="104" y="2"/>
                      </a:lnTo>
                      <a:lnTo>
                        <a:pt x="108" y="6"/>
                      </a:lnTo>
                      <a:lnTo>
                        <a:pt x="112" y="8"/>
                      </a:lnTo>
                      <a:lnTo>
                        <a:pt x="118" y="10"/>
                      </a:lnTo>
                      <a:lnTo>
                        <a:pt x="124" y="10"/>
                      </a:lnTo>
                      <a:lnTo>
                        <a:pt x="132" y="8"/>
                      </a:lnTo>
                      <a:lnTo>
                        <a:pt x="138" y="8"/>
                      </a:lnTo>
                      <a:lnTo>
                        <a:pt x="140" y="8"/>
                      </a:lnTo>
                      <a:lnTo>
                        <a:pt x="142" y="10"/>
                      </a:lnTo>
                      <a:lnTo>
                        <a:pt x="146" y="14"/>
                      </a:lnTo>
                      <a:lnTo>
                        <a:pt x="152" y="22"/>
                      </a:lnTo>
                      <a:lnTo>
                        <a:pt x="156" y="32"/>
                      </a:lnTo>
                      <a:lnTo>
                        <a:pt x="158" y="42"/>
                      </a:lnTo>
                      <a:lnTo>
                        <a:pt x="154" y="56"/>
                      </a:lnTo>
                      <a:lnTo>
                        <a:pt x="154" y="64"/>
                      </a:lnTo>
                      <a:lnTo>
                        <a:pt x="158" y="66"/>
                      </a:lnTo>
                      <a:lnTo>
                        <a:pt x="152" y="68"/>
                      </a:lnTo>
                      <a:lnTo>
                        <a:pt x="152" y="66"/>
                      </a:lnTo>
                      <a:lnTo>
                        <a:pt x="150" y="66"/>
                      </a:lnTo>
                      <a:lnTo>
                        <a:pt x="146" y="66"/>
                      </a:lnTo>
                      <a:lnTo>
                        <a:pt x="142" y="64"/>
                      </a:lnTo>
                      <a:lnTo>
                        <a:pt x="134" y="52"/>
                      </a:lnTo>
                      <a:lnTo>
                        <a:pt x="128" y="40"/>
                      </a:lnTo>
                      <a:lnTo>
                        <a:pt x="120" y="32"/>
                      </a:lnTo>
                      <a:lnTo>
                        <a:pt x="122" y="38"/>
                      </a:lnTo>
                      <a:lnTo>
                        <a:pt x="124" y="46"/>
                      </a:lnTo>
                      <a:lnTo>
                        <a:pt x="136" y="66"/>
                      </a:lnTo>
                      <a:lnTo>
                        <a:pt x="156" y="102"/>
                      </a:lnTo>
                      <a:lnTo>
                        <a:pt x="162" y="112"/>
                      </a:lnTo>
                      <a:lnTo>
                        <a:pt x="168" y="120"/>
                      </a:lnTo>
                      <a:lnTo>
                        <a:pt x="174" y="126"/>
                      </a:lnTo>
                      <a:lnTo>
                        <a:pt x="176" y="138"/>
                      </a:lnTo>
                      <a:lnTo>
                        <a:pt x="178" y="150"/>
                      </a:lnTo>
                      <a:lnTo>
                        <a:pt x="182" y="160"/>
                      </a:lnTo>
                      <a:lnTo>
                        <a:pt x="180" y="16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22" name="iṡļîḓê">
                  <a:extLst>
                    <a:ext uri="{FF2B5EF4-FFF2-40B4-BE49-F238E27FC236}">
                      <a16:creationId xmlns:a16="http://schemas.microsoft.com/office/drawing/2014/main" id="{8BBF9A35-4714-4782-9F72-DA3DB950FAA7}"/>
                    </a:ext>
                  </a:extLst>
                </p:cNvPr>
                <p:cNvSpPr/>
                <p:nvPr/>
              </p:nvSpPr>
              <p:spPr bwMode="auto">
                <a:xfrm>
                  <a:off x="4591631" y="2844901"/>
                  <a:ext cx="432445" cy="420316"/>
                </a:xfrm>
                <a:custGeom>
                  <a:avLst/>
                  <a:gdLst>
                    <a:gd name="T0" fmla="*/ 2147483647 w 247"/>
                    <a:gd name="T1" fmla="*/ 2147483647 h 252"/>
                    <a:gd name="T2" fmla="*/ 2147483647 w 247"/>
                    <a:gd name="T3" fmla="*/ 2147483647 h 252"/>
                    <a:gd name="T4" fmla="*/ 2147483647 w 247"/>
                    <a:gd name="T5" fmla="*/ 2147483647 h 252"/>
                    <a:gd name="T6" fmla="*/ 2147483647 w 247"/>
                    <a:gd name="T7" fmla="*/ 2147483647 h 252"/>
                    <a:gd name="T8" fmla="*/ 2147483647 w 247"/>
                    <a:gd name="T9" fmla="*/ 2147483647 h 252"/>
                    <a:gd name="T10" fmla="*/ 2147483647 w 247"/>
                    <a:gd name="T11" fmla="*/ 2147483647 h 252"/>
                    <a:gd name="T12" fmla="*/ 2147483647 w 247"/>
                    <a:gd name="T13" fmla="*/ 2147483647 h 252"/>
                    <a:gd name="T14" fmla="*/ 2147483647 w 247"/>
                    <a:gd name="T15" fmla="*/ 2147483647 h 252"/>
                    <a:gd name="T16" fmla="*/ 2147483647 w 247"/>
                    <a:gd name="T17" fmla="*/ 2147483647 h 252"/>
                    <a:gd name="T18" fmla="*/ 2147483647 w 247"/>
                    <a:gd name="T19" fmla="*/ 2147483647 h 252"/>
                    <a:gd name="T20" fmla="*/ 2147483647 w 247"/>
                    <a:gd name="T21" fmla="*/ 2147483647 h 252"/>
                    <a:gd name="T22" fmla="*/ 2147483647 w 247"/>
                    <a:gd name="T23" fmla="*/ 2147483647 h 252"/>
                    <a:gd name="T24" fmla="*/ 2147483647 w 247"/>
                    <a:gd name="T25" fmla="*/ 2147483647 h 252"/>
                    <a:gd name="T26" fmla="*/ 2147483647 w 247"/>
                    <a:gd name="T27" fmla="*/ 2147483647 h 252"/>
                    <a:gd name="T28" fmla="*/ 2147483647 w 247"/>
                    <a:gd name="T29" fmla="*/ 2147483647 h 252"/>
                    <a:gd name="T30" fmla="*/ 2147483647 w 247"/>
                    <a:gd name="T31" fmla="*/ 2147483647 h 252"/>
                    <a:gd name="T32" fmla="*/ 2147483647 w 247"/>
                    <a:gd name="T33" fmla="*/ 2147483647 h 252"/>
                    <a:gd name="T34" fmla="*/ 2147483647 w 247"/>
                    <a:gd name="T35" fmla="*/ 2147483647 h 252"/>
                    <a:gd name="T36" fmla="*/ 2147483647 w 247"/>
                    <a:gd name="T37" fmla="*/ 2147483647 h 252"/>
                    <a:gd name="T38" fmla="*/ 2147483647 w 247"/>
                    <a:gd name="T39" fmla="*/ 2147483647 h 252"/>
                    <a:gd name="T40" fmla="*/ 2147483647 w 247"/>
                    <a:gd name="T41" fmla="*/ 2147483647 h 252"/>
                    <a:gd name="T42" fmla="*/ 2147483647 w 247"/>
                    <a:gd name="T43" fmla="*/ 2147483647 h 252"/>
                    <a:gd name="T44" fmla="*/ 2147483647 w 247"/>
                    <a:gd name="T45" fmla="*/ 2147483647 h 252"/>
                    <a:gd name="T46" fmla="*/ 2147483647 w 247"/>
                    <a:gd name="T47" fmla="*/ 2147483647 h 252"/>
                    <a:gd name="T48" fmla="*/ 2147483647 w 247"/>
                    <a:gd name="T49" fmla="*/ 0 h 252"/>
                    <a:gd name="T50" fmla="*/ 2147483647 w 247"/>
                    <a:gd name="T51" fmla="*/ 2147483647 h 252"/>
                    <a:gd name="T52" fmla="*/ 2147483647 w 247"/>
                    <a:gd name="T53" fmla="*/ 2147483647 h 252"/>
                    <a:gd name="T54" fmla="*/ 2147483647 w 247"/>
                    <a:gd name="T55" fmla="*/ 2147483647 h 252"/>
                    <a:gd name="T56" fmla="*/ 2147483647 w 247"/>
                    <a:gd name="T57" fmla="*/ 2147483647 h 252"/>
                    <a:gd name="T58" fmla="*/ 2147483647 w 247"/>
                    <a:gd name="T59" fmla="*/ 2147483647 h 252"/>
                    <a:gd name="T60" fmla="*/ 0 w 247"/>
                    <a:gd name="T61" fmla="*/ 2147483647 h 252"/>
                    <a:gd name="T62" fmla="*/ 2147483647 w 247"/>
                    <a:gd name="T63" fmla="*/ 2147483647 h 252"/>
                    <a:gd name="T64" fmla="*/ 2147483647 w 247"/>
                    <a:gd name="T65" fmla="*/ 2147483647 h 252"/>
                    <a:gd name="T66" fmla="*/ 2147483647 w 247"/>
                    <a:gd name="T67" fmla="*/ 2147483647 h 252"/>
                    <a:gd name="T68" fmla="*/ 2147483647 w 247"/>
                    <a:gd name="T69" fmla="*/ 2147483647 h 252"/>
                    <a:gd name="T70" fmla="*/ 2147483647 w 247"/>
                    <a:gd name="T71" fmla="*/ 2147483647 h 252"/>
                    <a:gd name="T72" fmla="*/ 2147483647 w 247"/>
                    <a:gd name="T73" fmla="*/ 2147483647 h 252"/>
                    <a:gd name="T74" fmla="*/ 2147483647 w 247"/>
                    <a:gd name="T75" fmla="*/ 2147483647 h 252"/>
                    <a:gd name="T76" fmla="*/ 2147483647 w 247"/>
                    <a:gd name="T77" fmla="*/ 2147483647 h 252"/>
                    <a:gd name="T78" fmla="*/ 2147483647 w 247"/>
                    <a:gd name="T79" fmla="*/ 2147483647 h 252"/>
                    <a:gd name="T80" fmla="*/ 2147483647 w 247"/>
                    <a:gd name="T81" fmla="*/ 2147483647 h 252"/>
                    <a:gd name="T82" fmla="*/ 2147483647 w 247"/>
                    <a:gd name="T83" fmla="*/ 2147483647 h 252"/>
                    <a:gd name="T84" fmla="*/ 2147483647 w 247"/>
                    <a:gd name="T85" fmla="*/ 2147483647 h 252"/>
                    <a:gd name="T86" fmla="*/ 2147483647 w 247"/>
                    <a:gd name="T87" fmla="*/ 2147483647 h 252"/>
                    <a:gd name="T88" fmla="*/ 2147483647 w 247"/>
                    <a:gd name="T89" fmla="*/ 2147483647 h 252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247"/>
                    <a:gd name="T136" fmla="*/ 0 h 252"/>
                    <a:gd name="T137" fmla="*/ 247 w 247"/>
                    <a:gd name="T138" fmla="*/ 252 h 252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247" h="252">
                      <a:moveTo>
                        <a:pt x="247" y="206"/>
                      </a:moveTo>
                      <a:lnTo>
                        <a:pt x="243" y="80"/>
                      </a:lnTo>
                      <a:lnTo>
                        <a:pt x="243" y="74"/>
                      </a:lnTo>
                      <a:lnTo>
                        <a:pt x="239" y="70"/>
                      </a:lnTo>
                      <a:lnTo>
                        <a:pt x="237" y="68"/>
                      </a:lnTo>
                      <a:lnTo>
                        <a:pt x="235" y="60"/>
                      </a:lnTo>
                      <a:lnTo>
                        <a:pt x="235" y="56"/>
                      </a:lnTo>
                      <a:lnTo>
                        <a:pt x="237" y="52"/>
                      </a:lnTo>
                      <a:lnTo>
                        <a:pt x="239" y="48"/>
                      </a:lnTo>
                      <a:lnTo>
                        <a:pt x="241" y="44"/>
                      </a:lnTo>
                      <a:lnTo>
                        <a:pt x="237" y="42"/>
                      </a:lnTo>
                      <a:lnTo>
                        <a:pt x="235" y="40"/>
                      </a:lnTo>
                      <a:lnTo>
                        <a:pt x="235" y="38"/>
                      </a:lnTo>
                      <a:lnTo>
                        <a:pt x="237" y="34"/>
                      </a:lnTo>
                      <a:lnTo>
                        <a:pt x="241" y="30"/>
                      </a:lnTo>
                      <a:lnTo>
                        <a:pt x="215" y="20"/>
                      </a:lnTo>
                      <a:lnTo>
                        <a:pt x="209" y="16"/>
                      </a:lnTo>
                      <a:lnTo>
                        <a:pt x="203" y="12"/>
                      </a:lnTo>
                      <a:lnTo>
                        <a:pt x="197" y="6"/>
                      </a:lnTo>
                      <a:lnTo>
                        <a:pt x="193" y="4"/>
                      </a:lnTo>
                      <a:lnTo>
                        <a:pt x="189" y="4"/>
                      </a:lnTo>
                      <a:lnTo>
                        <a:pt x="181" y="6"/>
                      </a:lnTo>
                      <a:lnTo>
                        <a:pt x="171" y="12"/>
                      </a:lnTo>
                      <a:lnTo>
                        <a:pt x="163" y="20"/>
                      </a:lnTo>
                      <a:lnTo>
                        <a:pt x="163" y="24"/>
                      </a:lnTo>
                      <a:lnTo>
                        <a:pt x="161" y="28"/>
                      </a:lnTo>
                      <a:lnTo>
                        <a:pt x="163" y="36"/>
                      </a:lnTo>
                      <a:lnTo>
                        <a:pt x="163" y="38"/>
                      </a:lnTo>
                      <a:lnTo>
                        <a:pt x="165" y="40"/>
                      </a:lnTo>
                      <a:lnTo>
                        <a:pt x="163" y="44"/>
                      </a:lnTo>
                      <a:lnTo>
                        <a:pt x="161" y="48"/>
                      </a:lnTo>
                      <a:lnTo>
                        <a:pt x="157" y="52"/>
                      </a:lnTo>
                      <a:lnTo>
                        <a:pt x="149" y="54"/>
                      </a:lnTo>
                      <a:lnTo>
                        <a:pt x="145" y="54"/>
                      </a:lnTo>
                      <a:lnTo>
                        <a:pt x="139" y="52"/>
                      </a:lnTo>
                      <a:lnTo>
                        <a:pt x="133" y="46"/>
                      </a:lnTo>
                      <a:lnTo>
                        <a:pt x="125" y="40"/>
                      </a:lnTo>
                      <a:lnTo>
                        <a:pt x="115" y="38"/>
                      </a:lnTo>
                      <a:lnTo>
                        <a:pt x="111" y="36"/>
                      </a:lnTo>
                      <a:lnTo>
                        <a:pt x="107" y="36"/>
                      </a:lnTo>
                      <a:lnTo>
                        <a:pt x="103" y="36"/>
                      </a:lnTo>
                      <a:lnTo>
                        <a:pt x="99" y="34"/>
                      </a:lnTo>
                      <a:lnTo>
                        <a:pt x="93" y="30"/>
                      </a:lnTo>
                      <a:lnTo>
                        <a:pt x="89" y="24"/>
                      </a:lnTo>
                      <a:lnTo>
                        <a:pt x="85" y="18"/>
                      </a:lnTo>
                      <a:lnTo>
                        <a:pt x="81" y="16"/>
                      </a:lnTo>
                      <a:lnTo>
                        <a:pt x="77" y="14"/>
                      </a:lnTo>
                      <a:lnTo>
                        <a:pt x="53" y="10"/>
                      </a:lnTo>
                      <a:lnTo>
                        <a:pt x="42" y="6"/>
                      </a:lnTo>
                      <a:lnTo>
                        <a:pt x="30" y="0"/>
                      </a:lnTo>
                      <a:lnTo>
                        <a:pt x="26" y="4"/>
                      </a:lnTo>
                      <a:lnTo>
                        <a:pt x="26" y="10"/>
                      </a:lnTo>
                      <a:lnTo>
                        <a:pt x="26" y="12"/>
                      </a:lnTo>
                      <a:lnTo>
                        <a:pt x="26" y="18"/>
                      </a:lnTo>
                      <a:lnTo>
                        <a:pt x="18" y="24"/>
                      </a:lnTo>
                      <a:lnTo>
                        <a:pt x="12" y="30"/>
                      </a:lnTo>
                      <a:lnTo>
                        <a:pt x="8" y="36"/>
                      </a:lnTo>
                      <a:lnTo>
                        <a:pt x="8" y="40"/>
                      </a:lnTo>
                      <a:lnTo>
                        <a:pt x="10" y="40"/>
                      </a:lnTo>
                      <a:lnTo>
                        <a:pt x="4" y="52"/>
                      </a:lnTo>
                      <a:lnTo>
                        <a:pt x="0" y="56"/>
                      </a:lnTo>
                      <a:lnTo>
                        <a:pt x="0" y="62"/>
                      </a:lnTo>
                      <a:lnTo>
                        <a:pt x="0" y="68"/>
                      </a:lnTo>
                      <a:lnTo>
                        <a:pt x="2" y="74"/>
                      </a:lnTo>
                      <a:lnTo>
                        <a:pt x="4" y="80"/>
                      </a:lnTo>
                      <a:lnTo>
                        <a:pt x="4" y="88"/>
                      </a:lnTo>
                      <a:lnTo>
                        <a:pt x="6" y="120"/>
                      </a:lnTo>
                      <a:lnTo>
                        <a:pt x="2" y="124"/>
                      </a:lnTo>
                      <a:lnTo>
                        <a:pt x="0" y="132"/>
                      </a:lnTo>
                      <a:lnTo>
                        <a:pt x="2" y="136"/>
                      </a:lnTo>
                      <a:lnTo>
                        <a:pt x="4" y="140"/>
                      </a:lnTo>
                      <a:lnTo>
                        <a:pt x="10" y="152"/>
                      </a:lnTo>
                      <a:lnTo>
                        <a:pt x="12" y="158"/>
                      </a:lnTo>
                      <a:lnTo>
                        <a:pt x="18" y="162"/>
                      </a:lnTo>
                      <a:lnTo>
                        <a:pt x="28" y="166"/>
                      </a:lnTo>
                      <a:lnTo>
                        <a:pt x="32" y="168"/>
                      </a:lnTo>
                      <a:lnTo>
                        <a:pt x="36" y="174"/>
                      </a:lnTo>
                      <a:lnTo>
                        <a:pt x="40" y="182"/>
                      </a:lnTo>
                      <a:lnTo>
                        <a:pt x="42" y="182"/>
                      </a:lnTo>
                      <a:lnTo>
                        <a:pt x="46" y="182"/>
                      </a:lnTo>
                      <a:lnTo>
                        <a:pt x="55" y="182"/>
                      </a:lnTo>
                      <a:lnTo>
                        <a:pt x="61" y="184"/>
                      </a:lnTo>
                      <a:lnTo>
                        <a:pt x="67" y="186"/>
                      </a:lnTo>
                      <a:lnTo>
                        <a:pt x="71" y="190"/>
                      </a:lnTo>
                      <a:lnTo>
                        <a:pt x="75" y="196"/>
                      </a:lnTo>
                      <a:lnTo>
                        <a:pt x="105" y="182"/>
                      </a:lnTo>
                      <a:lnTo>
                        <a:pt x="231" y="252"/>
                      </a:lnTo>
                      <a:lnTo>
                        <a:pt x="235" y="244"/>
                      </a:lnTo>
                      <a:lnTo>
                        <a:pt x="247" y="244"/>
                      </a:lnTo>
                      <a:lnTo>
                        <a:pt x="247" y="20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23" name="ísľîḑé">
                  <a:extLst>
                    <a:ext uri="{FF2B5EF4-FFF2-40B4-BE49-F238E27FC236}">
                      <a16:creationId xmlns:a16="http://schemas.microsoft.com/office/drawing/2014/main" id="{19693041-F184-4E4F-B5FF-4C6613508F3D}"/>
                    </a:ext>
                  </a:extLst>
                </p:cNvPr>
                <p:cNvSpPr/>
                <p:nvPr/>
              </p:nvSpPr>
              <p:spPr bwMode="auto">
                <a:xfrm>
                  <a:off x="4536542" y="2724410"/>
                  <a:ext cx="107423" cy="225570"/>
                </a:xfrm>
                <a:custGeom>
                  <a:avLst/>
                  <a:gdLst>
                    <a:gd name="T0" fmla="*/ 2147483647 w 62"/>
                    <a:gd name="T1" fmla="*/ 2147483647 h 134"/>
                    <a:gd name="T2" fmla="*/ 2147483647 w 62"/>
                    <a:gd name="T3" fmla="*/ 2147483647 h 134"/>
                    <a:gd name="T4" fmla="*/ 2147483647 w 62"/>
                    <a:gd name="T5" fmla="*/ 2147483647 h 134"/>
                    <a:gd name="T6" fmla="*/ 2147483647 w 62"/>
                    <a:gd name="T7" fmla="*/ 2147483647 h 134"/>
                    <a:gd name="T8" fmla="*/ 2147483647 w 62"/>
                    <a:gd name="T9" fmla="*/ 2147483647 h 134"/>
                    <a:gd name="T10" fmla="*/ 2147483647 w 62"/>
                    <a:gd name="T11" fmla="*/ 2147483647 h 134"/>
                    <a:gd name="T12" fmla="*/ 2147483647 w 62"/>
                    <a:gd name="T13" fmla="*/ 2147483647 h 134"/>
                    <a:gd name="T14" fmla="*/ 2147483647 w 62"/>
                    <a:gd name="T15" fmla="*/ 2147483647 h 134"/>
                    <a:gd name="T16" fmla="*/ 2147483647 w 62"/>
                    <a:gd name="T17" fmla="*/ 2147483647 h 134"/>
                    <a:gd name="T18" fmla="*/ 0 w 62"/>
                    <a:gd name="T19" fmla="*/ 2147483647 h 134"/>
                    <a:gd name="T20" fmla="*/ 0 w 62"/>
                    <a:gd name="T21" fmla="*/ 2147483647 h 134"/>
                    <a:gd name="T22" fmla="*/ 0 w 62"/>
                    <a:gd name="T23" fmla="*/ 2147483647 h 134"/>
                    <a:gd name="T24" fmla="*/ 2147483647 w 62"/>
                    <a:gd name="T25" fmla="*/ 2147483647 h 134"/>
                    <a:gd name="T26" fmla="*/ 2147483647 w 62"/>
                    <a:gd name="T27" fmla="*/ 2147483647 h 134"/>
                    <a:gd name="T28" fmla="*/ 2147483647 w 62"/>
                    <a:gd name="T29" fmla="*/ 2147483647 h 134"/>
                    <a:gd name="T30" fmla="*/ 2147483647 w 62"/>
                    <a:gd name="T31" fmla="*/ 2147483647 h 134"/>
                    <a:gd name="T32" fmla="*/ 2147483647 w 62"/>
                    <a:gd name="T33" fmla="*/ 2147483647 h 134"/>
                    <a:gd name="T34" fmla="*/ 2147483647 w 62"/>
                    <a:gd name="T35" fmla="*/ 2147483647 h 134"/>
                    <a:gd name="T36" fmla="*/ 2147483647 w 62"/>
                    <a:gd name="T37" fmla="*/ 2147483647 h 134"/>
                    <a:gd name="T38" fmla="*/ 2147483647 w 62"/>
                    <a:gd name="T39" fmla="*/ 2147483647 h 134"/>
                    <a:gd name="T40" fmla="*/ 2147483647 w 62"/>
                    <a:gd name="T41" fmla="*/ 2147483647 h 134"/>
                    <a:gd name="T42" fmla="*/ 2147483647 w 62"/>
                    <a:gd name="T43" fmla="*/ 0 h 134"/>
                    <a:gd name="T44" fmla="*/ 2147483647 w 62"/>
                    <a:gd name="T45" fmla="*/ 0 h 134"/>
                    <a:gd name="T46" fmla="*/ 2147483647 w 62"/>
                    <a:gd name="T47" fmla="*/ 0 h 134"/>
                    <a:gd name="T48" fmla="*/ 2147483647 w 62"/>
                    <a:gd name="T49" fmla="*/ 2147483647 h 134"/>
                    <a:gd name="T50" fmla="*/ 2147483647 w 62"/>
                    <a:gd name="T51" fmla="*/ 2147483647 h 134"/>
                    <a:gd name="T52" fmla="*/ 2147483647 w 62"/>
                    <a:gd name="T53" fmla="*/ 2147483647 h 134"/>
                    <a:gd name="T54" fmla="*/ 2147483647 w 62"/>
                    <a:gd name="T55" fmla="*/ 2147483647 h 134"/>
                    <a:gd name="T56" fmla="*/ 2147483647 w 62"/>
                    <a:gd name="T57" fmla="*/ 2147483647 h 134"/>
                    <a:gd name="T58" fmla="*/ 2147483647 w 62"/>
                    <a:gd name="T59" fmla="*/ 2147483647 h 134"/>
                    <a:gd name="T60" fmla="*/ 2147483647 w 62"/>
                    <a:gd name="T61" fmla="*/ 2147483647 h 134"/>
                    <a:gd name="T62" fmla="*/ 2147483647 w 62"/>
                    <a:gd name="T63" fmla="*/ 2147483647 h 134"/>
                    <a:gd name="T64" fmla="*/ 2147483647 w 62"/>
                    <a:gd name="T65" fmla="*/ 2147483647 h 134"/>
                    <a:gd name="T66" fmla="*/ 2147483647 w 62"/>
                    <a:gd name="T67" fmla="*/ 2147483647 h 134"/>
                    <a:gd name="T68" fmla="*/ 2147483647 w 62"/>
                    <a:gd name="T69" fmla="*/ 2147483647 h 134"/>
                    <a:gd name="T70" fmla="*/ 2147483647 w 62"/>
                    <a:gd name="T71" fmla="*/ 2147483647 h 134"/>
                    <a:gd name="T72" fmla="*/ 2147483647 w 62"/>
                    <a:gd name="T73" fmla="*/ 2147483647 h 134"/>
                    <a:gd name="T74" fmla="*/ 2147483647 w 62"/>
                    <a:gd name="T75" fmla="*/ 2147483647 h 134"/>
                    <a:gd name="T76" fmla="*/ 2147483647 w 62"/>
                    <a:gd name="T77" fmla="*/ 2147483647 h 134"/>
                    <a:gd name="T78" fmla="*/ 2147483647 w 62"/>
                    <a:gd name="T79" fmla="*/ 2147483647 h 134"/>
                    <a:gd name="T80" fmla="*/ 2147483647 w 62"/>
                    <a:gd name="T81" fmla="*/ 2147483647 h 134"/>
                    <a:gd name="T82" fmla="*/ 2147483647 w 62"/>
                    <a:gd name="T83" fmla="*/ 2147483647 h 134"/>
                    <a:gd name="T84" fmla="*/ 2147483647 w 62"/>
                    <a:gd name="T85" fmla="*/ 2147483647 h 134"/>
                    <a:gd name="T86" fmla="*/ 2147483647 w 62"/>
                    <a:gd name="T87" fmla="*/ 2147483647 h 134"/>
                    <a:gd name="T88" fmla="*/ 2147483647 w 62"/>
                    <a:gd name="T89" fmla="*/ 2147483647 h 134"/>
                    <a:gd name="T90" fmla="*/ 2147483647 w 62"/>
                    <a:gd name="T91" fmla="*/ 2147483647 h 134"/>
                    <a:gd name="T92" fmla="*/ 2147483647 w 62"/>
                    <a:gd name="T93" fmla="*/ 2147483647 h 134"/>
                    <a:gd name="T94" fmla="*/ 2147483647 w 62"/>
                    <a:gd name="T95" fmla="*/ 2147483647 h 134"/>
                    <a:gd name="T96" fmla="*/ 2147483647 w 62"/>
                    <a:gd name="T97" fmla="*/ 2147483647 h 134"/>
                    <a:gd name="T98" fmla="*/ 2147483647 w 62"/>
                    <a:gd name="T99" fmla="*/ 2147483647 h 134"/>
                    <a:gd name="T100" fmla="*/ 2147483647 w 62"/>
                    <a:gd name="T101" fmla="*/ 2147483647 h 134"/>
                    <a:gd name="T102" fmla="*/ 2147483647 w 62"/>
                    <a:gd name="T103" fmla="*/ 2147483647 h 134"/>
                    <a:gd name="T104" fmla="*/ 2147483647 w 62"/>
                    <a:gd name="T105" fmla="*/ 2147483647 h 134"/>
                    <a:gd name="T106" fmla="*/ 2147483647 w 62"/>
                    <a:gd name="T107" fmla="*/ 2147483647 h 134"/>
                    <a:gd name="T108" fmla="*/ 2147483647 w 62"/>
                    <a:gd name="T109" fmla="*/ 2147483647 h 134"/>
                    <a:gd name="T110" fmla="*/ 2147483647 w 62"/>
                    <a:gd name="T111" fmla="*/ 2147483647 h 134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62"/>
                    <a:gd name="T169" fmla="*/ 0 h 134"/>
                    <a:gd name="T170" fmla="*/ 62 w 62"/>
                    <a:gd name="T171" fmla="*/ 134 h 134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62" h="134">
                      <a:moveTo>
                        <a:pt x="30" y="128"/>
                      </a:moveTo>
                      <a:lnTo>
                        <a:pt x="30" y="130"/>
                      </a:lnTo>
                      <a:lnTo>
                        <a:pt x="26" y="104"/>
                      </a:lnTo>
                      <a:lnTo>
                        <a:pt x="22" y="98"/>
                      </a:lnTo>
                      <a:lnTo>
                        <a:pt x="18" y="92"/>
                      </a:lnTo>
                      <a:lnTo>
                        <a:pt x="14" y="86"/>
                      </a:lnTo>
                      <a:lnTo>
                        <a:pt x="10" y="82"/>
                      </a:lnTo>
                      <a:lnTo>
                        <a:pt x="8" y="78"/>
                      </a:lnTo>
                      <a:lnTo>
                        <a:pt x="4" y="74"/>
                      </a:lnTo>
                      <a:lnTo>
                        <a:pt x="0" y="68"/>
                      </a:lnTo>
                      <a:lnTo>
                        <a:pt x="0" y="62"/>
                      </a:lnTo>
                      <a:lnTo>
                        <a:pt x="0" y="58"/>
                      </a:lnTo>
                      <a:lnTo>
                        <a:pt x="2" y="56"/>
                      </a:lnTo>
                      <a:lnTo>
                        <a:pt x="6" y="54"/>
                      </a:lnTo>
                      <a:lnTo>
                        <a:pt x="8" y="50"/>
                      </a:lnTo>
                      <a:lnTo>
                        <a:pt x="10" y="42"/>
                      </a:lnTo>
                      <a:lnTo>
                        <a:pt x="10" y="36"/>
                      </a:lnTo>
                      <a:lnTo>
                        <a:pt x="10" y="24"/>
                      </a:lnTo>
                      <a:lnTo>
                        <a:pt x="12" y="14"/>
                      </a:lnTo>
                      <a:lnTo>
                        <a:pt x="14" y="4"/>
                      </a:lnTo>
                      <a:lnTo>
                        <a:pt x="14" y="2"/>
                      </a:lnTo>
                      <a:lnTo>
                        <a:pt x="20" y="0"/>
                      </a:lnTo>
                      <a:lnTo>
                        <a:pt x="30" y="0"/>
                      </a:lnTo>
                      <a:lnTo>
                        <a:pt x="34" y="0"/>
                      </a:lnTo>
                      <a:lnTo>
                        <a:pt x="38" y="2"/>
                      </a:lnTo>
                      <a:lnTo>
                        <a:pt x="42" y="2"/>
                      </a:lnTo>
                      <a:lnTo>
                        <a:pt x="48" y="4"/>
                      </a:lnTo>
                      <a:lnTo>
                        <a:pt x="46" y="8"/>
                      </a:lnTo>
                      <a:lnTo>
                        <a:pt x="44" y="12"/>
                      </a:lnTo>
                      <a:lnTo>
                        <a:pt x="44" y="16"/>
                      </a:lnTo>
                      <a:lnTo>
                        <a:pt x="42" y="20"/>
                      </a:lnTo>
                      <a:lnTo>
                        <a:pt x="44" y="24"/>
                      </a:lnTo>
                      <a:lnTo>
                        <a:pt x="46" y="28"/>
                      </a:lnTo>
                      <a:lnTo>
                        <a:pt x="50" y="30"/>
                      </a:lnTo>
                      <a:lnTo>
                        <a:pt x="52" y="32"/>
                      </a:lnTo>
                      <a:lnTo>
                        <a:pt x="50" y="42"/>
                      </a:lnTo>
                      <a:lnTo>
                        <a:pt x="46" y="46"/>
                      </a:lnTo>
                      <a:lnTo>
                        <a:pt x="42" y="52"/>
                      </a:lnTo>
                      <a:lnTo>
                        <a:pt x="40" y="58"/>
                      </a:lnTo>
                      <a:lnTo>
                        <a:pt x="42" y="60"/>
                      </a:lnTo>
                      <a:lnTo>
                        <a:pt x="46" y="64"/>
                      </a:lnTo>
                      <a:lnTo>
                        <a:pt x="54" y="66"/>
                      </a:lnTo>
                      <a:lnTo>
                        <a:pt x="62" y="72"/>
                      </a:lnTo>
                      <a:lnTo>
                        <a:pt x="58" y="76"/>
                      </a:lnTo>
                      <a:lnTo>
                        <a:pt x="58" y="82"/>
                      </a:lnTo>
                      <a:lnTo>
                        <a:pt x="58" y="84"/>
                      </a:lnTo>
                      <a:lnTo>
                        <a:pt x="58" y="90"/>
                      </a:lnTo>
                      <a:lnTo>
                        <a:pt x="50" y="96"/>
                      </a:lnTo>
                      <a:lnTo>
                        <a:pt x="44" y="102"/>
                      </a:lnTo>
                      <a:lnTo>
                        <a:pt x="40" y="108"/>
                      </a:lnTo>
                      <a:lnTo>
                        <a:pt x="40" y="112"/>
                      </a:lnTo>
                      <a:lnTo>
                        <a:pt x="42" y="112"/>
                      </a:lnTo>
                      <a:lnTo>
                        <a:pt x="36" y="124"/>
                      </a:lnTo>
                      <a:lnTo>
                        <a:pt x="32" y="128"/>
                      </a:lnTo>
                      <a:lnTo>
                        <a:pt x="32" y="134"/>
                      </a:lnTo>
                      <a:lnTo>
                        <a:pt x="30" y="1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24" name="íŝḷïdé">
                  <a:extLst>
                    <a:ext uri="{FF2B5EF4-FFF2-40B4-BE49-F238E27FC236}">
                      <a16:creationId xmlns:a16="http://schemas.microsoft.com/office/drawing/2014/main" id="{DA694EA8-76D7-473D-B16A-A821D1101E53}"/>
                    </a:ext>
                  </a:extLst>
                </p:cNvPr>
                <p:cNvSpPr/>
                <p:nvPr/>
              </p:nvSpPr>
              <p:spPr bwMode="auto">
                <a:xfrm>
                  <a:off x="4105474" y="2730013"/>
                  <a:ext cx="556395" cy="552017"/>
                </a:xfrm>
                <a:custGeom>
                  <a:avLst/>
                  <a:gdLst>
                    <a:gd name="T0" fmla="*/ 2147483647 w 318"/>
                    <a:gd name="T1" fmla="*/ 2147483647 h 332"/>
                    <a:gd name="T2" fmla="*/ 2147483647 w 318"/>
                    <a:gd name="T3" fmla="*/ 2147483647 h 332"/>
                    <a:gd name="T4" fmla="*/ 2147483647 w 318"/>
                    <a:gd name="T5" fmla="*/ 2147483647 h 332"/>
                    <a:gd name="T6" fmla="*/ 2147483647 w 318"/>
                    <a:gd name="T7" fmla="*/ 2147483647 h 332"/>
                    <a:gd name="T8" fmla="*/ 2147483647 w 318"/>
                    <a:gd name="T9" fmla="*/ 2147483647 h 332"/>
                    <a:gd name="T10" fmla="*/ 2147483647 w 318"/>
                    <a:gd name="T11" fmla="*/ 2147483647 h 332"/>
                    <a:gd name="T12" fmla="*/ 2147483647 w 318"/>
                    <a:gd name="T13" fmla="*/ 2147483647 h 332"/>
                    <a:gd name="T14" fmla="*/ 2147483647 w 318"/>
                    <a:gd name="T15" fmla="*/ 2147483647 h 332"/>
                    <a:gd name="T16" fmla="*/ 2147483647 w 318"/>
                    <a:gd name="T17" fmla="*/ 0 h 332"/>
                    <a:gd name="T18" fmla="*/ 2147483647 w 318"/>
                    <a:gd name="T19" fmla="*/ 2147483647 h 332"/>
                    <a:gd name="T20" fmla="*/ 2147483647 w 318"/>
                    <a:gd name="T21" fmla="*/ 2147483647 h 332"/>
                    <a:gd name="T22" fmla="*/ 2147483647 w 318"/>
                    <a:gd name="T23" fmla="*/ 2147483647 h 332"/>
                    <a:gd name="T24" fmla="*/ 2147483647 w 318"/>
                    <a:gd name="T25" fmla="*/ 2147483647 h 332"/>
                    <a:gd name="T26" fmla="*/ 2147483647 w 318"/>
                    <a:gd name="T27" fmla="*/ 2147483647 h 332"/>
                    <a:gd name="T28" fmla="*/ 2147483647 w 318"/>
                    <a:gd name="T29" fmla="*/ 2147483647 h 332"/>
                    <a:gd name="T30" fmla="*/ 2147483647 w 318"/>
                    <a:gd name="T31" fmla="*/ 2147483647 h 332"/>
                    <a:gd name="T32" fmla="*/ 2147483647 w 318"/>
                    <a:gd name="T33" fmla="*/ 2147483647 h 332"/>
                    <a:gd name="T34" fmla="*/ 2147483647 w 318"/>
                    <a:gd name="T35" fmla="*/ 2147483647 h 332"/>
                    <a:gd name="T36" fmla="*/ 2147483647 w 318"/>
                    <a:gd name="T37" fmla="*/ 2147483647 h 332"/>
                    <a:gd name="T38" fmla="*/ 2147483647 w 318"/>
                    <a:gd name="T39" fmla="*/ 2147483647 h 332"/>
                    <a:gd name="T40" fmla="*/ 2147483647 w 318"/>
                    <a:gd name="T41" fmla="*/ 2147483647 h 332"/>
                    <a:gd name="T42" fmla="*/ 2147483647 w 318"/>
                    <a:gd name="T43" fmla="*/ 2147483647 h 332"/>
                    <a:gd name="T44" fmla="*/ 2147483647 w 318"/>
                    <a:gd name="T45" fmla="*/ 2147483647 h 332"/>
                    <a:gd name="T46" fmla="*/ 2147483647 w 318"/>
                    <a:gd name="T47" fmla="*/ 2147483647 h 332"/>
                    <a:gd name="T48" fmla="*/ 2147483647 w 318"/>
                    <a:gd name="T49" fmla="*/ 2147483647 h 332"/>
                    <a:gd name="T50" fmla="*/ 2147483647 w 318"/>
                    <a:gd name="T51" fmla="*/ 2147483647 h 332"/>
                    <a:gd name="T52" fmla="*/ 2147483647 w 318"/>
                    <a:gd name="T53" fmla="*/ 2147483647 h 332"/>
                    <a:gd name="T54" fmla="*/ 2147483647 w 318"/>
                    <a:gd name="T55" fmla="*/ 2147483647 h 332"/>
                    <a:gd name="T56" fmla="*/ 2147483647 w 318"/>
                    <a:gd name="T57" fmla="*/ 2147483647 h 332"/>
                    <a:gd name="T58" fmla="*/ 2147483647 w 318"/>
                    <a:gd name="T59" fmla="*/ 2147483647 h 332"/>
                    <a:gd name="T60" fmla="*/ 2147483647 w 318"/>
                    <a:gd name="T61" fmla="*/ 2147483647 h 332"/>
                    <a:gd name="T62" fmla="*/ 2147483647 w 318"/>
                    <a:gd name="T63" fmla="*/ 2147483647 h 332"/>
                    <a:gd name="T64" fmla="*/ 0 w 318"/>
                    <a:gd name="T65" fmla="*/ 2147483647 h 332"/>
                    <a:gd name="T66" fmla="*/ 2147483647 w 318"/>
                    <a:gd name="T67" fmla="*/ 2147483647 h 332"/>
                    <a:gd name="T68" fmla="*/ 2147483647 w 318"/>
                    <a:gd name="T69" fmla="*/ 2147483647 h 332"/>
                    <a:gd name="T70" fmla="*/ 2147483647 w 318"/>
                    <a:gd name="T71" fmla="*/ 2147483647 h 332"/>
                    <a:gd name="T72" fmla="*/ 2147483647 w 318"/>
                    <a:gd name="T73" fmla="*/ 2147483647 h 332"/>
                    <a:gd name="T74" fmla="*/ 2147483647 w 318"/>
                    <a:gd name="T75" fmla="*/ 2147483647 h 332"/>
                    <a:gd name="T76" fmla="*/ 2147483647 w 318"/>
                    <a:gd name="T77" fmla="*/ 2147483647 h 332"/>
                    <a:gd name="T78" fmla="*/ 2147483647 w 318"/>
                    <a:gd name="T79" fmla="*/ 2147483647 h 332"/>
                    <a:gd name="T80" fmla="*/ 2147483647 w 318"/>
                    <a:gd name="T81" fmla="*/ 2147483647 h 332"/>
                    <a:gd name="T82" fmla="*/ 2147483647 w 318"/>
                    <a:gd name="T83" fmla="*/ 2147483647 h 332"/>
                    <a:gd name="T84" fmla="*/ 2147483647 w 318"/>
                    <a:gd name="T85" fmla="*/ 2147483647 h 332"/>
                    <a:gd name="T86" fmla="*/ 2147483647 w 318"/>
                    <a:gd name="T87" fmla="*/ 2147483647 h 332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18"/>
                    <a:gd name="T133" fmla="*/ 0 h 332"/>
                    <a:gd name="T134" fmla="*/ 318 w 318"/>
                    <a:gd name="T135" fmla="*/ 332 h 332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18" h="332">
                      <a:moveTo>
                        <a:pt x="98" y="36"/>
                      </a:moveTo>
                      <a:lnTo>
                        <a:pt x="110" y="34"/>
                      </a:lnTo>
                      <a:lnTo>
                        <a:pt x="116" y="30"/>
                      </a:lnTo>
                      <a:lnTo>
                        <a:pt x="124" y="26"/>
                      </a:lnTo>
                      <a:lnTo>
                        <a:pt x="132" y="20"/>
                      </a:lnTo>
                      <a:lnTo>
                        <a:pt x="146" y="14"/>
                      </a:lnTo>
                      <a:lnTo>
                        <a:pt x="166" y="8"/>
                      </a:lnTo>
                      <a:lnTo>
                        <a:pt x="186" y="4"/>
                      </a:lnTo>
                      <a:lnTo>
                        <a:pt x="198" y="4"/>
                      </a:lnTo>
                      <a:lnTo>
                        <a:pt x="202" y="4"/>
                      </a:lnTo>
                      <a:lnTo>
                        <a:pt x="206" y="6"/>
                      </a:lnTo>
                      <a:lnTo>
                        <a:pt x="210" y="8"/>
                      </a:lnTo>
                      <a:lnTo>
                        <a:pt x="214" y="8"/>
                      </a:lnTo>
                      <a:lnTo>
                        <a:pt x="220" y="6"/>
                      </a:lnTo>
                      <a:lnTo>
                        <a:pt x="222" y="4"/>
                      </a:lnTo>
                      <a:lnTo>
                        <a:pt x="224" y="2"/>
                      </a:lnTo>
                      <a:lnTo>
                        <a:pt x="230" y="0"/>
                      </a:lnTo>
                      <a:lnTo>
                        <a:pt x="248" y="0"/>
                      </a:lnTo>
                      <a:lnTo>
                        <a:pt x="260" y="0"/>
                      </a:lnTo>
                      <a:lnTo>
                        <a:pt x="258" y="10"/>
                      </a:lnTo>
                      <a:lnTo>
                        <a:pt x="256" y="22"/>
                      </a:lnTo>
                      <a:lnTo>
                        <a:pt x="256" y="34"/>
                      </a:lnTo>
                      <a:lnTo>
                        <a:pt x="256" y="40"/>
                      </a:lnTo>
                      <a:lnTo>
                        <a:pt x="254" y="48"/>
                      </a:lnTo>
                      <a:lnTo>
                        <a:pt x="252" y="52"/>
                      </a:lnTo>
                      <a:lnTo>
                        <a:pt x="248" y="54"/>
                      </a:lnTo>
                      <a:lnTo>
                        <a:pt x="246" y="56"/>
                      </a:lnTo>
                      <a:lnTo>
                        <a:pt x="246" y="60"/>
                      </a:lnTo>
                      <a:lnTo>
                        <a:pt x="246" y="66"/>
                      </a:lnTo>
                      <a:lnTo>
                        <a:pt x="250" y="72"/>
                      </a:lnTo>
                      <a:lnTo>
                        <a:pt x="254" y="76"/>
                      </a:lnTo>
                      <a:lnTo>
                        <a:pt x="256" y="80"/>
                      </a:lnTo>
                      <a:lnTo>
                        <a:pt x="260" y="84"/>
                      </a:lnTo>
                      <a:lnTo>
                        <a:pt x="264" y="90"/>
                      </a:lnTo>
                      <a:lnTo>
                        <a:pt x="268" y="96"/>
                      </a:lnTo>
                      <a:lnTo>
                        <a:pt x="272" y="102"/>
                      </a:lnTo>
                      <a:lnTo>
                        <a:pt x="276" y="128"/>
                      </a:lnTo>
                      <a:lnTo>
                        <a:pt x="276" y="126"/>
                      </a:lnTo>
                      <a:lnTo>
                        <a:pt x="278" y="132"/>
                      </a:lnTo>
                      <a:lnTo>
                        <a:pt x="278" y="138"/>
                      </a:lnTo>
                      <a:lnTo>
                        <a:pt x="280" y="144"/>
                      </a:lnTo>
                      <a:lnTo>
                        <a:pt x="282" y="150"/>
                      </a:lnTo>
                      <a:lnTo>
                        <a:pt x="282" y="158"/>
                      </a:lnTo>
                      <a:lnTo>
                        <a:pt x="284" y="190"/>
                      </a:lnTo>
                      <a:lnTo>
                        <a:pt x="280" y="194"/>
                      </a:lnTo>
                      <a:lnTo>
                        <a:pt x="278" y="202"/>
                      </a:lnTo>
                      <a:lnTo>
                        <a:pt x="280" y="206"/>
                      </a:lnTo>
                      <a:lnTo>
                        <a:pt x="282" y="210"/>
                      </a:lnTo>
                      <a:lnTo>
                        <a:pt x="288" y="222"/>
                      </a:lnTo>
                      <a:lnTo>
                        <a:pt x="290" y="228"/>
                      </a:lnTo>
                      <a:lnTo>
                        <a:pt x="296" y="232"/>
                      </a:lnTo>
                      <a:lnTo>
                        <a:pt x="306" y="236"/>
                      </a:lnTo>
                      <a:lnTo>
                        <a:pt x="310" y="238"/>
                      </a:lnTo>
                      <a:lnTo>
                        <a:pt x="314" y="244"/>
                      </a:lnTo>
                      <a:lnTo>
                        <a:pt x="318" y="252"/>
                      </a:lnTo>
                      <a:lnTo>
                        <a:pt x="248" y="300"/>
                      </a:lnTo>
                      <a:lnTo>
                        <a:pt x="220" y="328"/>
                      </a:lnTo>
                      <a:lnTo>
                        <a:pt x="182" y="332"/>
                      </a:lnTo>
                      <a:lnTo>
                        <a:pt x="182" y="318"/>
                      </a:lnTo>
                      <a:lnTo>
                        <a:pt x="170" y="314"/>
                      </a:lnTo>
                      <a:lnTo>
                        <a:pt x="160" y="310"/>
                      </a:lnTo>
                      <a:lnTo>
                        <a:pt x="152" y="302"/>
                      </a:lnTo>
                      <a:lnTo>
                        <a:pt x="148" y="298"/>
                      </a:lnTo>
                      <a:lnTo>
                        <a:pt x="148" y="294"/>
                      </a:lnTo>
                      <a:lnTo>
                        <a:pt x="0" y="182"/>
                      </a:lnTo>
                      <a:lnTo>
                        <a:pt x="0" y="160"/>
                      </a:lnTo>
                      <a:lnTo>
                        <a:pt x="8" y="148"/>
                      </a:lnTo>
                      <a:lnTo>
                        <a:pt x="18" y="144"/>
                      </a:lnTo>
                      <a:lnTo>
                        <a:pt x="32" y="138"/>
                      </a:lnTo>
                      <a:lnTo>
                        <a:pt x="48" y="132"/>
                      </a:lnTo>
                      <a:lnTo>
                        <a:pt x="54" y="128"/>
                      </a:lnTo>
                      <a:lnTo>
                        <a:pt x="56" y="124"/>
                      </a:lnTo>
                      <a:lnTo>
                        <a:pt x="60" y="118"/>
                      </a:lnTo>
                      <a:lnTo>
                        <a:pt x="66" y="116"/>
                      </a:lnTo>
                      <a:lnTo>
                        <a:pt x="70" y="114"/>
                      </a:lnTo>
                      <a:lnTo>
                        <a:pt x="72" y="112"/>
                      </a:lnTo>
                      <a:lnTo>
                        <a:pt x="72" y="110"/>
                      </a:lnTo>
                      <a:lnTo>
                        <a:pt x="72" y="102"/>
                      </a:lnTo>
                      <a:lnTo>
                        <a:pt x="80" y="100"/>
                      </a:lnTo>
                      <a:lnTo>
                        <a:pt x="84" y="96"/>
                      </a:lnTo>
                      <a:lnTo>
                        <a:pt x="90" y="92"/>
                      </a:lnTo>
                      <a:lnTo>
                        <a:pt x="96" y="92"/>
                      </a:lnTo>
                      <a:lnTo>
                        <a:pt x="106" y="92"/>
                      </a:lnTo>
                      <a:lnTo>
                        <a:pt x="110" y="92"/>
                      </a:lnTo>
                      <a:lnTo>
                        <a:pt x="112" y="90"/>
                      </a:lnTo>
                      <a:lnTo>
                        <a:pt x="112" y="86"/>
                      </a:lnTo>
                      <a:lnTo>
                        <a:pt x="104" y="60"/>
                      </a:lnTo>
                      <a:lnTo>
                        <a:pt x="96" y="36"/>
                      </a:lnTo>
                      <a:lnTo>
                        <a:pt x="98" y="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25" name="ïṩľíḑè">
                  <a:extLst>
                    <a:ext uri="{FF2B5EF4-FFF2-40B4-BE49-F238E27FC236}">
                      <a16:creationId xmlns:a16="http://schemas.microsoft.com/office/drawing/2014/main" id="{42BAD438-DF30-46D5-9BD6-76EB0ED110A8}"/>
                    </a:ext>
                  </a:extLst>
                </p:cNvPr>
                <p:cNvSpPr/>
                <p:nvPr/>
              </p:nvSpPr>
              <p:spPr bwMode="auto">
                <a:xfrm>
                  <a:off x="3988411" y="2769244"/>
                  <a:ext cx="314005" cy="256394"/>
                </a:xfrm>
                <a:custGeom>
                  <a:avLst/>
                  <a:gdLst>
                    <a:gd name="T0" fmla="*/ 2147483647 w 180"/>
                    <a:gd name="T1" fmla="*/ 2147483647 h 154"/>
                    <a:gd name="T2" fmla="*/ 2147483647 w 180"/>
                    <a:gd name="T3" fmla="*/ 2147483647 h 154"/>
                    <a:gd name="T4" fmla="*/ 2147483647 w 180"/>
                    <a:gd name="T5" fmla="*/ 2147483647 h 154"/>
                    <a:gd name="T6" fmla="*/ 2147483647 w 180"/>
                    <a:gd name="T7" fmla="*/ 2147483647 h 154"/>
                    <a:gd name="T8" fmla="*/ 2147483647 w 180"/>
                    <a:gd name="T9" fmla="*/ 2147483647 h 154"/>
                    <a:gd name="T10" fmla="*/ 2147483647 w 180"/>
                    <a:gd name="T11" fmla="*/ 2147483647 h 154"/>
                    <a:gd name="T12" fmla="*/ 2147483647 w 180"/>
                    <a:gd name="T13" fmla="*/ 2147483647 h 154"/>
                    <a:gd name="T14" fmla="*/ 2147483647 w 180"/>
                    <a:gd name="T15" fmla="*/ 2147483647 h 154"/>
                    <a:gd name="T16" fmla="*/ 2147483647 w 180"/>
                    <a:gd name="T17" fmla="*/ 2147483647 h 154"/>
                    <a:gd name="T18" fmla="*/ 2147483647 w 180"/>
                    <a:gd name="T19" fmla="*/ 2147483647 h 154"/>
                    <a:gd name="T20" fmla="*/ 2147483647 w 180"/>
                    <a:gd name="T21" fmla="*/ 2147483647 h 154"/>
                    <a:gd name="T22" fmla="*/ 2147483647 w 180"/>
                    <a:gd name="T23" fmla="*/ 2147483647 h 154"/>
                    <a:gd name="T24" fmla="*/ 2147483647 w 180"/>
                    <a:gd name="T25" fmla="*/ 2147483647 h 154"/>
                    <a:gd name="T26" fmla="*/ 2147483647 w 180"/>
                    <a:gd name="T27" fmla="*/ 2147483647 h 154"/>
                    <a:gd name="T28" fmla="*/ 2147483647 w 180"/>
                    <a:gd name="T29" fmla="*/ 2147483647 h 154"/>
                    <a:gd name="T30" fmla="*/ 2147483647 w 180"/>
                    <a:gd name="T31" fmla="*/ 2147483647 h 154"/>
                    <a:gd name="T32" fmla="*/ 2147483647 w 180"/>
                    <a:gd name="T33" fmla="*/ 2147483647 h 154"/>
                    <a:gd name="T34" fmla="*/ 2147483647 w 180"/>
                    <a:gd name="T35" fmla="*/ 2147483647 h 154"/>
                    <a:gd name="T36" fmla="*/ 2147483647 w 180"/>
                    <a:gd name="T37" fmla="*/ 2147483647 h 154"/>
                    <a:gd name="T38" fmla="*/ 2147483647 w 180"/>
                    <a:gd name="T39" fmla="*/ 2147483647 h 154"/>
                    <a:gd name="T40" fmla="*/ 2147483647 w 180"/>
                    <a:gd name="T41" fmla="*/ 2147483647 h 154"/>
                    <a:gd name="T42" fmla="*/ 2147483647 w 180"/>
                    <a:gd name="T43" fmla="*/ 2147483647 h 154"/>
                    <a:gd name="T44" fmla="*/ 2147483647 w 180"/>
                    <a:gd name="T45" fmla="*/ 2147483647 h 154"/>
                    <a:gd name="T46" fmla="*/ 2147483647 w 180"/>
                    <a:gd name="T47" fmla="*/ 2147483647 h 154"/>
                    <a:gd name="T48" fmla="*/ 2147483647 w 180"/>
                    <a:gd name="T49" fmla="*/ 2147483647 h 154"/>
                    <a:gd name="T50" fmla="*/ 2147483647 w 180"/>
                    <a:gd name="T51" fmla="*/ 2147483647 h 154"/>
                    <a:gd name="T52" fmla="*/ 2147483647 w 180"/>
                    <a:gd name="T53" fmla="*/ 2147483647 h 154"/>
                    <a:gd name="T54" fmla="*/ 2147483647 w 180"/>
                    <a:gd name="T55" fmla="*/ 2147483647 h 154"/>
                    <a:gd name="T56" fmla="*/ 2147483647 w 180"/>
                    <a:gd name="T57" fmla="*/ 2147483647 h 154"/>
                    <a:gd name="T58" fmla="*/ 2147483647 w 180"/>
                    <a:gd name="T59" fmla="*/ 2147483647 h 154"/>
                    <a:gd name="T60" fmla="*/ 2147483647 w 180"/>
                    <a:gd name="T61" fmla="*/ 2147483647 h 154"/>
                    <a:gd name="T62" fmla="*/ 2147483647 w 180"/>
                    <a:gd name="T63" fmla="*/ 0 h 154"/>
                    <a:gd name="T64" fmla="*/ 2147483647 w 180"/>
                    <a:gd name="T65" fmla="*/ 2147483647 h 154"/>
                    <a:gd name="T66" fmla="*/ 2147483647 w 180"/>
                    <a:gd name="T67" fmla="*/ 2147483647 h 154"/>
                    <a:gd name="T68" fmla="*/ 2147483647 w 180"/>
                    <a:gd name="T69" fmla="*/ 2147483647 h 154"/>
                    <a:gd name="T70" fmla="*/ 2147483647 w 180"/>
                    <a:gd name="T71" fmla="*/ 2147483647 h 154"/>
                    <a:gd name="T72" fmla="*/ 2147483647 w 180"/>
                    <a:gd name="T73" fmla="*/ 2147483647 h 154"/>
                    <a:gd name="T74" fmla="*/ 2147483647 w 180"/>
                    <a:gd name="T75" fmla="*/ 2147483647 h 154"/>
                    <a:gd name="T76" fmla="*/ 2147483647 w 180"/>
                    <a:gd name="T77" fmla="*/ 2147483647 h 154"/>
                    <a:gd name="T78" fmla="*/ 2147483647 w 180"/>
                    <a:gd name="T79" fmla="*/ 2147483647 h 154"/>
                    <a:gd name="T80" fmla="*/ 2147483647 w 180"/>
                    <a:gd name="T81" fmla="*/ 2147483647 h 154"/>
                    <a:gd name="T82" fmla="*/ 2147483647 w 180"/>
                    <a:gd name="T83" fmla="*/ 2147483647 h 154"/>
                    <a:gd name="T84" fmla="*/ 2147483647 w 180"/>
                    <a:gd name="T85" fmla="*/ 2147483647 h 154"/>
                    <a:gd name="T86" fmla="*/ 2147483647 w 180"/>
                    <a:gd name="T87" fmla="*/ 2147483647 h 154"/>
                    <a:gd name="T88" fmla="*/ 2147483647 w 180"/>
                    <a:gd name="T89" fmla="*/ 2147483647 h 154"/>
                    <a:gd name="T90" fmla="*/ 2147483647 w 180"/>
                    <a:gd name="T91" fmla="*/ 2147483647 h 154"/>
                    <a:gd name="T92" fmla="*/ 2147483647 w 180"/>
                    <a:gd name="T93" fmla="*/ 2147483647 h 154"/>
                    <a:gd name="T94" fmla="*/ 2147483647 w 180"/>
                    <a:gd name="T95" fmla="*/ 2147483647 h 154"/>
                    <a:gd name="T96" fmla="*/ 2147483647 w 180"/>
                    <a:gd name="T97" fmla="*/ 2147483647 h 154"/>
                    <a:gd name="T98" fmla="*/ 2147483647 w 180"/>
                    <a:gd name="T99" fmla="*/ 2147483647 h 154"/>
                    <a:gd name="T100" fmla="*/ 2147483647 w 180"/>
                    <a:gd name="T101" fmla="*/ 2147483647 h 154"/>
                    <a:gd name="T102" fmla="*/ 2147483647 w 180"/>
                    <a:gd name="T103" fmla="*/ 2147483647 h 154"/>
                    <a:gd name="T104" fmla="*/ 2147483647 w 180"/>
                    <a:gd name="T105" fmla="*/ 2147483647 h 154"/>
                    <a:gd name="T106" fmla="*/ 0 w 180"/>
                    <a:gd name="T107" fmla="*/ 2147483647 h 154"/>
                    <a:gd name="T108" fmla="*/ 2147483647 w 180"/>
                    <a:gd name="T109" fmla="*/ 2147483647 h 154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w 180"/>
                    <a:gd name="T166" fmla="*/ 0 h 154"/>
                    <a:gd name="T167" fmla="*/ 180 w 180"/>
                    <a:gd name="T168" fmla="*/ 154 h 154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T165" t="T166" r="T167" b="T168"/>
                  <a:pathLst>
                    <a:path w="180" h="154">
                      <a:moveTo>
                        <a:pt x="68" y="152"/>
                      </a:moveTo>
                      <a:lnTo>
                        <a:pt x="68" y="136"/>
                      </a:lnTo>
                      <a:lnTo>
                        <a:pt x="76" y="124"/>
                      </a:lnTo>
                      <a:lnTo>
                        <a:pt x="86" y="120"/>
                      </a:lnTo>
                      <a:lnTo>
                        <a:pt x="100" y="114"/>
                      </a:lnTo>
                      <a:lnTo>
                        <a:pt x="116" y="108"/>
                      </a:lnTo>
                      <a:lnTo>
                        <a:pt x="122" y="104"/>
                      </a:lnTo>
                      <a:lnTo>
                        <a:pt x="124" y="100"/>
                      </a:lnTo>
                      <a:lnTo>
                        <a:pt x="128" y="94"/>
                      </a:lnTo>
                      <a:lnTo>
                        <a:pt x="134" y="92"/>
                      </a:lnTo>
                      <a:lnTo>
                        <a:pt x="138" y="90"/>
                      </a:lnTo>
                      <a:lnTo>
                        <a:pt x="140" y="88"/>
                      </a:lnTo>
                      <a:lnTo>
                        <a:pt x="140" y="86"/>
                      </a:lnTo>
                      <a:lnTo>
                        <a:pt x="140" y="78"/>
                      </a:lnTo>
                      <a:lnTo>
                        <a:pt x="148" y="76"/>
                      </a:lnTo>
                      <a:lnTo>
                        <a:pt x="152" y="72"/>
                      </a:lnTo>
                      <a:lnTo>
                        <a:pt x="158" y="68"/>
                      </a:lnTo>
                      <a:lnTo>
                        <a:pt x="164" y="68"/>
                      </a:lnTo>
                      <a:lnTo>
                        <a:pt x="174" y="68"/>
                      </a:lnTo>
                      <a:lnTo>
                        <a:pt x="178" y="68"/>
                      </a:lnTo>
                      <a:lnTo>
                        <a:pt x="180" y="66"/>
                      </a:lnTo>
                      <a:lnTo>
                        <a:pt x="180" y="62"/>
                      </a:lnTo>
                      <a:lnTo>
                        <a:pt x="172" y="36"/>
                      </a:lnTo>
                      <a:lnTo>
                        <a:pt x="164" y="12"/>
                      </a:lnTo>
                      <a:lnTo>
                        <a:pt x="166" y="12"/>
                      </a:lnTo>
                      <a:lnTo>
                        <a:pt x="148" y="14"/>
                      </a:lnTo>
                      <a:lnTo>
                        <a:pt x="136" y="12"/>
                      </a:lnTo>
                      <a:lnTo>
                        <a:pt x="126" y="10"/>
                      </a:lnTo>
                      <a:lnTo>
                        <a:pt x="124" y="8"/>
                      </a:lnTo>
                      <a:lnTo>
                        <a:pt x="124" y="4"/>
                      </a:lnTo>
                      <a:lnTo>
                        <a:pt x="122" y="2"/>
                      </a:lnTo>
                      <a:lnTo>
                        <a:pt x="118" y="0"/>
                      </a:lnTo>
                      <a:lnTo>
                        <a:pt x="114" y="2"/>
                      </a:lnTo>
                      <a:lnTo>
                        <a:pt x="110" y="4"/>
                      </a:lnTo>
                      <a:lnTo>
                        <a:pt x="106" y="14"/>
                      </a:lnTo>
                      <a:lnTo>
                        <a:pt x="102" y="26"/>
                      </a:lnTo>
                      <a:lnTo>
                        <a:pt x="98" y="32"/>
                      </a:lnTo>
                      <a:lnTo>
                        <a:pt x="92" y="40"/>
                      </a:lnTo>
                      <a:lnTo>
                        <a:pt x="82" y="44"/>
                      </a:lnTo>
                      <a:lnTo>
                        <a:pt x="74" y="52"/>
                      </a:lnTo>
                      <a:lnTo>
                        <a:pt x="66" y="58"/>
                      </a:lnTo>
                      <a:lnTo>
                        <a:pt x="62" y="64"/>
                      </a:lnTo>
                      <a:lnTo>
                        <a:pt x="60" y="70"/>
                      </a:lnTo>
                      <a:lnTo>
                        <a:pt x="60" y="82"/>
                      </a:lnTo>
                      <a:lnTo>
                        <a:pt x="58" y="94"/>
                      </a:lnTo>
                      <a:lnTo>
                        <a:pt x="54" y="108"/>
                      </a:lnTo>
                      <a:lnTo>
                        <a:pt x="50" y="114"/>
                      </a:lnTo>
                      <a:lnTo>
                        <a:pt x="44" y="118"/>
                      </a:lnTo>
                      <a:lnTo>
                        <a:pt x="32" y="130"/>
                      </a:lnTo>
                      <a:lnTo>
                        <a:pt x="24" y="136"/>
                      </a:lnTo>
                      <a:lnTo>
                        <a:pt x="18" y="140"/>
                      </a:lnTo>
                      <a:lnTo>
                        <a:pt x="12" y="142"/>
                      </a:lnTo>
                      <a:lnTo>
                        <a:pt x="4" y="146"/>
                      </a:lnTo>
                      <a:lnTo>
                        <a:pt x="0" y="154"/>
                      </a:lnTo>
                      <a:lnTo>
                        <a:pt x="68" y="1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26" name="îṥḻïde">
                  <a:extLst>
                    <a:ext uri="{FF2B5EF4-FFF2-40B4-BE49-F238E27FC236}">
                      <a16:creationId xmlns:a16="http://schemas.microsoft.com/office/drawing/2014/main" id="{7EAC9806-9907-4F26-8D61-C9DF84BAAE1A}"/>
                    </a:ext>
                  </a:extLst>
                </p:cNvPr>
                <p:cNvSpPr/>
                <p:nvPr/>
              </p:nvSpPr>
              <p:spPr bwMode="auto">
                <a:xfrm>
                  <a:off x="3882365" y="3021434"/>
                  <a:ext cx="220354" cy="196148"/>
                </a:xfrm>
                <a:custGeom>
                  <a:avLst/>
                  <a:gdLst>
                    <a:gd name="T0" fmla="*/ 2147483647 w 126"/>
                    <a:gd name="T1" fmla="*/ 0 h 116"/>
                    <a:gd name="T2" fmla="*/ 2147483647 w 126"/>
                    <a:gd name="T3" fmla="*/ 2147483647 h 116"/>
                    <a:gd name="T4" fmla="*/ 2147483647 w 126"/>
                    <a:gd name="T5" fmla="*/ 2147483647 h 116"/>
                    <a:gd name="T6" fmla="*/ 2147483647 w 126"/>
                    <a:gd name="T7" fmla="*/ 2147483647 h 116"/>
                    <a:gd name="T8" fmla="*/ 2147483647 w 126"/>
                    <a:gd name="T9" fmla="*/ 2147483647 h 116"/>
                    <a:gd name="T10" fmla="*/ 2147483647 w 126"/>
                    <a:gd name="T11" fmla="*/ 2147483647 h 116"/>
                    <a:gd name="T12" fmla="*/ 2147483647 w 126"/>
                    <a:gd name="T13" fmla="*/ 2147483647 h 116"/>
                    <a:gd name="T14" fmla="*/ 0 w 126"/>
                    <a:gd name="T15" fmla="*/ 2147483647 h 116"/>
                    <a:gd name="T16" fmla="*/ 0 w 126"/>
                    <a:gd name="T17" fmla="*/ 2147483647 h 116"/>
                    <a:gd name="T18" fmla="*/ 2147483647 w 126"/>
                    <a:gd name="T19" fmla="*/ 2147483647 h 116"/>
                    <a:gd name="T20" fmla="*/ 2147483647 w 126"/>
                    <a:gd name="T21" fmla="*/ 2147483647 h 116"/>
                    <a:gd name="T22" fmla="*/ 2147483647 w 126"/>
                    <a:gd name="T23" fmla="*/ 2147483647 h 116"/>
                    <a:gd name="T24" fmla="*/ 2147483647 w 126"/>
                    <a:gd name="T25" fmla="*/ 2147483647 h 116"/>
                    <a:gd name="T26" fmla="*/ 2147483647 w 126"/>
                    <a:gd name="T27" fmla="*/ 2147483647 h 116"/>
                    <a:gd name="T28" fmla="*/ 2147483647 w 126"/>
                    <a:gd name="T29" fmla="*/ 2147483647 h 116"/>
                    <a:gd name="T30" fmla="*/ 2147483647 w 126"/>
                    <a:gd name="T31" fmla="*/ 2147483647 h 116"/>
                    <a:gd name="T32" fmla="*/ 2147483647 w 126"/>
                    <a:gd name="T33" fmla="*/ 2147483647 h 116"/>
                    <a:gd name="T34" fmla="*/ 2147483647 w 126"/>
                    <a:gd name="T35" fmla="*/ 0 h 11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26"/>
                    <a:gd name="T55" fmla="*/ 0 h 116"/>
                    <a:gd name="T56" fmla="*/ 126 w 126"/>
                    <a:gd name="T57" fmla="*/ 116 h 11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26" h="116">
                      <a:moveTo>
                        <a:pt x="126" y="0"/>
                      </a:moveTo>
                      <a:lnTo>
                        <a:pt x="126" y="32"/>
                      </a:lnTo>
                      <a:lnTo>
                        <a:pt x="76" y="32"/>
                      </a:lnTo>
                      <a:lnTo>
                        <a:pt x="76" y="78"/>
                      </a:lnTo>
                      <a:lnTo>
                        <a:pt x="66" y="82"/>
                      </a:lnTo>
                      <a:lnTo>
                        <a:pt x="58" y="90"/>
                      </a:lnTo>
                      <a:lnTo>
                        <a:pt x="56" y="116"/>
                      </a:lnTo>
                      <a:lnTo>
                        <a:pt x="0" y="116"/>
                      </a:lnTo>
                      <a:lnTo>
                        <a:pt x="0" y="108"/>
                      </a:lnTo>
                      <a:lnTo>
                        <a:pt x="2" y="100"/>
                      </a:lnTo>
                      <a:lnTo>
                        <a:pt x="10" y="88"/>
                      </a:lnTo>
                      <a:lnTo>
                        <a:pt x="20" y="74"/>
                      </a:lnTo>
                      <a:lnTo>
                        <a:pt x="24" y="66"/>
                      </a:lnTo>
                      <a:lnTo>
                        <a:pt x="38" y="42"/>
                      </a:lnTo>
                      <a:lnTo>
                        <a:pt x="50" y="20"/>
                      </a:lnTo>
                      <a:lnTo>
                        <a:pt x="56" y="12"/>
                      </a:lnTo>
                      <a:lnTo>
                        <a:pt x="60" y="2"/>
                      </a:lnTo>
                      <a:lnTo>
                        <a:pt x="12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27" name="iṧļíde">
                  <a:extLst>
                    <a:ext uri="{FF2B5EF4-FFF2-40B4-BE49-F238E27FC236}">
                      <a16:creationId xmlns:a16="http://schemas.microsoft.com/office/drawing/2014/main" id="{B7C2D301-FB12-4EE8-805C-5BAD814ABD7F}"/>
                    </a:ext>
                  </a:extLst>
                </p:cNvPr>
                <p:cNvSpPr/>
                <p:nvPr/>
              </p:nvSpPr>
              <p:spPr bwMode="auto">
                <a:xfrm>
                  <a:off x="3882365" y="3021434"/>
                  <a:ext cx="325022" cy="399301"/>
                </a:xfrm>
                <a:custGeom>
                  <a:avLst/>
                  <a:gdLst>
                    <a:gd name="T0" fmla="*/ 2147483647 w 186"/>
                    <a:gd name="T1" fmla="*/ 0 h 238"/>
                    <a:gd name="T2" fmla="*/ 2147483647 w 186"/>
                    <a:gd name="T3" fmla="*/ 0 h 238"/>
                    <a:gd name="T4" fmla="*/ 2147483647 w 186"/>
                    <a:gd name="T5" fmla="*/ 2147483647 h 238"/>
                    <a:gd name="T6" fmla="*/ 2147483647 w 186"/>
                    <a:gd name="T7" fmla="*/ 2147483647 h 238"/>
                    <a:gd name="T8" fmla="*/ 2147483647 w 186"/>
                    <a:gd name="T9" fmla="*/ 2147483647 h 238"/>
                    <a:gd name="T10" fmla="*/ 2147483647 w 186"/>
                    <a:gd name="T11" fmla="*/ 2147483647 h 238"/>
                    <a:gd name="T12" fmla="*/ 2147483647 w 186"/>
                    <a:gd name="T13" fmla="*/ 2147483647 h 238"/>
                    <a:gd name="T14" fmla="*/ 2147483647 w 186"/>
                    <a:gd name="T15" fmla="*/ 2147483647 h 238"/>
                    <a:gd name="T16" fmla="*/ 0 w 186"/>
                    <a:gd name="T17" fmla="*/ 2147483647 h 238"/>
                    <a:gd name="T18" fmla="*/ 2147483647 w 186"/>
                    <a:gd name="T19" fmla="*/ 2147483647 h 238"/>
                    <a:gd name="T20" fmla="*/ 2147483647 w 186"/>
                    <a:gd name="T21" fmla="*/ 2147483647 h 238"/>
                    <a:gd name="T22" fmla="*/ 2147483647 w 186"/>
                    <a:gd name="T23" fmla="*/ 2147483647 h 238"/>
                    <a:gd name="T24" fmla="*/ 2147483647 w 186"/>
                    <a:gd name="T25" fmla="*/ 2147483647 h 238"/>
                    <a:gd name="T26" fmla="*/ 2147483647 w 186"/>
                    <a:gd name="T27" fmla="*/ 2147483647 h 238"/>
                    <a:gd name="T28" fmla="*/ 2147483647 w 186"/>
                    <a:gd name="T29" fmla="*/ 2147483647 h 238"/>
                    <a:gd name="T30" fmla="*/ 2147483647 w 186"/>
                    <a:gd name="T31" fmla="*/ 2147483647 h 238"/>
                    <a:gd name="T32" fmla="*/ 2147483647 w 186"/>
                    <a:gd name="T33" fmla="*/ 2147483647 h 238"/>
                    <a:gd name="T34" fmla="*/ 2147483647 w 186"/>
                    <a:gd name="T35" fmla="*/ 2147483647 h 238"/>
                    <a:gd name="T36" fmla="*/ 2147483647 w 186"/>
                    <a:gd name="T37" fmla="*/ 2147483647 h 238"/>
                    <a:gd name="T38" fmla="*/ 2147483647 w 186"/>
                    <a:gd name="T39" fmla="*/ 2147483647 h 238"/>
                    <a:gd name="T40" fmla="*/ 2147483647 w 186"/>
                    <a:gd name="T41" fmla="*/ 2147483647 h 238"/>
                    <a:gd name="T42" fmla="*/ 2147483647 w 186"/>
                    <a:gd name="T43" fmla="*/ 2147483647 h 238"/>
                    <a:gd name="T44" fmla="*/ 2147483647 w 186"/>
                    <a:gd name="T45" fmla="*/ 2147483647 h 238"/>
                    <a:gd name="T46" fmla="*/ 2147483647 w 186"/>
                    <a:gd name="T47" fmla="*/ 2147483647 h 238"/>
                    <a:gd name="T48" fmla="*/ 2147483647 w 186"/>
                    <a:gd name="T49" fmla="*/ 2147483647 h 238"/>
                    <a:gd name="T50" fmla="*/ 2147483647 w 186"/>
                    <a:gd name="T51" fmla="*/ 2147483647 h 238"/>
                    <a:gd name="T52" fmla="*/ 2147483647 w 186"/>
                    <a:gd name="T53" fmla="*/ 2147483647 h 238"/>
                    <a:gd name="T54" fmla="*/ 2147483647 w 186"/>
                    <a:gd name="T55" fmla="*/ 2147483647 h 238"/>
                    <a:gd name="T56" fmla="*/ 2147483647 w 186"/>
                    <a:gd name="T57" fmla="*/ 2147483647 h 238"/>
                    <a:gd name="T58" fmla="*/ 2147483647 w 186"/>
                    <a:gd name="T59" fmla="*/ 2147483647 h 238"/>
                    <a:gd name="T60" fmla="*/ 2147483647 w 186"/>
                    <a:gd name="T61" fmla="*/ 2147483647 h 238"/>
                    <a:gd name="T62" fmla="*/ 2147483647 w 186"/>
                    <a:gd name="T63" fmla="*/ 2147483647 h 238"/>
                    <a:gd name="T64" fmla="*/ 2147483647 w 186"/>
                    <a:gd name="T65" fmla="*/ 2147483647 h 238"/>
                    <a:gd name="T66" fmla="*/ 2147483647 w 186"/>
                    <a:gd name="T67" fmla="*/ 2147483647 h 238"/>
                    <a:gd name="T68" fmla="*/ 2147483647 w 186"/>
                    <a:gd name="T69" fmla="*/ 2147483647 h 238"/>
                    <a:gd name="T70" fmla="*/ 2147483647 w 186"/>
                    <a:gd name="T71" fmla="*/ 2147483647 h 238"/>
                    <a:gd name="T72" fmla="*/ 2147483647 w 186"/>
                    <a:gd name="T73" fmla="*/ 2147483647 h 238"/>
                    <a:gd name="T74" fmla="*/ 2147483647 w 186"/>
                    <a:gd name="T75" fmla="*/ 2147483647 h 238"/>
                    <a:gd name="T76" fmla="*/ 2147483647 w 186"/>
                    <a:gd name="T77" fmla="*/ 2147483647 h 238"/>
                    <a:gd name="T78" fmla="*/ 2147483647 w 186"/>
                    <a:gd name="T79" fmla="*/ 2147483647 h 238"/>
                    <a:gd name="T80" fmla="*/ 2147483647 w 186"/>
                    <a:gd name="T81" fmla="*/ 2147483647 h 238"/>
                    <a:gd name="T82" fmla="*/ 2147483647 w 186"/>
                    <a:gd name="T83" fmla="*/ 2147483647 h 238"/>
                    <a:gd name="T84" fmla="*/ 2147483647 w 186"/>
                    <a:gd name="T85" fmla="*/ 2147483647 h 238"/>
                    <a:gd name="T86" fmla="*/ 2147483647 w 186"/>
                    <a:gd name="T87" fmla="*/ 2147483647 h 238"/>
                    <a:gd name="T88" fmla="*/ 2147483647 w 186"/>
                    <a:gd name="T89" fmla="*/ 2147483647 h 238"/>
                    <a:gd name="T90" fmla="*/ 2147483647 w 186"/>
                    <a:gd name="T91" fmla="*/ 2147483647 h 238"/>
                    <a:gd name="T92" fmla="*/ 2147483647 w 186"/>
                    <a:gd name="T93" fmla="*/ 2147483647 h 238"/>
                    <a:gd name="T94" fmla="*/ 2147483647 w 186"/>
                    <a:gd name="T95" fmla="*/ 2147483647 h 238"/>
                    <a:gd name="T96" fmla="*/ 2147483647 w 186"/>
                    <a:gd name="T97" fmla="*/ 2147483647 h 238"/>
                    <a:gd name="T98" fmla="*/ 2147483647 w 186"/>
                    <a:gd name="T99" fmla="*/ 2147483647 h 238"/>
                    <a:gd name="T100" fmla="*/ 2147483647 w 186"/>
                    <a:gd name="T101" fmla="*/ 2147483647 h 238"/>
                    <a:gd name="T102" fmla="*/ 2147483647 w 186"/>
                    <a:gd name="T103" fmla="*/ 2147483647 h 238"/>
                    <a:gd name="T104" fmla="*/ 2147483647 w 186"/>
                    <a:gd name="T105" fmla="*/ 2147483647 h 238"/>
                    <a:gd name="T106" fmla="*/ 2147483647 w 186"/>
                    <a:gd name="T107" fmla="*/ 2147483647 h 238"/>
                    <a:gd name="T108" fmla="*/ 2147483647 w 186"/>
                    <a:gd name="T109" fmla="*/ 2147483647 h 238"/>
                    <a:gd name="T110" fmla="*/ 2147483647 w 186"/>
                    <a:gd name="T111" fmla="*/ 2147483647 h 238"/>
                    <a:gd name="T112" fmla="*/ 2147483647 w 186"/>
                    <a:gd name="T113" fmla="*/ 2147483647 h 238"/>
                    <a:gd name="T114" fmla="*/ 2147483647 w 186"/>
                    <a:gd name="T115" fmla="*/ 2147483647 h 238"/>
                    <a:gd name="T116" fmla="*/ 2147483647 w 186"/>
                    <a:gd name="T117" fmla="*/ 2147483647 h 238"/>
                    <a:gd name="T118" fmla="*/ 2147483647 w 186"/>
                    <a:gd name="T119" fmla="*/ 2147483647 h 238"/>
                    <a:gd name="T120" fmla="*/ 2147483647 w 186"/>
                    <a:gd name="T121" fmla="*/ 0 h 238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186"/>
                    <a:gd name="T184" fmla="*/ 0 h 238"/>
                    <a:gd name="T185" fmla="*/ 186 w 186"/>
                    <a:gd name="T186" fmla="*/ 238 h 238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186" h="238">
                      <a:moveTo>
                        <a:pt x="128" y="0"/>
                      </a:moveTo>
                      <a:lnTo>
                        <a:pt x="126" y="0"/>
                      </a:lnTo>
                      <a:lnTo>
                        <a:pt x="126" y="32"/>
                      </a:lnTo>
                      <a:lnTo>
                        <a:pt x="76" y="32"/>
                      </a:lnTo>
                      <a:lnTo>
                        <a:pt x="76" y="78"/>
                      </a:lnTo>
                      <a:lnTo>
                        <a:pt x="66" y="82"/>
                      </a:lnTo>
                      <a:lnTo>
                        <a:pt x="58" y="90"/>
                      </a:lnTo>
                      <a:lnTo>
                        <a:pt x="56" y="116"/>
                      </a:lnTo>
                      <a:lnTo>
                        <a:pt x="0" y="116"/>
                      </a:lnTo>
                      <a:lnTo>
                        <a:pt x="2" y="124"/>
                      </a:lnTo>
                      <a:lnTo>
                        <a:pt x="6" y="128"/>
                      </a:lnTo>
                      <a:lnTo>
                        <a:pt x="10" y="134"/>
                      </a:lnTo>
                      <a:lnTo>
                        <a:pt x="12" y="138"/>
                      </a:lnTo>
                      <a:lnTo>
                        <a:pt x="10" y="142"/>
                      </a:lnTo>
                      <a:lnTo>
                        <a:pt x="8" y="146"/>
                      </a:lnTo>
                      <a:lnTo>
                        <a:pt x="6" y="150"/>
                      </a:lnTo>
                      <a:lnTo>
                        <a:pt x="6" y="152"/>
                      </a:lnTo>
                      <a:lnTo>
                        <a:pt x="6" y="156"/>
                      </a:lnTo>
                      <a:lnTo>
                        <a:pt x="10" y="158"/>
                      </a:lnTo>
                      <a:lnTo>
                        <a:pt x="14" y="166"/>
                      </a:lnTo>
                      <a:lnTo>
                        <a:pt x="12" y="166"/>
                      </a:lnTo>
                      <a:lnTo>
                        <a:pt x="14" y="176"/>
                      </a:lnTo>
                      <a:lnTo>
                        <a:pt x="12" y="186"/>
                      </a:lnTo>
                      <a:lnTo>
                        <a:pt x="10" y="196"/>
                      </a:lnTo>
                      <a:lnTo>
                        <a:pt x="6" y="206"/>
                      </a:lnTo>
                      <a:lnTo>
                        <a:pt x="10" y="206"/>
                      </a:lnTo>
                      <a:lnTo>
                        <a:pt x="12" y="206"/>
                      </a:lnTo>
                      <a:lnTo>
                        <a:pt x="16" y="206"/>
                      </a:lnTo>
                      <a:lnTo>
                        <a:pt x="18" y="204"/>
                      </a:lnTo>
                      <a:lnTo>
                        <a:pt x="22" y="202"/>
                      </a:lnTo>
                      <a:lnTo>
                        <a:pt x="26" y="202"/>
                      </a:lnTo>
                      <a:lnTo>
                        <a:pt x="34" y="204"/>
                      </a:lnTo>
                      <a:lnTo>
                        <a:pt x="42" y="208"/>
                      </a:lnTo>
                      <a:lnTo>
                        <a:pt x="48" y="210"/>
                      </a:lnTo>
                      <a:lnTo>
                        <a:pt x="50" y="216"/>
                      </a:lnTo>
                      <a:lnTo>
                        <a:pt x="60" y="230"/>
                      </a:lnTo>
                      <a:lnTo>
                        <a:pt x="64" y="234"/>
                      </a:lnTo>
                      <a:lnTo>
                        <a:pt x="70" y="238"/>
                      </a:lnTo>
                      <a:lnTo>
                        <a:pt x="76" y="228"/>
                      </a:lnTo>
                      <a:lnTo>
                        <a:pt x="78" y="222"/>
                      </a:lnTo>
                      <a:lnTo>
                        <a:pt x="82" y="222"/>
                      </a:lnTo>
                      <a:lnTo>
                        <a:pt x="88" y="220"/>
                      </a:lnTo>
                      <a:lnTo>
                        <a:pt x="86" y="226"/>
                      </a:lnTo>
                      <a:lnTo>
                        <a:pt x="88" y="230"/>
                      </a:lnTo>
                      <a:lnTo>
                        <a:pt x="92" y="224"/>
                      </a:lnTo>
                      <a:lnTo>
                        <a:pt x="94" y="224"/>
                      </a:lnTo>
                      <a:lnTo>
                        <a:pt x="96" y="222"/>
                      </a:lnTo>
                      <a:lnTo>
                        <a:pt x="98" y="224"/>
                      </a:lnTo>
                      <a:lnTo>
                        <a:pt x="100" y="226"/>
                      </a:lnTo>
                      <a:lnTo>
                        <a:pt x="102" y="228"/>
                      </a:lnTo>
                      <a:lnTo>
                        <a:pt x="106" y="226"/>
                      </a:lnTo>
                      <a:lnTo>
                        <a:pt x="110" y="224"/>
                      </a:lnTo>
                      <a:lnTo>
                        <a:pt x="172" y="224"/>
                      </a:lnTo>
                      <a:lnTo>
                        <a:pt x="174" y="216"/>
                      </a:lnTo>
                      <a:lnTo>
                        <a:pt x="176" y="208"/>
                      </a:lnTo>
                      <a:lnTo>
                        <a:pt x="172" y="208"/>
                      </a:lnTo>
                      <a:lnTo>
                        <a:pt x="170" y="206"/>
                      </a:lnTo>
                      <a:lnTo>
                        <a:pt x="158" y="50"/>
                      </a:lnTo>
                      <a:lnTo>
                        <a:pt x="186" y="50"/>
                      </a:lnTo>
                      <a:lnTo>
                        <a:pt x="128" y="6"/>
                      </a:lnTo>
                      <a:lnTo>
                        <a:pt x="12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28" name="ïslíḋê">
                  <a:extLst>
                    <a:ext uri="{FF2B5EF4-FFF2-40B4-BE49-F238E27FC236}">
                      <a16:creationId xmlns:a16="http://schemas.microsoft.com/office/drawing/2014/main" id="{C1E17AC0-937B-49A6-A019-4E40D20D54CD}"/>
                    </a:ext>
                  </a:extLst>
                </p:cNvPr>
                <p:cNvSpPr/>
                <p:nvPr/>
              </p:nvSpPr>
              <p:spPr bwMode="auto">
                <a:xfrm>
                  <a:off x="4000806" y="3105497"/>
                  <a:ext cx="447594" cy="451141"/>
                </a:xfrm>
                <a:custGeom>
                  <a:avLst/>
                  <a:gdLst>
                    <a:gd name="T0" fmla="*/ 2147483647 w 256"/>
                    <a:gd name="T1" fmla="*/ 2147483647 h 270"/>
                    <a:gd name="T2" fmla="*/ 2147483647 w 256"/>
                    <a:gd name="T3" fmla="*/ 2147483647 h 270"/>
                    <a:gd name="T4" fmla="*/ 2147483647 w 256"/>
                    <a:gd name="T5" fmla="*/ 2147483647 h 270"/>
                    <a:gd name="T6" fmla="*/ 2147483647 w 256"/>
                    <a:gd name="T7" fmla="*/ 2147483647 h 270"/>
                    <a:gd name="T8" fmla="*/ 2147483647 w 256"/>
                    <a:gd name="T9" fmla="*/ 2147483647 h 270"/>
                    <a:gd name="T10" fmla="*/ 2147483647 w 256"/>
                    <a:gd name="T11" fmla="*/ 2147483647 h 270"/>
                    <a:gd name="T12" fmla="*/ 2147483647 w 256"/>
                    <a:gd name="T13" fmla="*/ 2147483647 h 270"/>
                    <a:gd name="T14" fmla="*/ 2147483647 w 256"/>
                    <a:gd name="T15" fmla="*/ 2147483647 h 270"/>
                    <a:gd name="T16" fmla="*/ 2147483647 w 256"/>
                    <a:gd name="T17" fmla="*/ 2147483647 h 270"/>
                    <a:gd name="T18" fmla="*/ 2147483647 w 256"/>
                    <a:gd name="T19" fmla="*/ 2147483647 h 270"/>
                    <a:gd name="T20" fmla="*/ 2147483647 w 256"/>
                    <a:gd name="T21" fmla="*/ 0 h 270"/>
                    <a:gd name="T22" fmla="*/ 2147483647 w 256"/>
                    <a:gd name="T23" fmla="*/ 2147483647 h 270"/>
                    <a:gd name="T24" fmla="*/ 2147483647 w 256"/>
                    <a:gd name="T25" fmla="*/ 2147483647 h 270"/>
                    <a:gd name="T26" fmla="*/ 2147483647 w 256"/>
                    <a:gd name="T27" fmla="*/ 2147483647 h 270"/>
                    <a:gd name="T28" fmla="*/ 2147483647 w 256"/>
                    <a:gd name="T29" fmla="*/ 2147483647 h 270"/>
                    <a:gd name="T30" fmla="*/ 2147483647 w 256"/>
                    <a:gd name="T31" fmla="*/ 2147483647 h 270"/>
                    <a:gd name="T32" fmla="*/ 2147483647 w 256"/>
                    <a:gd name="T33" fmla="*/ 2147483647 h 270"/>
                    <a:gd name="T34" fmla="*/ 2147483647 w 256"/>
                    <a:gd name="T35" fmla="*/ 2147483647 h 270"/>
                    <a:gd name="T36" fmla="*/ 2147483647 w 256"/>
                    <a:gd name="T37" fmla="*/ 2147483647 h 270"/>
                    <a:gd name="T38" fmla="*/ 2147483647 w 256"/>
                    <a:gd name="T39" fmla="*/ 2147483647 h 270"/>
                    <a:gd name="T40" fmla="*/ 2147483647 w 256"/>
                    <a:gd name="T41" fmla="*/ 2147483647 h 270"/>
                    <a:gd name="T42" fmla="*/ 2147483647 w 256"/>
                    <a:gd name="T43" fmla="*/ 2147483647 h 270"/>
                    <a:gd name="T44" fmla="*/ 2147483647 w 256"/>
                    <a:gd name="T45" fmla="*/ 2147483647 h 270"/>
                    <a:gd name="T46" fmla="*/ 2147483647 w 256"/>
                    <a:gd name="T47" fmla="*/ 2147483647 h 270"/>
                    <a:gd name="T48" fmla="*/ 2147483647 w 256"/>
                    <a:gd name="T49" fmla="*/ 2147483647 h 270"/>
                    <a:gd name="T50" fmla="*/ 2147483647 w 256"/>
                    <a:gd name="T51" fmla="*/ 2147483647 h 270"/>
                    <a:gd name="T52" fmla="*/ 2147483647 w 256"/>
                    <a:gd name="T53" fmla="*/ 2147483647 h 270"/>
                    <a:gd name="T54" fmla="*/ 2147483647 w 256"/>
                    <a:gd name="T55" fmla="*/ 2147483647 h 270"/>
                    <a:gd name="T56" fmla="*/ 2147483647 w 256"/>
                    <a:gd name="T57" fmla="*/ 2147483647 h 270"/>
                    <a:gd name="T58" fmla="*/ 2147483647 w 256"/>
                    <a:gd name="T59" fmla="*/ 2147483647 h 270"/>
                    <a:gd name="T60" fmla="*/ 2147483647 w 256"/>
                    <a:gd name="T61" fmla="*/ 2147483647 h 270"/>
                    <a:gd name="T62" fmla="*/ 2147483647 w 256"/>
                    <a:gd name="T63" fmla="*/ 2147483647 h 270"/>
                    <a:gd name="T64" fmla="*/ 2147483647 w 256"/>
                    <a:gd name="T65" fmla="*/ 2147483647 h 270"/>
                    <a:gd name="T66" fmla="*/ 2147483647 w 256"/>
                    <a:gd name="T67" fmla="*/ 2147483647 h 270"/>
                    <a:gd name="T68" fmla="*/ 2147483647 w 256"/>
                    <a:gd name="T69" fmla="*/ 2147483647 h 270"/>
                    <a:gd name="T70" fmla="*/ 2147483647 w 256"/>
                    <a:gd name="T71" fmla="*/ 2147483647 h 270"/>
                    <a:gd name="T72" fmla="*/ 2147483647 w 256"/>
                    <a:gd name="T73" fmla="*/ 2147483647 h 270"/>
                    <a:gd name="T74" fmla="*/ 2147483647 w 256"/>
                    <a:gd name="T75" fmla="*/ 2147483647 h 270"/>
                    <a:gd name="T76" fmla="*/ 2147483647 w 256"/>
                    <a:gd name="T77" fmla="*/ 2147483647 h 270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256"/>
                    <a:gd name="T118" fmla="*/ 0 h 270"/>
                    <a:gd name="T119" fmla="*/ 256 w 256"/>
                    <a:gd name="T120" fmla="*/ 270 h 270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256" h="270">
                      <a:moveTo>
                        <a:pt x="2" y="188"/>
                      </a:moveTo>
                      <a:lnTo>
                        <a:pt x="8" y="178"/>
                      </a:lnTo>
                      <a:lnTo>
                        <a:pt x="10" y="172"/>
                      </a:lnTo>
                      <a:lnTo>
                        <a:pt x="14" y="172"/>
                      </a:lnTo>
                      <a:lnTo>
                        <a:pt x="20" y="170"/>
                      </a:lnTo>
                      <a:lnTo>
                        <a:pt x="18" y="176"/>
                      </a:lnTo>
                      <a:lnTo>
                        <a:pt x="20" y="180"/>
                      </a:lnTo>
                      <a:lnTo>
                        <a:pt x="24" y="174"/>
                      </a:lnTo>
                      <a:lnTo>
                        <a:pt x="26" y="174"/>
                      </a:lnTo>
                      <a:lnTo>
                        <a:pt x="28" y="172"/>
                      </a:lnTo>
                      <a:lnTo>
                        <a:pt x="30" y="174"/>
                      </a:lnTo>
                      <a:lnTo>
                        <a:pt x="32" y="176"/>
                      </a:lnTo>
                      <a:lnTo>
                        <a:pt x="34" y="178"/>
                      </a:lnTo>
                      <a:lnTo>
                        <a:pt x="38" y="176"/>
                      </a:lnTo>
                      <a:lnTo>
                        <a:pt x="42" y="174"/>
                      </a:lnTo>
                      <a:lnTo>
                        <a:pt x="104" y="174"/>
                      </a:lnTo>
                      <a:lnTo>
                        <a:pt x="106" y="166"/>
                      </a:lnTo>
                      <a:lnTo>
                        <a:pt x="108" y="158"/>
                      </a:lnTo>
                      <a:lnTo>
                        <a:pt x="104" y="158"/>
                      </a:lnTo>
                      <a:lnTo>
                        <a:pt x="102" y="156"/>
                      </a:lnTo>
                      <a:lnTo>
                        <a:pt x="90" y="0"/>
                      </a:lnTo>
                      <a:lnTo>
                        <a:pt x="118" y="0"/>
                      </a:lnTo>
                      <a:lnTo>
                        <a:pt x="208" y="68"/>
                      </a:lnTo>
                      <a:lnTo>
                        <a:pt x="208" y="72"/>
                      </a:lnTo>
                      <a:lnTo>
                        <a:pt x="212" y="76"/>
                      </a:lnTo>
                      <a:lnTo>
                        <a:pt x="220" y="84"/>
                      </a:lnTo>
                      <a:lnTo>
                        <a:pt x="230" y="88"/>
                      </a:lnTo>
                      <a:lnTo>
                        <a:pt x="242" y="92"/>
                      </a:lnTo>
                      <a:lnTo>
                        <a:pt x="242" y="106"/>
                      </a:lnTo>
                      <a:lnTo>
                        <a:pt x="256" y="104"/>
                      </a:lnTo>
                      <a:lnTo>
                        <a:pt x="256" y="154"/>
                      </a:lnTo>
                      <a:lnTo>
                        <a:pt x="252" y="162"/>
                      </a:lnTo>
                      <a:lnTo>
                        <a:pt x="248" y="170"/>
                      </a:lnTo>
                      <a:lnTo>
                        <a:pt x="240" y="174"/>
                      </a:lnTo>
                      <a:lnTo>
                        <a:pt x="230" y="176"/>
                      </a:lnTo>
                      <a:lnTo>
                        <a:pt x="218" y="176"/>
                      </a:lnTo>
                      <a:lnTo>
                        <a:pt x="206" y="178"/>
                      </a:lnTo>
                      <a:lnTo>
                        <a:pt x="186" y="184"/>
                      </a:lnTo>
                      <a:lnTo>
                        <a:pt x="150" y="196"/>
                      </a:lnTo>
                      <a:lnTo>
                        <a:pt x="146" y="198"/>
                      </a:lnTo>
                      <a:lnTo>
                        <a:pt x="144" y="200"/>
                      </a:lnTo>
                      <a:lnTo>
                        <a:pt x="142" y="206"/>
                      </a:lnTo>
                      <a:lnTo>
                        <a:pt x="138" y="212"/>
                      </a:lnTo>
                      <a:lnTo>
                        <a:pt x="136" y="212"/>
                      </a:lnTo>
                      <a:lnTo>
                        <a:pt x="132" y="212"/>
                      </a:lnTo>
                      <a:lnTo>
                        <a:pt x="124" y="212"/>
                      </a:lnTo>
                      <a:lnTo>
                        <a:pt x="124" y="222"/>
                      </a:lnTo>
                      <a:lnTo>
                        <a:pt x="124" y="228"/>
                      </a:lnTo>
                      <a:lnTo>
                        <a:pt x="122" y="232"/>
                      </a:lnTo>
                      <a:lnTo>
                        <a:pt x="116" y="236"/>
                      </a:lnTo>
                      <a:lnTo>
                        <a:pt x="110" y="240"/>
                      </a:lnTo>
                      <a:lnTo>
                        <a:pt x="108" y="244"/>
                      </a:lnTo>
                      <a:lnTo>
                        <a:pt x="108" y="248"/>
                      </a:lnTo>
                      <a:lnTo>
                        <a:pt x="106" y="256"/>
                      </a:lnTo>
                      <a:lnTo>
                        <a:pt x="104" y="264"/>
                      </a:lnTo>
                      <a:lnTo>
                        <a:pt x="100" y="266"/>
                      </a:lnTo>
                      <a:lnTo>
                        <a:pt x="94" y="270"/>
                      </a:lnTo>
                      <a:lnTo>
                        <a:pt x="90" y="264"/>
                      </a:lnTo>
                      <a:lnTo>
                        <a:pt x="82" y="266"/>
                      </a:lnTo>
                      <a:lnTo>
                        <a:pt x="76" y="268"/>
                      </a:lnTo>
                      <a:lnTo>
                        <a:pt x="70" y="270"/>
                      </a:lnTo>
                      <a:lnTo>
                        <a:pt x="64" y="268"/>
                      </a:lnTo>
                      <a:lnTo>
                        <a:pt x="62" y="266"/>
                      </a:lnTo>
                      <a:lnTo>
                        <a:pt x="58" y="252"/>
                      </a:lnTo>
                      <a:lnTo>
                        <a:pt x="54" y="240"/>
                      </a:lnTo>
                      <a:lnTo>
                        <a:pt x="50" y="234"/>
                      </a:lnTo>
                      <a:lnTo>
                        <a:pt x="44" y="232"/>
                      </a:lnTo>
                      <a:lnTo>
                        <a:pt x="42" y="234"/>
                      </a:lnTo>
                      <a:lnTo>
                        <a:pt x="40" y="236"/>
                      </a:lnTo>
                      <a:lnTo>
                        <a:pt x="34" y="236"/>
                      </a:lnTo>
                      <a:lnTo>
                        <a:pt x="20" y="234"/>
                      </a:lnTo>
                      <a:lnTo>
                        <a:pt x="10" y="232"/>
                      </a:lnTo>
                      <a:lnTo>
                        <a:pt x="10" y="224"/>
                      </a:lnTo>
                      <a:lnTo>
                        <a:pt x="10" y="218"/>
                      </a:lnTo>
                      <a:lnTo>
                        <a:pt x="8" y="210"/>
                      </a:lnTo>
                      <a:lnTo>
                        <a:pt x="4" y="200"/>
                      </a:lnTo>
                      <a:lnTo>
                        <a:pt x="0" y="186"/>
                      </a:lnTo>
                      <a:lnTo>
                        <a:pt x="2" y="186"/>
                      </a:lnTo>
                      <a:lnTo>
                        <a:pt x="2" y="1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29" name="ïšľiḋe">
                  <a:extLst>
                    <a:ext uri="{FF2B5EF4-FFF2-40B4-BE49-F238E27FC236}">
                      <a16:creationId xmlns:a16="http://schemas.microsoft.com/office/drawing/2014/main" id="{8E0C65BE-377E-4F20-BD2E-442954FAC3DD}"/>
                    </a:ext>
                  </a:extLst>
                </p:cNvPr>
                <p:cNvSpPr/>
                <p:nvPr/>
              </p:nvSpPr>
              <p:spPr bwMode="auto">
                <a:xfrm>
                  <a:off x="4339600" y="3147529"/>
                  <a:ext cx="436576" cy="362874"/>
                </a:xfrm>
                <a:custGeom>
                  <a:avLst/>
                  <a:gdLst>
                    <a:gd name="T0" fmla="*/ 2147483647 w 249"/>
                    <a:gd name="T1" fmla="*/ 2147483647 h 216"/>
                    <a:gd name="T2" fmla="*/ 2147483647 w 249"/>
                    <a:gd name="T3" fmla="*/ 2147483647 h 216"/>
                    <a:gd name="T4" fmla="*/ 2147483647 w 249"/>
                    <a:gd name="T5" fmla="*/ 0 h 216"/>
                    <a:gd name="T6" fmla="*/ 2147483647 w 249"/>
                    <a:gd name="T7" fmla="*/ 0 h 216"/>
                    <a:gd name="T8" fmla="*/ 2147483647 w 249"/>
                    <a:gd name="T9" fmla="*/ 2147483647 h 216"/>
                    <a:gd name="T10" fmla="*/ 2147483647 w 249"/>
                    <a:gd name="T11" fmla="*/ 2147483647 h 216"/>
                    <a:gd name="T12" fmla="*/ 2147483647 w 249"/>
                    <a:gd name="T13" fmla="*/ 2147483647 h 216"/>
                    <a:gd name="T14" fmla="*/ 2147483647 w 249"/>
                    <a:gd name="T15" fmla="*/ 2147483647 h 216"/>
                    <a:gd name="T16" fmla="*/ 0 w 249"/>
                    <a:gd name="T17" fmla="*/ 2147483647 h 216"/>
                    <a:gd name="T18" fmla="*/ 2147483647 w 249"/>
                    <a:gd name="T19" fmla="*/ 2147483647 h 216"/>
                    <a:gd name="T20" fmla="*/ 2147483647 w 249"/>
                    <a:gd name="T21" fmla="*/ 2147483647 h 216"/>
                    <a:gd name="T22" fmla="*/ 2147483647 w 249"/>
                    <a:gd name="T23" fmla="*/ 2147483647 h 216"/>
                    <a:gd name="T24" fmla="*/ 2147483647 w 249"/>
                    <a:gd name="T25" fmla="*/ 2147483647 h 216"/>
                    <a:gd name="T26" fmla="*/ 2147483647 w 249"/>
                    <a:gd name="T27" fmla="*/ 2147483647 h 216"/>
                    <a:gd name="T28" fmla="*/ 2147483647 w 249"/>
                    <a:gd name="T29" fmla="*/ 2147483647 h 216"/>
                    <a:gd name="T30" fmla="*/ 2147483647 w 249"/>
                    <a:gd name="T31" fmla="*/ 2147483647 h 216"/>
                    <a:gd name="T32" fmla="*/ 2147483647 w 249"/>
                    <a:gd name="T33" fmla="*/ 2147483647 h 216"/>
                    <a:gd name="T34" fmla="*/ 2147483647 w 249"/>
                    <a:gd name="T35" fmla="*/ 2147483647 h 216"/>
                    <a:gd name="T36" fmla="*/ 2147483647 w 249"/>
                    <a:gd name="T37" fmla="*/ 2147483647 h 216"/>
                    <a:gd name="T38" fmla="*/ 2147483647 w 249"/>
                    <a:gd name="T39" fmla="*/ 2147483647 h 216"/>
                    <a:gd name="T40" fmla="*/ 2147483647 w 249"/>
                    <a:gd name="T41" fmla="*/ 2147483647 h 216"/>
                    <a:gd name="T42" fmla="*/ 2147483647 w 249"/>
                    <a:gd name="T43" fmla="*/ 2147483647 h 216"/>
                    <a:gd name="T44" fmla="*/ 2147483647 w 249"/>
                    <a:gd name="T45" fmla="*/ 2147483647 h 216"/>
                    <a:gd name="T46" fmla="*/ 2147483647 w 249"/>
                    <a:gd name="T47" fmla="*/ 2147483647 h 216"/>
                    <a:gd name="T48" fmla="*/ 2147483647 w 249"/>
                    <a:gd name="T49" fmla="*/ 2147483647 h 216"/>
                    <a:gd name="T50" fmla="*/ 2147483647 w 249"/>
                    <a:gd name="T51" fmla="*/ 2147483647 h 216"/>
                    <a:gd name="T52" fmla="*/ 2147483647 w 249"/>
                    <a:gd name="T53" fmla="*/ 2147483647 h 216"/>
                    <a:gd name="T54" fmla="*/ 2147483647 w 249"/>
                    <a:gd name="T55" fmla="*/ 2147483647 h 216"/>
                    <a:gd name="T56" fmla="*/ 2147483647 w 249"/>
                    <a:gd name="T57" fmla="*/ 2147483647 h 216"/>
                    <a:gd name="T58" fmla="*/ 2147483647 w 249"/>
                    <a:gd name="T59" fmla="*/ 2147483647 h 216"/>
                    <a:gd name="T60" fmla="*/ 2147483647 w 249"/>
                    <a:gd name="T61" fmla="*/ 2147483647 h 216"/>
                    <a:gd name="T62" fmla="*/ 2147483647 w 249"/>
                    <a:gd name="T63" fmla="*/ 2147483647 h 216"/>
                    <a:gd name="T64" fmla="*/ 2147483647 w 249"/>
                    <a:gd name="T65" fmla="*/ 2147483647 h 216"/>
                    <a:gd name="T66" fmla="*/ 2147483647 w 249"/>
                    <a:gd name="T67" fmla="*/ 2147483647 h 216"/>
                    <a:gd name="T68" fmla="*/ 2147483647 w 249"/>
                    <a:gd name="T69" fmla="*/ 2147483647 h 216"/>
                    <a:gd name="T70" fmla="*/ 2147483647 w 249"/>
                    <a:gd name="T71" fmla="*/ 2147483647 h 216"/>
                    <a:gd name="T72" fmla="*/ 2147483647 w 249"/>
                    <a:gd name="T73" fmla="*/ 2147483647 h 216"/>
                    <a:gd name="T74" fmla="*/ 2147483647 w 249"/>
                    <a:gd name="T75" fmla="*/ 2147483647 h 216"/>
                    <a:gd name="T76" fmla="*/ 2147483647 w 249"/>
                    <a:gd name="T77" fmla="*/ 2147483647 h 216"/>
                    <a:gd name="T78" fmla="*/ 2147483647 w 249"/>
                    <a:gd name="T79" fmla="*/ 2147483647 h 216"/>
                    <a:gd name="T80" fmla="*/ 2147483647 w 249"/>
                    <a:gd name="T81" fmla="*/ 2147483647 h 21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249"/>
                    <a:gd name="T124" fmla="*/ 0 h 216"/>
                    <a:gd name="T125" fmla="*/ 249 w 249"/>
                    <a:gd name="T126" fmla="*/ 216 h 21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249" h="216">
                      <a:moveTo>
                        <a:pt x="219" y="14"/>
                      </a:moveTo>
                      <a:lnTo>
                        <a:pt x="215" y="8"/>
                      </a:lnTo>
                      <a:lnTo>
                        <a:pt x="211" y="4"/>
                      </a:lnTo>
                      <a:lnTo>
                        <a:pt x="205" y="2"/>
                      </a:lnTo>
                      <a:lnTo>
                        <a:pt x="199" y="0"/>
                      </a:lnTo>
                      <a:lnTo>
                        <a:pt x="190" y="0"/>
                      </a:lnTo>
                      <a:lnTo>
                        <a:pt x="186" y="0"/>
                      </a:lnTo>
                      <a:lnTo>
                        <a:pt x="184" y="0"/>
                      </a:lnTo>
                      <a:lnTo>
                        <a:pt x="114" y="48"/>
                      </a:lnTo>
                      <a:lnTo>
                        <a:pt x="86" y="76"/>
                      </a:lnTo>
                      <a:lnTo>
                        <a:pt x="62" y="78"/>
                      </a:lnTo>
                      <a:lnTo>
                        <a:pt x="62" y="128"/>
                      </a:lnTo>
                      <a:lnTo>
                        <a:pt x="58" y="136"/>
                      </a:lnTo>
                      <a:lnTo>
                        <a:pt x="54" y="144"/>
                      </a:lnTo>
                      <a:lnTo>
                        <a:pt x="46" y="148"/>
                      </a:lnTo>
                      <a:lnTo>
                        <a:pt x="36" y="150"/>
                      </a:lnTo>
                      <a:lnTo>
                        <a:pt x="16" y="152"/>
                      </a:lnTo>
                      <a:lnTo>
                        <a:pt x="0" y="156"/>
                      </a:lnTo>
                      <a:lnTo>
                        <a:pt x="0" y="166"/>
                      </a:lnTo>
                      <a:lnTo>
                        <a:pt x="4" y="172"/>
                      </a:lnTo>
                      <a:lnTo>
                        <a:pt x="8" y="174"/>
                      </a:lnTo>
                      <a:lnTo>
                        <a:pt x="12" y="178"/>
                      </a:lnTo>
                      <a:lnTo>
                        <a:pt x="14" y="182"/>
                      </a:lnTo>
                      <a:lnTo>
                        <a:pt x="14" y="186"/>
                      </a:lnTo>
                      <a:lnTo>
                        <a:pt x="14" y="190"/>
                      </a:lnTo>
                      <a:lnTo>
                        <a:pt x="14" y="194"/>
                      </a:lnTo>
                      <a:lnTo>
                        <a:pt x="18" y="198"/>
                      </a:lnTo>
                      <a:lnTo>
                        <a:pt x="24" y="198"/>
                      </a:lnTo>
                      <a:lnTo>
                        <a:pt x="30" y="200"/>
                      </a:lnTo>
                      <a:lnTo>
                        <a:pt x="32" y="204"/>
                      </a:lnTo>
                      <a:lnTo>
                        <a:pt x="32" y="206"/>
                      </a:lnTo>
                      <a:lnTo>
                        <a:pt x="42" y="206"/>
                      </a:lnTo>
                      <a:lnTo>
                        <a:pt x="46" y="212"/>
                      </a:lnTo>
                      <a:lnTo>
                        <a:pt x="52" y="216"/>
                      </a:lnTo>
                      <a:lnTo>
                        <a:pt x="56" y="202"/>
                      </a:lnTo>
                      <a:lnTo>
                        <a:pt x="60" y="188"/>
                      </a:lnTo>
                      <a:lnTo>
                        <a:pt x="64" y="184"/>
                      </a:lnTo>
                      <a:lnTo>
                        <a:pt x="70" y="180"/>
                      </a:lnTo>
                      <a:lnTo>
                        <a:pt x="76" y="176"/>
                      </a:lnTo>
                      <a:lnTo>
                        <a:pt x="86" y="176"/>
                      </a:lnTo>
                      <a:lnTo>
                        <a:pt x="88" y="176"/>
                      </a:lnTo>
                      <a:lnTo>
                        <a:pt x="92" y="178"/>
                      </a:lnTo>
                      <a:lnTo>
                        <a:pt x="98" y="184"/>
                      </a:lnTo>
                      <a:lnTo>
                        <a:pt x="104" y="188"/>
                      </a:lnTo>
                      <a:lnTo>
                        <a:pt x="106" y="190"/>
                      </a:lnTo>
                      <a:lnTo>
                        <a:pt x="110" y="192"/>
                      </a:lnTo>
                      <a:lnTo>
                        <a:pt x="114" y="190"/>
                      </a:lnTo>
                      <a:lnTo>
                        <a:pt x="114" y="188"/>
                      </a:lnTo>
                      <a:lnTo>
                        <a:pt x="116" y="186"/>
                      </a:lnTo>
                      <a:lnTo>
                        <a:pt x="120" y="186"/>
                      </a:lnTo>
                      <a:lnTo>
                        <a:pt x="128" y="186"/>
                      </a:lnTo>
                      <a:lnTo>
                        <a:pt x="132" y="190"/>
                      </a:lnTo>
                      <a:lnTo>
                        <a:pt x="136" y="192"/>
                      </a:lnTo>
                      <a:lnTo>
                        <a:pt x="142" y="194"/>
                      </a:lnTo>
                      <a:lnTo>
                        <a:pt x="150" y="192"/>
                      </a:lnTo>
                      <a:lnTo>
                        <a:pt x="156" y="188"/>
                      </a:lnTo>
                      <a:lnTo>
                        <a:pt x="162" y="186"/>
                      </a:lnTo>
                      <a:lnTo>
                        <a:pt x="170" y="184"/>
                      </a:lnTo>
                      <a:lnTo>
                        <a:pt x="176" y="184"/>
                      </a:lnTo>
                      <a:lnTo>
                        <a:pt x="180" y="186"/>
                      </a:lnTo>
                      <a:lnTo>
                        <a:pt x="184" y="186"/>
                      </a:lnTo>
                      <a:lnTo>
                        <a:pt x="193" y="188"/>
                      </a:lnTo>
                      <a:lnTo>
                        <a:pt x="197" y="186"/>
                      </a:lnTo>
                      <a:lnTo>
                        <a:pt x="203" y="184"/>
                      </a:lnTo>
                      <a:lnTo>
                        <a:pt x="213" y="176"/>
                      </a:lnTo>
                      <a:lnTo>
                        <a:pt x="215" y="166"/>
                      </a:lnTo>
                      <a:lnTo>
                        <a:pt x="217" y="158"/>
                      </a:lnTo>
                      <a:lnTo>
                        <a:pt x="221" y="150"/>
                      </a:lnTo>
                      <a:lnTo>
                        <a:pt x="225" y="144"/>
                      </a:lnTo>
                      <a:lnTo>
                        <a:pt x="235" y="132"/>
                      </a:lnTo>
                      <a:lnTo>
                        <a:pt x="239" y="126"/>
                      </a:lnTo>
                      <a:lnTo>
                        <a:pt x="243" y="118"/>
                      </a:lnTo>
                      <a:lnTo>
                        <a:pt x="243" y="76"/>
                      </a:lnTo>
                      <a:lnTo>
                        <a:pt x="243" y="72"/>
                      </a:lnTo>
                      <a:lnTo>
                        <a:pt x="245" y="68"/>
                      </a:lnTo>
                      <a:lnTo>
                        <a:pt x="247" y="64"/>
                      </a:lnTo>
                      <a:lnTo>
                        <a:pt x="249" y="58"/>
                      </a:lnTo>
                      <a:lnTo>
                        <a:pt x="247" y="48"/>
                      </a:lnTo>
                      <a:lnTo>
                        <a:pt x="241" y="34"/>
                      </a:lnTo>
                      <a:lnTo>
                        <a:pt x="235" y="22"/>
                      </a:lnTo>
                      <a:lnTo>
                        <a:pt x="231" y="8"/>
                      </a:lnTo>
                      <a:lnTo>
                        <a:pt x="229" y="8"/>
                      </a:lnTo>
                      <a:lnTo>
                        <a:pt x="219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30" name="iṩḷídè">
                  <a:extLst>
                    <a:ext uri="{FF2B5EF4-FFF2-40B4-BE49-F238E27FC236}">
                      <a16:creationId xmlns:a16="http://schemas.microsoft.com/office/drawing/2014/main" id="{920C87F0-E412-448D-8A8B-18236509AD89}"/>
                    </a:ext>
                  </a:extLst>
                </p:cNvPr>
                <p:cNvSpPr/>
                <p:nvPr/>
              </p:nvSpPr>
              <p:spPr bwMode="auto">
                <a:xfrm>
                  <a:off x="4711448" y="3147529"/>
                  <a:ext cx="294725" cy="491771"/>
                </a:xfrm>
                <a:custGeom>
                  <a:avLst/>
                  <a:gdLst>
                    <a:gd name="T0" fmla="*/ 2147483647 w 168"/>
                    <a:gd name="T1" fmla="*/ 2147483647 h 294"/>
                    <a:gd name="T2" fmla="*/ 2147483647 w 168"/>
                    <a:gd name="T3" fmla="*/ 2147483647 h 294"/>
                    <a:gd name="T4" fmla="*/ 2147483647 w 168"/>
                    <a:gd name="T5" fmla="*/ 2147483647 h 294"/>
                    <a:gd name="T6" fmla="*/ 2147483647 w 168"/>
                    <a:gd name="T7" fmla="*/ 2147483647 h 294"/>
                    <a:gd name="T8" fmla="*/ 2147483647 w 168"/>
                    <a:gd name="T9" fmla="*/ 2147483647 h 294"/>
                    <a:gd name="T10" fmla="*/ 2147483647 w 168"/>
                    <a:gd name="T11" fmla="*/ 2147483647 h 294"/>
                    <a:gd name="T12" fmla="*/ 2147483647 w 168"/>
                    <a:gd name="T13" fmla="*/ 2147483647 h 294"/>
                    <a:gd name="T14" fmla="*/ 2147483647 w 168"/>
                    <a:gd name="T15" fmla="*/ 2147483647 h 294"/>
                    <a:gd name="T16" fmla="*/ 2147483647 w 168"/>
                    <a:gd name="T17" fmla="*/ 2147483647 h 294"/>
                    <a:gd name="T18" fmla="*/ 2147483647 w 168"/>
                    <a:gd name="T19" fmla="*/ 2147483647 h 294"/>
                    <a:gd name="T20" fmla="*/ 2147483647 w 168"/>
                    <a:gd name="T21" fmla="*/ 2147483647 h 294"/>
                    <a:gd name="T22" fmla="*/ 2147483647 w 168"/>
                    <a:gd name="T23" fmla="*/ 2147483647 h 294"/>
                    <a:gd name="T24" fmla="*/ 2147483647 w 168"/>
                    <a:gd name="T25" fmla="*/ 2147483647 h 294"/>
                    <a:gd name="T26" fmla="*/ 2147483647 w 168"/>
                    <a:gd name="T27" fmla="*/ 2147483647 h 294"/>
                    <a:gd name="T28" fmla="*/ 2147483647 w 168"/>
                    <a:gd name="T29" fmla="*/ 2147483647 h 294"/>
                    <a:gd name="T30" fmla="*/ 2147483647 w 168"/>
                    <a:gd name="T31" fmla="*/ 2147483647 h 294"/>
                    <a:gd name="T32" fmla="*/ 2147483647 w 168"/>
                    <a:gd name="T33" fmla="*/ 2147483647 h 294"/>
                    <a:gd name="T34" fmla="*/ 2147483647 w 168"/>
                    <a:gd name="T35" fmla="*/ 2147483647 h 294"/>
                    <a:gd name="T36" fmla="*/ 2147483647 w 168"/>
                    <a:gd name="T37" fmla="*/ 2147483647 h 294"/>
                    <a:gd name="T38" fmla="*/ 2147483647 w 168"/>
                    <a:gd name="T39" fmla="*/ 2147483647 h 294"/>
                    <a:gd name="T40" fmla="*/ 2147483647 w 168"/>
                    <a:gd name="T41" fmla="*/ 2147483647 h 294"/>
                    <a:gd name="T42" fmla="*/ 2147483647 w 168"/>
                    <a:gd name="T43" fmla="*/ 2147483647 h 294"/>
                    <a:gd name="T44" fmla="*/ 2147483647 w 168"/>
                    <a:gd name="T45" fmla="*/ 2147483647 h 294"/>
                    <a:gd name="T46" fmla="*/ 2147483647 w 168"/>
                    <a:gd name="T47" fmla="*/ 2147483647 h 294"/>
                    <a:gd name="T48" fmla="*/ 2147483647 w 168"/>
                    <a:gd name="T49" fmla="*/ 2147483647 h 294"/>
                    <a:gd name="T50" fmla="*/ 2147483647 w 168"/>
                    <a:gd name="T51" fmla="*/ 2147483647 h 294"/>
                    <a:gd name="T52" fmla="*/ 2147483647 w 168"/>
                    <a:gd name="T53" fmla="*/ 2147483647 h 294"/>
                    <a:gd name="T54" fmla="*/ 2147483647 w 168"/>
                    <a:gd name="T55" fmla="*/ 2147483647 h 294"/>
                    <a:gd name="T56" fmla="*/ 2147483647 w 168"/>
                    <a:gd name="T57" fmla="*/ 2147483647 h 294"/>
                    <a:gd name="T58" fmla="*/ 2147483647 w 168"/>
                    <a:gd name="T59" fmla="*/ 2147483647 h 294"/>
                    <a:gd name="T60" fmla="*/ 2147483647 w 168"/>
                    <a:gd name="T61" fmla="*/ 2147483647 h 294"/>
                    <a:gd name="T62" fmla="*/ 2147483647 w 168"/>
                    <a:gd name="T63" fmla="*/ 2147483647 h 294"/>
                    <a:gd name="T64" fmla="*/ 2147483647 w 168"/>
                    <a:gd name="T65" fmla="*/ 2147483647 h 294"/>
                    <a:gd name="T66" fmla="*/ 2147483647 w 168"/>
                    <a:gd name="T67" fmla="*/ 2147483647 h 294"/>
                    <a:gd name="T68" fmla="*/ 2147483647 w 168"/>
                    <a:gd name="T69" fmla="*/ 2147483647 h 294"/>
                    <a:gd name="T70" fmla="*/ 2147483647 w 168"/>
                    <a:gd name="T71" fmla="*/ 2147483647 h 294"/>
                    <a:gd name="T72" fmla="*/ 2147483647 w 168"/>
                    <a:gd name="T73" fmla="*/ 2147483647 h 294"/>
                    <a:gd name="T74" fmla="*/ 2147483647 w 168"/>
                    <a:gd name="T75" fmla="*/ 2147483647 h 294"/>
                    <a:gd name="T76" fmla="*/ 2147483647 w 168"/>
                    <a:gd name="T77" fmla="*/ 2147483647 h 294"/>
                    <a:gd name="T78" fmla="*/ 2147483647 w 168"/>
                    <a:gd name="T79" fmla="*/ 2147483647 h 294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w 168"/>
                    <a:gd name="T121" fmla="*/ 0 h 294"/>
                    <a:gd name="T122" fmla="*/ 168 w 168"/>
                    <a:gd name="T123" fmla="*/ 294 h 294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T120" t="T121" r="T122" b="T123"/>
                  <a:pathLst>
                    <a:path w="168" h="294">
                      <a:moveTo>
                        <a:pt x="162" y="68"/>
                      </a:moveTo>
                      <a:lnTo>
                        <a:pt x="168" y="138"/>
                      </a:lnTo>
                      <a:lnTo>
                        <a:pt x="158" y="140"/>
                      </a:lnTo>
                      <a:lnTo>
                        <a:pt x="152" y="144"/>
                      </a:lnTo>
                      <a:lnTo>
                        <a:pt x="148" y="150"/>
                      </a:lnTo>
                      <a:lnTo>
                        <a:pt x="146" y="158"/>
                      </a:lnTo>
                      <a:lnTo>
                        <a:pt x="142" y="164"/>
                      </a:lnTo>
                      <a:lnTo>
                        <a:pt x="140" y="172"/>
                      </a:lnTo>
                      <a:lnTo>
                        <a:pt x="140" y="190"/>
                      </a:lnTo>
                      <a:lnTo>
                        <a:pt x="138" y="194"/>
                      </a:lnTo>
                      <a:lnTo>
                        <a:pt x="134" y="200"/>
                      </a:lnTo>
                      <a:lnTo>
                        <a:pt x="134" y="202"/>
                      </a:lnTo>
                      <a:lnTo>
                        <a:pt x="136" y="202"/>
                      </a:lnTo>
                      <a:lnTo>
                        <a:pt x="144" y="206"/>
                      </a:lnTo>
                      <a:lnTo>
                        <a:pt x="146" y="214"/>
                      </a:lnTo>
                      <a:lnTo>
                        <a:pt x="148" y="216"/>
                      </a:lnTo>
                      <a:lnTo>
                        <a:pt x="150" y="220"/>
                      </a:lnTo>
                      <a:lnTo>
                        <a:pt x="152" y="228"/>
                      </a:lnTo>
                      <a:lnTo>
                        <a:pt x="146" y="228"/>
                      </a:lnTo>
                      <a:lnTo>
                        <a:pt x="142" y="228"/>
                      </a:lnTo>
                      <a:lnTo>
                        <a:pt x="138" y="230"/>
                      </a:lnTo>
                      <a:lnTo>
                        <a:pt x="130" y="238"/>
                      </a:lnTo>
                      <a:lnTo>
                        <a:pt x="126" y="246"/>
                      </a:lnTo>
                      <a:lnTo>
                        <a:pt x="122" y="256"/>
                      </a:lnTo>
                      <a:lnTo>
                        <a:pt x="120" y="258"/>
                      </a:lnTo>
                      <a:lnTo>
                        <a:pt x="118" y="260"/>
                      </a:lnTo>
                      <a:lnTo>
                        <a:pt x="108" y="262"/>
                      </a:lnTo>
                      <a:lnTo>
                        <a:pt x="90" y="264"/>
                      </a:lnTo>
                      <a:lnTo>
                        <a:pt x="88" y="270"/>
                      </a:lnTo>
                      <a:lnTo>
                        <a:pt x="86" y="276"/>
                      </a:lnTo>
                      <a:lnTo>
                        <a:pt x="82" y="280"/>
                      </a:lnTo>
                      <a:lnTo>
                        <a:pt x="76" y="284"/>
                      </a:lnTo>
                      <a:lnTo>
                        <a:pt x="64" y="288"/>
                      </a:lnTo>
                      <a:lnTo>
                        <a:pt x="52" y="290"/>
                      </a:lnTo>
                      <a:lnTo>
                        <a:pt x="48" y="288"/>
                      </a:lnTo>
                      <a:lnTo>
                        <a:pt x="46" y="286"/>
                      </a:lnTo>
                      <a:lnTo>
                        <a:pt x="42" y="288"/>
                      </a:lnTo>
                      <a:lnTo>
                        <a:pt x="38" y="292"/>
                      </a:lnTo>
                      <a:lnTo>
                        <a:pt x="38" y="294"/>
                      </a:lnTo>
                      <a:lnTo>
                        <a:pt x="36" y="292"/>
                      </a:lnTo>
                      <a:lnTo>
                        <a:pt x="34" y="282"/>
                      </a:lnTo>
                      <a:lnTo>
                        <a:pt x="30" y="274"/>
                      </a:lnTo>
                      <a:lnTo>
                        <a:pt x="20" y="264"/>
                      </a:lnTo>
                      <a:lnTo>
                        <a:pt x="12" y="256"/>
                      </a:lnTo>
                      <a:lnTo>
                        <a:pt x="8" y="252"/>
                      </a:lnTo>
                      <a:lnTo>
                        <a:pt x="10" y="250"/>
                      </a:lnTo>
                      <a:lnTo>
                        <a:pt x="12" y="248"/>
                      </a:lnTo>
                      <a:lnTo>
                        <a:pt x="18" y="246"/>
                      </a:lnTo>
                      <a:lnTo>
                        <a:pt x="36" y="246"/>
                      </a:lnTo>
                      <a:lnTo>
                        <a:pt x="28" y="240"/>
                      </a:lnTo>
                      <a:lnTo>
                        <a:pt x="28" y="236"/>
                      </a:lnTo>
                      <a:lnTo>
                        <a:pt x="26" y="230"/>
                      </a:lnTo>
                      <a:lnTo>
                        <a:pt x="28" y="212"/>
                      </a:lnTo>
                      <a:lnTo>
                        <a:pt x="26" y="206"/>
                      </a:lnTo>
                      <a:lnTo>
                        <a:pt x="22" y="200"/>
                      </a:lnTo>
                      <a:lnTo>
                        <a:pt x="16" y="192"/>
                      </a:lnTo>
                      <a:lnTo>
                        <a:pt x="12" y="186"/>
                      </a:lnTo>
                      <a:lnTo>
                        <a:pt x="10" y="188"/>
                      </a:lnTo>
                      <a:lnTo>
                        <a:pt x="8" y="186"/>
                      </a:lnTo>
                      <a:lnTo>
                        <a:pt x="4" y="182"/>
                      </a:lnTo>
                      <a:lnTo>
                        <a:pt x="0" y="176"/>
                      </a:lnTo>
                      <a:lnTo>
                        <a:pt x="2" y="166"/>
                      </a:lnTo>
                      <a:lnTo>
                        <a:pt x="4" y="158"/>
                      </a:lnTo>
                      <a:lnTo>
                        <a:pt x="8" y="150"/>
                      </a:lnTo>
                      <a:lnTo>
                        <a:pt x="12" y="144"/>
                      </a:lnTo>
                      <a:lnTo>
                        <a:pt x="22" y="132"/>
                      </a:lnTo>
                      <a:lnTo>
                        <a:pt x="26" y="126"/>
                      </a:lnTo>
                      <a:lnTo>
                        <a:pt x="30" y="118"/>
                      </a:lnTo>
                      <a:lnTo>
                        <a:pt x="30" y="76"/>
                      </a:lnTo>
                      <a:lnTo>
                        <a:pt x="30" y="72"/>
                      </a:lnTo>
                      <a:lnTo>
                        <a:pt x="32" y="68"/>
                      </a:lnTo>
                      <a:lnTo>
                        <a:pt x="34" y="64"/>
                      </a:lnTo>
                      <a:lnTo>
                        <a:pt x="36" y="58"/>
                      </a:lnTo>
                      <a:lnTo>
                        <a:pt x="34" y="48"/>
                      </a:lnTo>
                      <a:lnTo>
                        <a:pt x="28" y="34"/>
                      </a:lnTo>
                      <a:lnTo>
                        <a:pt x="22" y="22"/>
                      </a:lnTo>
                      <a:lnTo>
                        <a:pt x="18" y="8"/>
                      </a:lnTo>
                      <a:lnTo>
                        <a:pt x="20" y="8"/>
                      </a:lnTo>
                      <a:lnTo>
                        <a:pt x="36" y="0"/>
                      </a:lnTo>
                      <a:lnTo>
                        <a:pt x="162" y="70"/>
                      </a:lnTo>
                      <a:lnTo>
                        <a:pt x="162" y="6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31" name="îšḷíďe">
                  <a:extLst>
                    <a:ext uri="{FF2B5EF4-FFF2-40B4-BE49-F238E27FC236}">
                      <a16:creationId xmlns:a16="http://schemas.microsoft.com/office/drawing/2014/main" id="{C89F4BB6-1999-4D3C-88F9-DA73156E8668}"/>
                    </a:ext>
                  </a:extLst>
                </p:cNvPr>
                <p:cNvSpPr/>
                <p:nvPr/>
              </p:nvSpPr>
              <p:spPr bwMode="auto">
                <a:xfrm>
                  <a:off x="5500592" y="3462767"/>
                  <a:ext cx="57844" cy="67251"/>
                </a:xfrm>
                <a:custGeom>
                  <a:avLst/>
                  <a:gdLst>
                    <a:gd name="T0" fmla="*/ 2147483647 w 32"/>
                    <a:gd name="T1" fmla="*/ 0 h 40"/>
                    <a:gd name="T2" fmla="*/ 2147483647 w 32"/>
                    <a:gd name="T3" fmla="*/ 2147483647 h 40"/>
                    <a:gd name="T4" fmla="*/ 2147483647 w 32"/>
                    <a:gd name="T5" fmla="*/ 2147483647 h 40"/>
                    <a:gd name="T6" fmla="*/ 2147483647 w 32"/>
                    <a:gd name="T7" fmla="*/ 2147483647 h 40"/>
                    <a:gd name="T8" fmla="*/ 2147483647 w 32"/>
                    <a:gd name="T9" fmla="*/ 2147483647 h 40"/>
                    <a:gd name="T10" fmla="*/ 2147483647 w 32"/>
                    <a:gd name="T11" fmla="*/ 2147483647 h 40"/>
                    <a:gd name="T12" fmla="*/ 2147483647 w 32"/>
                    <a:gd name="T13" fmla="*/ 2147483647 h 40"/>
                    <a:gd name="T14" fmla="*/ 2147483647 w 32"/>
                    <a:gd name="T15" fmla="*/ 2147483647 h 40"/>
                    <a:gd name="T16" fmla="*/ 2147483647 w 32"/>
                    <a:gd name="T17" fmla="*/ 2147483647 h 40"/>
                    <a:gd name="T18" fmla="*/ 2147483647 w 32"/>
                    <a:gd name="T19" fmla="*/ 2147483647 h 40"/>
                    <a:gd name="T20" fmla="*/ 0 w 32"/>
                    <a:gd name="T21" fmla="*/ 2147483647 h 40"/>
                    <a:gd name="T22" fmla="*/ 2147483647 w 32"/>
                    <a:gd name="T23" fmla="*/ 2147483647 h 40"/>
                    <a:gd name="T24" fmla="*/ 2147483647 w 32"/>
                    <a:gd name="T25" fmla="*/ 2147483647 h 40"/>
                    <a:gd name="T26" fmla="*/ 2147483647 w 32"/>
                    <a:gd name="T27" fmla="*/ 2147483647 h 40"/>
                    <a:gd name="T28" fmla="*/ 2147483647 w 32"/>
                    <a:gd name="T29" fmla="*/ 0 h 4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32"/>
                    <a:gd name="T46" fmla="*/ 0 h 40"/>
                    <a:gd name="T47" fmla="*/ 32 w 32"/>
                    <a:gd name="T48" fmla="*/ 40 h 40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32" h="40">
                      <a:moveTo>
                        <a:pt x="16" y="0"/>
                      </a:moveTo>
                      <a:lnTo>
                        <a:pt x="24" y="8"/>
                      </a:lnTo>
                      <a:lnTo>
                        <a:pt x="30" y="14"/>
                      </a:lnTo>
                      <a:lnTo>
                        <a:pt x="32" y="20"/>
                      </a:lnTo>
                      <a:lnTo>
                        <a:pt x="30" y="26"/>
                      </a:lnTo>
                      <a:lnTo>
                        <a:pt x="26" y="30"/>
                      </a:lnTo>
                      <a:lnTo>
                        <a:pt x="22" y="34"/>
                      </a:lnTo>
                      <a:lnTo>
                        <a:pt x="16" y="38"/>
                      </a:lnTo>
                      <a:lnTo>
                        <a:pt x="6" y="40"/>
                      </a:lnTo>
                      <a:lnTo>
                        <a:pt x="2" y="38"/>
                      </a:lnTo>
                      <a:lnTo>
                        <a:pt x="0" y="32"/>
                      </a:lnTo>
                      <a:lnTo>
                        <a:pt x="2" y="24"/>
                      </a:lnTo>
                      <a:lnTo>
                        <a:pt x="8" y="16"/>
                      </a:lnTo>
                      <a:lnTo>
                        <a:pt x="22" y="6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32" name="iṡḻiḍê">
                  <a:extLst>
                    <a:ext uri="{FF2B5EF4-FFF2-40B4-BE49-F238E27FC236}">
                      <a16:creationId xmlns:a16="http://schemas.microsoft.com/office/drawing/2014/main" id="{CF346E74-2D23-4576-9DB1-BF28ED100B8F}"/>
                    </a:ext>
                  </a:extLst>
                </p:cNvPr>
                <p:cNvSpPr/>
                <p:nvPr/>
              </p:nvSpPr>
              <p:spPr bwMode="auto">
                <a:xfrm>
                  <a:off x="5259580" y="3314255"/>
                  <a:ext cx="413165" cy="442734"/>
                </a:xfrm>
                <a:custGeom>
                  <a:avLst/>
                  <a:gdLst>
                    <a:gd name="T0" fmla="*/ 2147483647 w 236"/>
                    <a:gd name="T1" fmla="*/ 2147483647 h 264"/>
                    <a:gd name="T2" fmla="*/ 2147483647 w 236"/>
                    <a:gd name="T3" fmla="*/ 2147483647 h 264"/>
                    <a:gd name="T4" fmla="*/ 2147483647 w 236"/>
                    <a:gd name="T5" fmla="*/ 2147483647 h 264"/>
                    <a:gd name="T6" fmla="*/ 2147483647 w 236"/>
                    <a:gd name="T7" fmla="*/ 2147483647 h 264"/>
                    <a:gd name="T8" fmla="*/ 2147483647 w 236"/>
                    <a:gd name="T9" fmla="*/ 2147483647 h 264"/>
                    <a:gd name="T10" fmla="*/ 2147483647 w 236"/>
                    <a:gd name="T11" fmla="*/ 2147483647 h 264"/>
                    <a:gd name="T12" fmla="*/ 2147483647 w 236"/>
                    <a:gd name="T13" fmla="*/ 2147483647 h 264"/>
                    <a:gd name="T14" fmla="*/ 2147483647 w 236"/>
                    <a:gd name="T15" fmla="*/ 2147483647 h 264"/>
                    <a:gd name="T16" fmla="*/ 2147483647 w 236"/>
                    <a:gd name="T17" fmla="*/ 2147483647 h 264"/>
                    <a:gd name="T18" fmla="*/ 2147483647 w 236"/>
                    <a:gd name="T19" fmla="*/ 2147483647 h 264"/>
                    <a:gd name="T20" fmla="*/ 2147483647 w 236"/>
                    <a:gd name="T21" fmla="*/ 2147483647 h 264"/>
                    <a:gd name="T22" fmla="*/ 2147483647 w 236"/>
                    <a:gd name="T23" fmla="*/ 2147483647 h 264"/>
                    <a:gd name="T24" fmla="*/ 2147483647 w 236"/>
                    <a:gd name="T25" fmla="*/ 2147483647 h 264"/>
                    <a:gd name="T26" fmla="*/ 2147483647 w 236"/>
                    <a:gd name="T27" fmla="*/ 2147483647 h 264"/>
                    <a:gd name="T28" fmla="*/ 2147483647 w 236"/>
                    <a:gd name="T29" fmla="*/ 2147483647 h 264"/>
                    <a:gd name="T30" fmla="*/ 2147483647 w 236"/>
                    <a:gd name="T31" fmla="*/ 2147483647 h 264"/>
                    <a:gd name="T32" fmla="*/ 2147483647 w 236"/>
                    <a:gd name="T33" fmla="*/ 2147483647 h 264"/>
                    <a:gd name="T34" fmla="*/ 2147483647 w 236"/>
                    <a:gd name="T35" fmla="*/ 2147483647 h 264"/>
                    <a:gd name="T36" fmla="*/ 2147483647 w 236"/>
                    <a:gd name="T37" fmla="*/ 2147483647 h 264"/>
                    <a:gd name="T38" fmla="*/ 2147483647 w 236"/>
                    <a:gd name="T39" fmla="*/ 2147483647 h 264"/>
                    <a:gd name="T40" fmla="*/ 2147483647 w 236"/>
                    <a:gd name="T41" fmla="*/ 2147483647 h 264"/>
                    <a:gd name="T42" fmla="*/ 2147483647 w 236"/>
                    <a:gd name="T43" fmla="*/ 2147483647 h 264"/>
                    <a:gd name="T44" fmla="*/ 2147483647 w 236"/>
                    <a:gd name="T45" fmla="*/ 2147483647 h 264"/>
                    <a:gd name="T46" fmla="*/ 2147483647 w 236"/>
                    <a:gd name="T47" fmla="*/ 2147483647 h 264"/>
                    <a:gd name="T48" fmla="*/ 2147483647 w 236"/>
                    <a:gd name="T49" fmla="*/ 2147483647 h 264"/>
                    <a:gd name="T50" fmla="*/ 2147483647 w 236"/>
                    <a:gd name="T51" fmla="*/ 2147483647 h 264"/>
                    <a:gd name="T52" fmla="*/ 2147483647 w 236"/>
                    <a:gd name="T53" fmla="*/ 2147483647 h 264"/>
                    <a:gd name="T54" fmla="*/ 2147483647 w 236"/>
                    <a:gd name="T55" fmla="*/ 2147483647 h 264"/>
                    <a:gd name="T56" fmla="*/ 2147483647 w 236"/>
                    <a:gd name="T57" fmla="*/ 2147483647 h 264"/>
                    <a:gd name="T58" fmla="*/ 2147483647 w 236"/>
                    <a:gd name="T59" fmla="*/ 2147483647 h 264"/>
                    <a:gd name="T60" fmla="*/ 0 w 236"/>
                    <a:gd name="T61" fmla="*/ 2147483647 h 264"/>
                    <a:gd name="T62" fmla="*/ 2147483647 w 236"/>
                    <a:gd name="T63" fmla="*/ 2147483647 h 264"/>
                    <a:gd name="T64" fmla="*/ 2147483647 w 236"/>
                    <a:gd name="T65" fmla="*/ 2147483647 h 264"/>
                    <a:gd name="T66" fmla="*/ 2147483647 w 236"/>
                    <a:gd name="T67" fmla="*/ 2147483647 h 264"/>
                    <a:gd name="T68" fmla="*/ 2147483647 w 236"/>
                    <a:gd name="T69" fmla="*/ 2147483647 h 264"/>
                    <a:gd name="T70" fmla="*/ 2147483647 w 236"/>
                    <a:gd name="T71" fmla="*/ 2147483647 h 264"/>
                    <a:gd name="T72" fmla="*/ 2147483647 w 236"/>
                    <a:gd name="T73" fmla="*/ 2147483647 h 264"/>
                    <a:gd name="T74" fmla="*/ 2147483647 w 236"/>
                    <a:gd name="T75" fmla="*/ 2147483647 h 264"/>
                    <a:gd name="T76" fmla="*/ 2147483647 w 236"/>
                    <a:gd name="T77" fmla="*/ 2147483647 h 264"/>
                    <a:gd name="T78" fmla="*/ 2147483647 w 236"/>
                    <a:gd name="T79" fmla="*/ 2147483647 h 264"/>
                    <a:gd name="T80" fmla="*/ 2147483647 w 236"/>
                    <a:gd name="T81" fmla="*/ 2147483647 h 264"/>
                    <a:gd name="T82" fmla="*/ 2147483647 w 236"/>
                    <a:gd name="T83" fmla="*/ 2147483647 h 264"/>
                    <a:gd name="T84" fmla="*/ 2147483647 w 236"/>
                    <a:gd name="T85" fmla="*/ 2147483647 h 264"/>
                    <a:gd name="T86" fmla="*/ 2147483647 w 236"/>
                    <a:gd name="T87" fmla="*/ 2147483647 h 264"/>
                    <a:gd name="T88" fmla="*/ 2147483647 w 236"/>
                    <a:gd name="T89" fmla="*/ 2147483647 h 264"/>
                    <a:gd name="T90" fmla="*/ 2147483647 w 236"/>
                    <a:gd name="T91" fmla="*/ 2147483647 h 264"/>
                    <a:gd name="T92" fmla="*/ 2147483647 w 236"/>
                    <a:gd name="T93" fmla="*/ 2147483647 h 264"/>
                    <a:gd name="T94" fmla="*/ 2147483647 w 236"/>
                    <a:gd name="T95" fmla="*/ 2147483647 h 264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236"/>
                    <a:gd name="T145" fmla="*/ 0 h 264"/>
                    <a:gd name="T146" fmla="*/ 236 w 236"/>
                    <a:gd name="T147" fmla="*/ 264 h 264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236" h="264">
                      <a:moveTo>
                        <a:pt x="160" y="94"/>
                      </a:moveTo>
                      <a:lnTo>
                        <a:pt x="154" y="88"/>
                      </a:lnTo>
                      <a:lnTo>
                        <a:pt x="160" y="94"/>
                      </a:lnTo>
                      <a:lnTo>
                        <a:pt x="146" y="104"/>
                      </a:lnTo>
                      <a:lnTo>
                        <a:pt x="140" y="112"/>
                      </a:lnTo>
                      <a:lnTo>
                        <a:pt x="138" y="120"/>
                      </a:lnTo>
                      <a:lnTo>
                        <a:pt x="140" y="126"/>
                      </a:lnTo>
                      <a:lnTo>
                        <a:pt x="144" y="128"/>
                      </a:lnTo>
                      <a:lnTo>
                        <a:pt x="152" y="126"/>
                      </a:lnTo>
                      <a:lnTo>
                        <a:pt x="158" y="124"/>
                      </a:lnTo>
                      <a:lnTo>
                        <a:pt x="158" y="132"/>
                      </a:lnTo>
                      <a:lnTo>
                        <a:pt x="160" y="140"/>
                      </a:lnTo>
                      <a:lnTo>
                        <a:pt x="164" y="152"/>
                      </a:lnTo>
                      <a:lnTo>
                        <a:pt x="174" y="160"/>
                      </a:lnTo>
                      <a:lnTo>
                        <a:pt x="184" y="168"/>
                      </a:lnTo>
                      <a:lnTo>
                        <a:pt x="196" y="172"/>
                      </a:lnTo>
                      <a:lnTo>
                        <a:pt x="210" y="178"/>
                      </a:lnTo>
                      <a:lnTo>
                        <a:pt x="222" y="180"/>
                      </a:lnTo>
                      <a:lnTo>
                        <a:pt x="236" y="182"/>
                      </a:lnTo>
                      <a:lnTo>
                        <a:pt x="230" y="194"/>
                      </a:lnTo>
                      <a:lnTo>
                        <a:pt x="220" y="202"/>
                      </a:lnTo>
                      <a:lnTo>
                        <a:pt x="204" y="222"/>
                      </a:lnTo>
                      <a:lnTo>
                        <a:pt x="200" y="230"/>
                      </a:lnTo>
                      <a:lnTo>
                        <a:pt x="196" y="234"/>
                      </a:lnTo>
                      <a:lnTo>
                        <a:pt x="194" y="236"/>
                      </a:lnTo>
                      <a:lnTo>
                        <a:pt x="190" y="238"/>
                      </a:lnTo>
                      <a:lnTo>
                        <a:pt x="186" y="236"/>
                      </a:lnTo>
                      <a:lnTo>
                        <a:pt x="180" y="236"/>
                      </a:lnTo>
                      <a:lnTo>
                        <a:pt x="174" y="238"/>
                      </a:lnTo>
                      <a:lnTo>
                        <a:pt x="168" y="242"/>
                      </a:lnTo>
                      <a:lnTo>
                        <a:pt x="160" y="246"/>
                      </a:lnTo>
                      <a:lnTo>
                        <a:pt x="150" y="254"/>
                      </a:lnTo>
                      <a:lnTo>
                        <a:pt x="144" y="256"/>
                      </a:lnTo>
                      <a:lnTo>
                        <a:pt x="138" y="256"/>
                      </a:lnTo>
                      <a:lnTo>
                        <a:pt x="134" y="256"/>
                      </a:lnTo>
                      <a:lnTo>
                        <a:pt x="130" y="252"/>
                      </a:lnTo>
                      <a:lnTo>
                        <a:pt x="128" y="250"/>
                      </a:lnTo>
                      <a:lnTo>
                        <a:pt x="124" y="250"/>
                      </a:lnTo>
                      <a:lnTo>
                        <a:pt x="120" y="250"/>
                      </a:lnTo>
                      <a:lnTo>
                        <a:pt x="118" y="252"/>
                      </a:lnTo>
                      <a:lnTo>
                        <a:pt x="114" y="256"/>
                      </a:lnTo>
                      <a:lnTo>
                        <a:pt x="108" y="262"/>
                      </a:lnTo>
                      <a:lnTo>
                        <a:pt x="108" y="264"/>
                      </a:lnTo>
                      <a:lnTo>
                        <a:pt x="104" y="264"/>
                      </a:lnTo>
                      <a:lnTo>
                        <a:pt x="96" y="264"/>
                      </a:lnTo>
                      <a:lnTo>
                        <a:pt x="88" y="260"/>
                      </a:lnTo>
                      <a:lnTo>
                        <a:pt x="76" y="254"/>
                      </a:lnTo>
                      <a:lnTo>
                        <a:pt x="62" y="250"/>
                      </a:lnTo>
                      <a:lnTo>
                        <a:pt x="54" y="248"/>
                      </a:lnTo>
                      <a:lnTo>
                        <a:pt x="46" y="246"/>
                      </a:lnTo>
                      <a:lnTo>
                        <a:pt x="48" y="246"/>
                      </a:lnTo>
                      <a:lnTo>
                        <a:pt x="44" y="238"/>
                      </a:lnTo>
                      <a:lnTo>
                        <a:pt x="40" y="232"/>
                      </a:lnTo>
                      <a:lnTo>
                        <a:pt x="36" y="226"/>
                      </a:lnTo>
                      <a:lnTo>
                        <a:pt x="32" y="222"/>
                      </a:lnTo>
                      <a:lnTo>
                        <a:pt x="30" y="208"/>
                      </a:lnTo>
                      <a:lnTo>
                        <a:pt x="26" y="204"/>
                      </a:lnTo>
                      <a:lnTo>
                        <a:pt x="24" y="200"/>
                      </a:lnTo>
                      <a:lnTo>
                        <a:pt x="10" y="192"/>
                      </a:lnTo>
                      <a:lnTo>
                        <a:pt x="4" y="186"/>
                      </a:lnTo>
                      <a:lnTo>
                        <a:pt x="0" y="182"/>
                      </a:lnTo>
                      <a:lnTo>
                        <a:pt x="0" y="180"/>
                      </a:lnTo>
                      <a:lnTo>
                        <a:pt x="2" y="178"/>
                      </a:lnTo>
                      <a:lnTo>
                        <a:pt x="6" y="176"/>
                      </a:lnTo>
                      <a:lnTo>
                        <a:pt x="12" y="174"/>
                      </a:lnTo>
                      <a:lnTo>
                        <a:pt x="16" y="170"/>
                      </a:lnTo>
                      <a:lnTo>
                        <a:pt x="18" y="160"/>
                      </a:lnTo>
                      <a:lnTo>
                        <a:pt x="18" y="152"/>
                      </a:lnTo>
                      <a:lnTo>
                        <a:pt x="18" y="142"/>
                      </a:lnTo>
                      <a:lnTo>
                        <a:pt x="20" y="134"/>
                      </a:lnTo>
                      <a:lnTo>
                        <a:pt x="24" y="132"/>
                      </a:lnTo>
                      <a:lnTo>
                        <a:pt x="30" y="130"/>
                      </a:lnTo>
                      <a:lnTo>
                        <a:pt x="32" y="120"/>
                      </a:lnTo>
                      <a:lnTo>
                        <a:pt x="34" y="112"/>
                      </a:lnTo>
                      <a:lnTo>
                        <a:pt x="42" y="98"/>
                      </a:lnTo>
                      <a:lnTo>
                        <a:pt x="52" y="86"/>
                      </a:lnTo>
                      <a:lnTo>
                        <a:pt x="52" y="78"/>
                      </a:lnTo>
                      <a:lnTo>
                        <a:pt x="52" y="70"/>
                      </a:lnTo>
                      <a:lnTo>
                        <a:pt x="52" y="46"/>
                      </a:lnTo>
                      <a:lnTo>
                        <a:pt x="54" y="42"/>
                      </a:lnTo>
                      <a:lnTo>
                        <a:pt x="56" y="34"/>
                      </a:lnTo>
                      <a:lnTo>
                        <a:pt x="58" y="28"/>
                      </a:lnTo>
                      <a:lnTo>
                        <a:pt x="58" y="16"/>
                      </a:lnTo>
                      <a:lnTo>
                        <a:pt x="66" y="14"/>
                      </a:lnTo>
                      <a:lnTo>
                        <a:pt x="74" y="10"/>
                      </a:lnTo>
                      <a:lnTo>
                        <a:pt x="80" y="4"/>
                      </a:lnTo>
                      <a:lnTo>
                        <a:pt x="84" y="0"/>
                      </a:lnTo>
                      <a:lnTo>
                        <a:pt x="90" y="10"/>
                      </a:lnTo>
                      <a:lnTo>
                        <a:pt x="96" y="28"/>
                      </a:lnTo>
                      <a:lnTo>
                        <a:pt x="102" y="40"/>
                      </a:lnTo>
                      <a:lnTo>
                        <a:pt x="104" y="44"/>
                      </a:lnTo>
                      <a:lnTo>
                        <a:pt x="110" y="46"/>
                      </a:lnTo>
                      <a:lnTo>
                        <a:pt x="126" y="56"/>
                      </a:lnTo>
                      <a:lnTo>
                        <a:pt x="138" y="68"/>
                      </a:lnTo>
                      <a:lnTo>
                        <a:pt x="154" y="88"/>
                      </a:lnTo>
                      <a:lnTo>
                        <a:pt x="160" y="9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33" name="ïşļîďê">
                  <a:extLst>
                    <a:ext uri="{FF2B5EF4-FFF2-40B4-BE49-F238E27FC236}">
                      <a16:creationId xmlns:a16="http://schemas.microsoft.com/office/drawing/2014/main" id="{C2C93BFC-B339-4DC0-90A9-421FC983958B}"/>
                    </a:ext>
                  </a:extLst>
                </p:cNvPr>
                <p:cNvSpPr/>
                <p:nvPr/>
              </p:nvSpPr>
              <p:spPr bwMode="auto">
                <a:xfrm>
                  <a:off x="4743125" y="3530018"/>
                  <a:ext cx="362208" cy="250789"/>
                </a:xfrm>
                <a:custGeom>
                  <a:avLst/>
                  <a:gdLst>
                    <a:gd name="T0" fmla="*/ 2147483647 w 206"/>
                    <a:gd name="T1" fmla="*/ 2147483647 h 152"/>
                    <a:gd name="T2" fmla="*/ 2147483647 w 206"/>
                    <a:gd name="T3" fmla="*/ 2147483647 h 152"/>
                    <a:gd name="T4" fmla="*/ 2147483647 w 206"/>
                    <a:gd name="T5" fmla="*/ 2147483647 h 152"/>
                    <a:gd name="T6" fmla="*/ 2147483647 w 206"/>
                    <a:gd name="T7" fmla="*/ 2147483647 h 152"/>
                    <a:gd name="T8" fmla="*/ 2147483647 w 206"/>
                    <a:gd name="T9" fmla="*/ 2147483647 h 152"/>
                    <a:gd name="T10" fmla="*/ 2147483647 w 206"/>
                    <a:gd name="T11" fmla="*/ 2147483647 h 152"/>
                    <a:gd name="T12" fmla="*/ 2147483647 w 206"/>
                    <a:gd name="T13" fmla="*/ 2147483647 h 152"/>
                    <a:gd name="T14" fmla="*/ 2147483647 w 206"/>
                    <a:gd name="T15" fmla="*/ 2147483647 h 152"/>
                    <a:gd name="T16" fmla="*/ 2147483647 w 206"/>
                    <a:gd name="T17" fmla="*/ 2147483647 h 152"/>
                    <a:gd name="T18" fmla="*/ 2147483647 w 206"/>
                    <a:gd name="T19" fmla="*/ 2147483647 h 152"/>
                    <a:gd name="T20" fmla="*/ 2147483647 w 206"/>
                    <a:gd name="T21" fmla="*/ 0 h 152"/>
                    <a:gd name="T22" fmla="*/ 2147483647 w 206"/>
                    <a:gd name="T23" fmla="*/ 0 h 152"/>
                    <a:gd name="T24" fmla="*/ 2147483647 w 206"/>
                    <a:gd name="T25" fmla="*/ 0 h 152"/>
                    <a:gd name="T26" fmla="*/ 2147483647 w 206"/>
                    <a:gd name="T27" fmla="*/ 2147483647 h 152"/>
                    <a:gd name="T28" fmla="*/ 2147483647 w 206"/>
                    <a:gd name="T29" fmla="*/ 2147483647 h 152"/>
                    <a:gd name="T30" fmla="*/ 2147483647 w 206"/>
                    <a:gd name="T31" fmla="*/ 2147483647 h 152"/>
                    <a:gd name="T32" fmla="*/ 2147483647 w 206"/>
                    <a:gd name="T33" fmla="*/ 2147483647 h 152"/>
                    <a:gd name="T34" fmla="*/ 2147483647 w 206"/>
                    <a:gd name="T35" fmla="*/ 2147483647 h 152"/>
                    <a:gd name="T36" fmla="*/ 2147483647 w 206"/>
                    <a:gd name="T37" fmla="*/ 2147483647 h 152"/>
                    <a:gd name="T38" fmla="*/ 2147483647 w 206"/>
                    <a:gd name="T39" fmla="*/ 2147483647 h 152"/>
                    <a:gd name="T40" fmla="*/ 2147483647 w 206"/>
                    <a:gd name="T41" fmla="*/ 2147483647 h 152"/>
                    <a:gd name="T42" fmla="*/ 2147483647 w 206"/>
                    <a:gd name="T43" fmla="*/ 2147483647 h 152"/>
                    <a:gd name="T44" fmla="*/ 2147483647 w 206"/>
                    <a:gd name="T45" fmla="*/ 2147483647 h 152"/>
                    <a:gd name="T46" fmla="*/ 2147483647 w 206"/>
                    <a:gd name="T47" fmla="*/ 2147483647 h 152"/>
                    <a:gd name="T48" fmla="*/ 0 w 206"/>
                    <a:gd name="T49" fmla="*/ 2147483647 h 152"/>
                    <a:gd name="T50" fmla="*/ 2147483647 w 206"/>
                    <a:gd name="T51" fmla="*/ 2147483647 h 152"/>
                    <a:gd name="T52" fmla="*/ 2147483647 w 206"/>
                    <a:gd name="T53" fmla="*/ 2147483647 h 152"/>
                    <a:gd name="T54" fmla="*/ 2147483647 w 206"/>
                    <a:gd name="T55" fmla="*/ 2147483647 h 152"/>
                    <a:gd name="T56" fmla="*/ 2147483647 w 206"/>
                    <a:gd name="T57" fmla="*/ 2147483647 h 152"/>
                    <a:gd name="T58" fmla="*/ 2147483647 w 206"/>
                    <a:gd name="T59" fmla="*/ 2147483647 h 152"/>
                    <a:gd name="T60" fmla="*/ 2147483647 w 206"/>
                    <a:gd name="T61" fmla="*/ 2147483647 h 152"/>
                    <a:gd name="T62" fmla="*/ 2147483647 w 206"/>
                    <a:gd name="T63" fmla="*/ 2147483647 h 152"/>
                    <a:gd name="T64" fmla="*/ 2147483647 w 206"/>
                    <a:gd name="T65" fmla="*/ 2147483647 h 152"/>
                    <a:gd name="T66" fmla="*/ 2147483647 w 206"/>
                    <a:gd name="T67" fmla="*/ 2147483647 h 152"/>
                    <a:gd name="T68" fmla="*/ 2147483647 w 206"/>
                    <a:gd name="T69" fmla="*/ 2147483647 h 152"/>
                    <a:gd name="T70" fmla="*/ 2147483647 w 206"/>
                    <a:gd name="T71" fmla="*/ 2147483647 h 152"/>
                    <a:gd name="T72" fmla="*/ 2147483647 w 206"/>
                    <a:gd name="T73" fmla="*/ 2147483647 h 152"/>
                    <a:gd name="T74" fmla="*/ 2147483647 w 206"/>
                    <a:gd name="T75" fmla="*/ 2147483647 h 152"/>
                    <a:gd name="T76" fmla="*/ 2147483647 w 206"/>
                    <a:gd name="T77" fmla="*/ 2147483647 h 152"/>
                    <a:gd name="T78" fmla="*/ 2147483647 w 206"/>
                    <a:gd name="T79" fmla="*/ 2147483647 h 152"/>
                    <a:gd name="T80" fmla="*/ 2147483647 w 206"/>
                    <a:gd name="T81" fmla="*/ 2147483647 h 152"/>
                    <a:gd name="T82" fmla="*/ 2147483647 w 206"/>
                    <a:gd name="T83" fmla="*/ 2147483647 h 152"/>
                    <a:gd name="T84" fmla="*/ 2147483647 w 206"/>
                    <a:gd name="T85" fmla="*/ 2147483647 h 152"/>
                    <a:gd name="T86" fmla="*/ 2147483647 w 206"/>
                    <a:gd name="T87" fmla="*/ 2147483647 h 152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206"/>
                    <a:gd name="T133" fmla="*/ 0 h 152"/>
                    <a:gd name="T134" fmla="*/ 206 w 206"/>
                    <a:gd name="T135" fmla="*/ 152 h 152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206" h="152">
                      <a:moveTo>
                        <a:pt x="206" y="108"/>
                      </a:moveTo>
                      <a:lnTo>
                        <a:pt x="204" y="106"/>
                      </a:lnTo>
                      <a:lnTo>
                        <a:pt x="204" y="102"/>
                      </a:lnTo>
                      <a:lnTo>
                        <a:pt x="204" y="96"/>
                      </a:lnTo>
                      <a:lnTo>
                        <a:pt x="200" y="92"/>
                      </a:lnTo>
                      <a:lnTo>
                        <a:pt x="196" y="88"/>
                      </a:lnTo>
                      <a:lnTo>
                        <a:pt x="186" y="80"/>
                      </a:lnTo>
                      <a:lnTo>
                        <a:pt x="178" y="70"/>
                      </a:lnTo>
                      <a:lnTo>
                        <a:pt x="174" y="68"/>
                      </a:lnTo>
                      <a:lnTo>
                        <a:pt x="170" y="62"/>
                      </a:lnTo>
                      <a:lnTo>
                        <a:pt x="170" y="56"/>
                      </a:lnTo>
                      <a:lnTo>
                        <a:pt x="168" y="54"/>
                      </a:lnTo>
                      <a:lnTo>
                        <a:pt x="162" y="50"/>
                      </a:lnTo>
                      <a:lnTo>
                        <a:pt x="158" y="46"/>
                      </a:lnTo>
                      <a:lnTo>
                        <a:pt x="156" y="44"/>
                      </a:lnTo>
                      <a:lnTo>
                        <a:pt x="156" y="40"/>
                      </a:lnTo>
                      <a:lnTo>
                        <a:pt x="144" y="40"/>
                      </a:lnTo>
                      <a:lnTo>
                        <a:pt x="144" y="28"/>
                      </a:lnTo>
                      <a:lnTo>
                        <a:pt x="142" y="20"/>
                      </a:lnTo>
                      <a:lnTo>
                        <a:pt x="140" y="12"/>
                      </a:lnTo>
                      <a:lnTo>
                        <a:pt x="136" y="6"/>
                      </a:lnTo>
                      <a:lnTo>
                        <a:pt x="136" y="0"/>
                      </a:lnTo>
                      <a:lnTo>
                        <a:pt x="134" y="0"/>
                      </a:lnTo>
                      <a:lnTo>
                        <a:pt x="132" y="0"/>
                      </a:lnTo>
                      <a:lnTo>
                        <a:pt x="128" y="0"/>
                      </a:lnTo>
                      <a:lnTo>
                        <a:pt x="124" y="0"/>
                      </a:lnTo>
                      <a:lnTo>
                        <a:pt x="120" y="2"/>
                      </a:lnTo>
                      <a:lnTo>
                        <a:pt x="112" y="10"/>
                      </a:lnTo>
                      <a:lnTo>
                        <a:pt x="108" y="18"/>
                      </a:lnTo>
                      <a:lnTo>
                        <a:pt x="104" y="28"/>
                      </a:lnTo>
                      <a:lnTo>
                        <a:pt x="102" y="30"/>
                      </a:lnTo>
                      <a:lnTo>
                        <a:pt x="100" y="32"/>
                      </a:lnTo>
                      <a:lnTo>
                        <a:pt x="90" y="34"/>
                      </a:lnTo>
                      <a:lnTo>
                        <a:pt x="72" y="36"/>
                      </a:lnTo>
                      <a:lnTo>
                        <a:pt x="70" y="42"/>
                      </a:lnTo>
                      <a:lnTo>
                        <a:pt x="68" y="48"/>
                      </a:lnTo>
                      <a:lnTo>
                        <a:pt x="64" y="52"/>
                      </a:lnTo>
                      <a:lnTo>
                        <a:pt x="58" y="56"/>
                      </a:lnTo>
                      <a:lnTo>
                        <a:pt x="46" y="60"/>
                      </a:lnTo>
                      <a:lnTo>
                        <a:pt x="34" y="62"/>
                      </a:lnTo>
                      <a:lnTo>
                        <a:pt x="30" y="60"/>
                      </a:lnTo>
                      <a:lnTo>
                        <a:pt x="28" y="58"/>
                      </a:lnTo>
                      <a:lnTo>
                        <a:pt x="24" y="60"/>
                      </a:lnTo>
                      <a:lnTo>
                        <a:pt x="20" y="64"/>
                      </a:lnTo>
                      <a:lnTo>
                        <a:pt x="20" y="66"/>
                      </a:lnTo>
                      <a:lnTo>
                        <a:pt x="18" y="64"/>
                      </a:lnTo>
                      <a:lnTo>
                        <a:pt x="14" y="68"/>
                      </a:lnTo>
                      <a:lnTo>
                        <a:pt x="8" y="74"/>
                      </a:lnTo>
                      <a:lnTo>
                        <a:pt x="2" y="84"/>
                      </a:lnTo>
                      <a:lnTo>
                        <a:pt x="0" y="94"/>
                      </a:lnTo>
                      <a:lnTo>
                        <a:pt x="0" y="102"/>
                      </a:lnTo>
                      <a:lnTo>
                        <a:pt x="2" y="112"/>
                      </a:lnTo>
                      <a:lnTo>
                        <a:pt x="10" y="126"/>
                      </a:lnTo>
                      <a:lnTo>
                        <a:pt x="20" y="140"/>
                      </a:lnTo>
                      <a:lnTo>
                        <a:pt x="28" y="152"/>
                      </a:lnTo>
                      <a:lnTo>
                        <a:pt x="32" y="146"/>
                      </a:lnTo>
                      <a:lnTo>
                        <a:pt x="36" y="140"/>
                      </a:lnTo>
                      <a:lnTo>
                        <a:pt x="42" y="136"/>
                      </a:lnTo>
                      <a:lnTo>
                        <a:pt x="52" y="136"/>
                      </a:lnTo>
                      <a:lnTo>
                        <a:pt x="62" y="136"/>
                      </a:lnTo>
                      <a:lnTo>
                        <a:pt x="64" y="126"/>
                      </a:lnTo>
                      <a:lnTo>
                        <a:pt x="66" y="118"/>
                      </a:lnTo>
                      <a:lnTo>
                        <a:pt x="68" y="114"/>
                      </a:lnTo>
                      <a:lnTo>
                        <a:pt x="72" y="112"/>
                      </a:lnTo>
                      <a:lnTo>
                        <a:pt x="76" y="108"/>
                      </a:lnTo>
                      <a:lnTo>
                        <a:pt x="78" y="108"/>
                      </a:lnTo>
                      <a:lnTo>
                        <a:pt x="84" y="108"/>
                      </a:lnTo>
                      <a:lnTo>
                        <a:pt x="90" y="110"/>
                      </a:lnTo>
                      <a:lnTo>
                        <a:pt x="102" y="116"/>
                      </a:lnTo>
                      <a:lnTo>
                        <a:pt x="112" y="122"/>
                      </a:lnTo>
                      <a:lnTo>
                        <a:pt x="120" y="122"/>
                      </a:lnTo>
                      <a:lnTo>
                        <a:pt x="128" y="122"/>
                      </a:lnTo>
                      <a:lnTo>
                        <a:pt x="130" y="122"/>
                      </a:lnTo>
                      <a:lnTo>
                        <a:pt x="130" y="120"/>
                      </a:lnTo>
                      <a:lnTo>
                        <a:pt x="132" y="116"/>
                      </a:lnTo>
                      <a:lnTo>
                        <a:pt x="134" y="114"/>
                      </a:lnTo>
                      <a:lnTo>
                        <a:pt x="138" y="116"/>
                      </a:lnTo>
                      <a:lnTo>
                        <a:pt x="140" y="116"/>
                      </a:lnTo>
                      <a:lnTo>
                        <a:pt x="146" y="114"/>
                      </a:lnTo>
                      <a:lnTo>
                        <a:pt x="150" y="112"/>
                      </a:lnTo>
                      <a:lnTo>
                        <a:pt x="156" y="110"/>
                      </a:lnTo>
                      <a:lnTo>
                        <a:pt x="160" y="110"/>
                      </a:lnTo>
                      <a:lnTo>
                        <a:pt x="172" y="110"/>
                      </a:lnTo>
                      <a:lnTo>
                        <a:pt x="174" y="104"/>
                      </a:lnTo>
                      <a:lnTo>
                        <a:pt x="178" y="102"/>
                      </a:lnTo>
                      <a:lnTo>
                        <a:pt x="184" y="104"/>
                      </a:lnTo>
                      <a:lnTo>
                        <a:pt x="192" y="106"/>
                      </a:lnTo>
                      <a:lnTo>
                        <a:pt x="204" y="106"/>
                      </a:lnTo>
                      <a:lnTo>
                        <a:pt x="206" y="10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34" name="íṩ1îḑé">
                  <a:extLst>
                    <a:ext uri="{FF2B5EF4-FFF2-40B4-BE49-F238E27FC236}">
                      <a16:creationId xmlns:a16="http://schemas.microsoft.com/office/drawing/2014/main" id="{44D915EE-17C7-429A-A9F0-A9A2D06DD192}"/>
                    </a:ext>
                  </a:extLst>
                </p:cNvPr>
                <p:cNvSpPr/>
                <p:nvPr/>
              </p:nvSpPr>
              <p:spPr bwMode="auto">
                <a:xfrm>
                  <a:off x="5291256" y="3726167"/>
                  <a:ext cx="220354" cy="281612"/>
                </a:xfrm>
                <a:custGeom>
                  <a:avLst/>
                  <a:gdLst>
                    <a:gd name="T0" fmla="*/ 2147483647 w 126"/>
                    <a:gd name="T1" fmla="*/ 2147483647 h 168"/>
                    <a:gd name="T2" fmla="*/ 2147483647 w 126"/>
                    <a:gd name="T3" fmla="*/ 2147483647 h 168"/>
                    <a:gd name="T4" fmla="*/ 2147483647 w 126"/>
                    <a:gd name="T5" fmla="*/ 2147483647 h 168"/>
                    <a:gd name="T6" fmla="*/ 2147483647 w 126"/>
                    <a:gd name="T7" fmla="*/ 2147483647 h 168"/>
                    <a:gd name="T8" fmla="*/ 2147483647 w 126"/>
                    <a:gd name="T9" fmla="*/ 2147483647 h 168"/>
                    <a:gd name="T10" fmla="*/ 2147483647 w 126"/>
                    <a:gd name="T11" fmla="*/ 2147483647 h 168"/>
                    <a:gd name="T12" fmla="*/ 2147483647 w 126"/>
                    <a:gd name="T13" fmla="*/ 2147483647 h 168"/>
                    <a:gd name="T14" fmla="*/ 2147483647 w 126"/>
                    <a:gd name="T15" fmla="*/ 2147483647 h 168"/>
                    <a:gd name="T16" fmla="*/ 2147483647 w 126"/>
                    <a:gd name="T17" fmla="*/ 2147483647 h 168"/>
                    <a:gd name="T18" fmla="*/ 2147483647 w 126"/>
                    <a:gd name="T19" fmla="*/ 2147483647 h 168"/>
                    <a:gd name="T20" fmla="*/ 2147483647 w 126"/>
                    <a:gd name="T21" fmla="*/ 2147483647 h 168"/>
                    <a:gd name="T22" fmla="*/ 2147483647 w 126"/>
                    <a:gd name="T23" fmla="*/ 2147483647 h 168"/>
                    <a:gd name="T24" fmla="*/ 2147483647 w 126"/>
                    <a:gd name="T25" fmla="*/ 2147483647 h 168"/>
                    <a:gd name="T26" fmla="*/ 2147483647 w 126"/>
                    <a:gd name="T27" fmla="*/ 2147483647 h 168"/>
                    <a:gd name="T28" fmla="*/ 2147483647 w 126"/>
                    <a:gd name="T29" fmla="*/ 2147483647 h 168"/>
                    <a:gd name="T30" fmla="*/ 2147483647 w 126"/>
                    <a:gd name="T31" fmla="*/ 2147483647 h 168"/>
                    <a:gd name="T32" fmla="*/ 2147483647 w 126"/>
                    <a:gd name="T33" fmla="*/ 0 h 168"/>
                    <a:gd name="T34" fmla="*/ 2147483647 w 126"/>
                    <a:gd name="T35" fmla="*/ 0 h 168"/>
                    <a:gd name="T36" fmla="*/ 0 w 126"/>
                    <a:gd name="T37" fmla="*/ 2147483647 h 168"/>
                    <a:gd name="T38" fmla="*/ 2147483647 w 126"/>
                    <a:gd name="T39" fmla="*/ 2147483647 h 168"/>
                    <a:gd name="T40" fmla="*/ 2147483647 w 126"/>
                    <a:gd name="T41" fmla="*/ 2147483647 h 168"/>
                    <a:gd name="T42" fmla="*/ 2147483647 w 126"/>
                    <a:gd name="T43" fmla="*/ 2147483647 h 168"/>
                    <a:gd name="T44" fmla="*/ 2147483647 w 126"/>
                    <a:gd name="T45" fmla="*/ 2147483647 h 168"/>
                    <a:gd name="T46" fmla="*/ 2147483647 w 126"/>
                    <a:gd name="T47" fmla="*/ 2147483647 h 168"/>
                    <a:gd name="T48" fmla="*/ 2147483647 w 126"/>
                    <a:gd name="T49" fmla="*/ 2147483647 h 168"/>
                    <a:gd name="T50" fmla="*/ 2147483647 w 126"/>
                    <a:gd name="T51" fmla="*/ 2147483647 h 168"/>
                    <a:gd name="T52" fmla="*/ 0 w 126"/>
                    <a:gd name="T53" fmla="*/ 2147483647 h 168"/>
                    <a:gd name="T54" fmla="*/ 0 w 126"/>
                    <a:gd name="T55" fmla="*/ 2147483647 h 168"/>
                    <a:gd name="T56" fmla="*/ 2147483647 w 126"/>
                    <a:gd name="T57" fmla="*/ 2147483647 h 168"/>
                    <a:gd name="T58" fmla="*/ 2147483647 w 126"/>
                    <a:gd name="T59" fmla="*/ 2147483647 h 168"/>
                    <a:gd name="T60" fmla="*/ 2147483647 w 126"/>
                    <a:gd name="T61" fmla="*/ 2147483647 h 168"/>
                    <a:gd name="T62" fmla="*/ 2147483647 w 126"/>
                    <a:gd name="T63" fmla="*/ 2147483647 h 168"/>
                    <a:gd name="T64" fmla="*/ 2147483647 w 126"/>
                    <a:gd name="T65" fmla="*/ 2147483647 h 168"/>
                    <a:gd name="T66" fmla="*/ 2147483647 w 126"/>
                    <a:gd name="T67" fmla="*/ 2147483647 h 168"/>
                    <a:gd name="T68" fmla="*/ 2147483647 w 126"/>
                    <a:gd name="T69" fmla="*/ 2147483647 h 168"/>
                    <a:gd name="T70" fmla="*/ 2147483647 w 126"/>
                    <a:gd name="T71" fmla="*/ 2147483647 h 168"/>
                    <a:gd name="T72" fmla="*/ 2147483647 w 126"/>
                    <a:gd name="T73" fmla="*/ 2147483647 h 168"/>
                    <a:gd name="T74" fmla="*/ 2147483647 w 126"/>
                    <a:gd name="T75" fmla="*/ 2147483647 h 168"/>
                    <a:gd name="T76" fmla="*/ 2147483647 w 126"/>
                    <a:gd name="T77" fmla="*/ 2147483647 h 168"/>
                    <a:gd name="T78" fmla="*/ 2147483647 w 126"/>
                    <a:gd name="T79" fmla="*/ 2147483647 h 168"/>
                    <a:gd name="T80" fmla="*/ 2147483647 w 126"/>
                    <a:gd name="T81" fmla="*/ 2147483647 h 16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6"/>
                    <a:gd name="T124" fmla="*/ 0 h 168"/>
                    <a:gd name="T125" fmla="*/ 126 w 126"/>
                    <a:gd name="T126" fmla="*/ 168 h 16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6" h="168">
                      <a:moveTo>
                        <a:pt x="120" y="10"/>
                      </a:moveTo>
                      <a:lnTo>
                        <a:pt x="116" y="10"/>
                      </a:lnTo>
                      <a:lnTo>
                        <a:pt x="112" y="6"/>
                      </a:lnTo>
                      <a:lnTo>
                        <a:pt x="110" y="4"/>
                      </a:lnTo>
                      <a:lnTo>
                        <a:pt x="106" y="4"/>
                      </a:lnTo>
                      <a:lnTo>
                        <a:pt x="102" y="4"/>
                      </a:lnTo>
                      <a:lnTo>
                        <a:pt x="100" y="6"/>
                      </a:lnTo>
                      <a:lnTo>
                        <a:pt x="96" y="10"/>
                      </a:lnTo>
                      <a:lnTo>
                        <a:pt x="90" y="16"/>
                      </a:lnTo>
                      <a:lnTo>
                        <a:pt x="90" y="18"/>
                      </a:lnTo>
                      <a:lnTo>
                        <a:pt x="86" y="18"/>
                      </a:lnTo>
                      <a:lnTo>
                        <a:pt x="78" y="18"/>
                      </a:lnTo>
                      <a:lnTo>
                        <a:pt x="70" y="14"/>
                      </a:lnTo>
                      <a:lnTo>
                        <a:pt x="58" y="8"/>
                      </a:lnTo>
                      <a:lnTo>
                        <a:pt x="46" y="4"/>
                      </a:lnTo>
                      <a:lnTo>
                        <a:pt x="38" y="2"/>
                      </a:lnTo>
                      <a:lnTo>
                        <a:pt x="30" y="0"/>
                      </a:lnTo>
                      <a:lnTo>
                        <a:pt x="4" y="0"/>
                      </a:lnTo>
                      <a:lnTo>
                        <a:pt x="0" y="4"/>
                      </a:lnTo>
                      <a:lnTo>
                        <a:pt x="4" y="12"/>
                      </a:lnTo>
                      <a:lnTo>
                        <a:pt x="8" y="20"/>
                      </a:lnTo>
                      <a:lnTo>
                        <a:pt x="14" y="32"/>
                      </a:lnTo>
                      <a:lnTo>
                        <a:pt x="16" y="38"/>
                      </a:lnTo>
                      <a:lnTo>
                        <a:pt x="16" y="42"/>
                      </a:lnTo>
                      <a:lnTo>
                        <a:pt x="16" y="48"/>
                      </a:lnTo>
                      <a:lnTo>
                        <a:pt x="16" y="52"/>
                      </a:lnTo>
                      <a:lnTo>
                        <a:pt x="0" y="76"/>
                      </a:lnTo>
                      <a:lnTo>
                        <a:pt x="0" y="100"/>
                      </a:lnTo>
                      <a:lnTo>
                        <a:pt x="62" y="138"/>
                      </a:lnTo>
                      <a:lnTo>
                        <a:pt x="62" y="146"/>
                      </a:lnTo>
                      <a:lnTo>
                        <a:pt x="88" y="168"/>
                      </a:lnTo>
                      <a:lnTo>
                        <a:pt x="90" y="164"/>
                      </a:lnTo>
                      <a:lnTo>
                        <a:pt x="94" y="158"/>
                      </a:lnTo>
                      <a:lnTo>
                        <a:pt x="108" y="130"/>
                      </a:lnTo>
                      <a:lnTo>
                        <a:pt x="122" y="106"/>
                      </a:lnTo>
                      <a:lnTo>
                        <a:pt x="116" y="102"/>
                      </a:lnTo>
                      <a:lnTo>
                        <a:pt x="112" y="98"/>
                      </a:lnTo>
                      <a:lnTo>
                        <a:pt x="112" y="32"/>
                      </a:lnTo>
                      <a:lnTo>
                        <a:pt x="120" y="14"/>
                      </a:lnTo>
                      <a:lnTo>
                        <a:pt x="126" y="10"/>
                      </a:lnTo>
                      <a:lnTo>
                        <a:pt x="120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35" name="ïṥlïḓé">
                  <a:extLst>
                    <a:ext uri="{FF2B5EF4-FFF2-40B4-BE49-F238E27FC236}">
                      <a16:creationId xmlns:a16="http://schemas.microsoft.com/office/drawing/2014/main" id="{09D96F4F-FDBB-4B5D-8E91-E13BCEE9A526}"/>
                    </a:ext>
                  </a:extLst>
                </p:cNvPr>
                <p:cNvSpPr/>
                <p:nvPr/>
              </p:nvSpPr>
              <p:spPr bwMode="auto">
                <a:xfrm>
                  <a:off x="5165929" y="3726167"/>
                  <a:ext cx="152871" cy="179335"/>
                </a:xfrm>
                <a:custGeom>
                  <a:avLst/>
                  <a:gdLst>
                    <a:gd name="T0" fmla="*/ 2147483647 w 88"/>
                    <a:gd name="T1" fmla="*/ 0 h 108"/>
                    <a:gd name="T2" fmla="*/ 2147483647 w 88"/>
                    <a:gd name="T3" fmla="*/ 2147483647 h 108"/>
                    <a:gd name="T4" fmla="*/ 2147483647 w 88"/>
                    <a:gd name="T5" fmla="*/ 2147483647 h 108"/>
                    <a:gd name="T6" fmla="*/ 2147483647 w 88"/>
                    <a:gd name="T7" fmla="*/ 2147483647 h 108"/>
                    <a:gd name="T8" fmla="*/ 2147483647 w 88"/>
                    <a:gd name="T9" fmla="*/ 2147483647 h 108"/>
                    <a:gd name="T10" fmla="*/ 2147483647 w 88"/>
                    <a:gd name="T11" fmla="*/ 2147483647 h 108"/>
                    <a:gd name="T12" fmla="*/ 2147483647 w 88"/>
                    <a:gd name="T13" fmla="*/ 2147483647 h 108"/>
                    <a:gd name="T14" fmla="*/ 2147483647 w 88"/>
                    <a:gd name="T15" fmla="*/ 2147483647 h 108"/>
                    <a:gd name="T16" fmla="*/ 2147483647 w 88"/>
                    <a:gd name="T17" fmla="*/ 2147483647 h 108"/>
                    <a:gd name="T18" fmla="*/ 2147483647 w 88"/>
                    <a:gd name="T19" fmla="*/ 2147483647 h 108"/>
                    <a:gd name="T20" fmla="*/ 2147483647 w 88"/>
                    <a:gd name="T21" fmla="*/ 2147483647 h 108"/>
                    <a:gd name="T22" fmla="*/ 2147483647 w 88"/>
                    <a:gd name="T23" fmla="*/ 2147483647 h 108"/>
                    <a:gd name="T24" fmla="*/ 2147483647 w 88"/>
                    <a:gd name="T25" fmla="*/ 2147483647 h 108"/>
                    <a:gd name="T26" fmla="*/ 2147483647 w 88"/>
                    <a:gd name="T27" fmla="*/ 2147483647 h 108"/>
                    <a:gd name="T28" fmla="*/ 0 w 88"/>
                    <a:gd name="T29" fmla="*/ 2147483647 h 108"/>
                    <a:gd name="T30" fmla="*/ 0 w 88"/>
                    <a:gd name="T31" fmla="*/ 2147483647 h 108"/>
                    <a:gd name="T32" fmla="*/ 2147483647 w 88"/>
                    <a:gd name="T33" fmla="*/ 2147483647 h 108"/>
                    <a:gd name="T34" fmla="*/ 2147483647 w 88"/>
                    <a:gd name="T35" fmla="*/ 2147483647 h 108"/>
                    <a:gd name="T36" fmla="*/ 2147483647 w 88"/>
                    <a:gd name="T37" fmla="*/ 2147483647 h 108"/>
                    <a:gd name="T38" fmla="*/ 2147483647 w 88"/>
                    <a:gd name="T39" fmla="*/ 2147483647 h 108"/>
                    <a:gd name="T40" fmla="*/ 2147483647 w 88"/>
                    <a:gd name="T41" fmla="*/ 2147483647 h 108"/>
                    <a:gd name="T42" fmla="*/ 2147483647 w 88"/>
                    <a:gd name="T43" fmla="*/ 2147483647 h 108"/>
                    <a:gd name="T44" fmla="*/ 2147483647 w 88"/>
                    <a:gd name="T45" fmla="*/ 2147483647 h 108"/>
                    <a:gd name="T46" fmla="*/ 2147483647 w 88"/>
                    <a:gd name="T47" fmla="*/ 2147483647 h 108"/>
                    <a:gd name="T48" fmla="*/ 2147483647 w 88"/>
                    <a:gd name="T49" fmla="*/ 2147483647 h 108"/>
                    <a:gd name="T50" fmla="*/ 2147483647 w 88"/>
                    <a:gd name="T51" fmla="*/ 2147483647 h 108"/>
                    <a:gd name="T52" fmla="*/ 2147483647 w 88"/>
                    <a:gd name="T53" fmla="*/ 2147483647 h 108"/>
                    <a:gd name="T54" fmla="*/ 2147483647 w 88"/>
                    <a:gd name="T55" fmla="*/ 2147483647 h 108"/>
                    <a:gd name="T56" fmla="*/ 2147483647 w 88"/>
                    <a:gd name="T57" fmla="*/ 2147483647 h 108"/>
                    <a:gd name="T58" fmla="*/ 2147483647 w 88"/>
                    <a:gd name="T59" fmla="*/ 0 h 108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w 88"/>
                    <a:gd name="T91" fmla="*/ 0 h 108"/>
                    <a:gd name="T92" fmla="*/ 88 w 88"/>
                    <a:gd name="T93" fmla="*/ 108 h 108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T90" t="T91" r="T92" b="T93"/>
                  <a:pathLst>
                    <a:path w="88" h="108">
                      <a:moveTo>
                        <a:pt x="76" y="0"/>
                      </a:moveTo>
                      <a:lnTo>
                        <a:pt x="72" y="4"/>
                      </a:lnTo>
                      <a:lnTo>
                        <a:pt x="76" y="12"/>
                      </a:lnTo>
                      <a:lnTo>
                        <a:pt x="80" y="20"/>
                      </a:lnTo>
                      <a:lnTo>
                        <a:pt x="86" y="32"/>
                      </a:lnTo>
                      <a:lnTo>
                        <a:pt x="88" y="38"/>
                      </a:lnTo>
                      <a:lnTo>
                        <a:pt x="88" y="42"/>
                      </a:lnTo>
                      <a:lnTo>
                        <a:pt x="88" y="48"/>
                      </a:lnTo>
                      <a:lnTo>
                        <a:pt x="88" y="52"/>
                      </a:lnTo>
                      <a:lnTo>
                        <a:pt x="72" y="76"/>
                      </a:lnTo>
                      <a:lnTo>
                        <a:pt x="72" y="100"/>
                      </a:lnTo>
                      <a:lnTo>
                        <a:pt x="20" y="98"/>
                      </a:lnTo>
                      <a:lnTo>
                        <a:pt x="14" y="102"/>
                      </a:lnTo>
                      <a:lnTo>
                        <a:pt x="10" y="108"/>
                      </a:lnTo>
                      <a:lnTo>
                        <a:pt x="0" y="108"/>
                      </a:lnTo>
                      <a:lnTo>
                        <a:pt x="0" y="86"/>
                      </a:lnTo>
                      <a:lnTo>
                        <a:pt x="6" y="76"/>
                      </a:lnTo>
                      <a:lnTo>
                        <a:pt x="12" y="64"/>
                      </a:lnTo>
                      <a:lnTo>
                        <a:pt x="18" y="56"/>
                      </a:lnTo>
                      <a:lnTo>
                        <a:pt x="24" y="48"/>
                      </a:lnTo>
                      <a:lnTo>
                        <a:pt x="24" y="38"/>
                      </a:lnTo>
                      <a:lnTo>
                        <a:pt x="22" y="34"/>
                      </a:lnTo>
                      <a:lnTo>
                        <a:pt x="22" y="28"/>
                      </a:lnTo>
                      <a:lnTo>
                        <a:pt x="20" y="16"/>
                      </a:lnTo>
                      <a:lnTo>
                        <a:pt x="24" y="14"/>
                      </a:lnTo>
                      <a:lnTo>
                        <a:pt x="30" y="12"/>
                      </a:lnTo>
                      <a:lnTo>
                        <a:pt x="52" y="12"/>
                      </a:lnTo>
                      <a:lnTo>
                        <a:pt x="62" y="10"/>
                      </a:lnTo>
                      <a:lnTo>
                        <a:pt x="72" y="4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36" name="îṧḷíḓe">
                  <a:extLst>
                    <a:ext uri="{FF2B5EF4-FFF2-40B4-BE49-F238E27FC236}">
                      <a16:creationId xmlns:a16="http://schemas.microsoft.com/office/drawing/2014/main" id="{C1D0B0AE-84B1-4A2D-BE5C-735AA79802E8}"/>
                    </a:ext>
                  </a:extLst>
                </p:cNvPr>
                <p:cNvSpPr/>
                <p:nvPr/>
              </p:nvSpPr>
              <p:spPr bwMode="auto">
                <a:xfrm>
                  <a:off x="5161797" y="3888689"/>
                  <a:ext cx="319514" cy="336254"/>
                </a:xfrm>
                <a:custGeom>
                  <a:avLst/>
                  <a:gdLst>
                    <a:gd name="T0" fmla="*/ 2147483647 w 182"/>
                    <a:gd name="T1" fmla="*/ 2147483647 h 200"/>
                    <a:gd name="T2" fmla="*/ 2147483647 w 182"/>
                    <a:gd name="T3" fmla="*/ 2147483647 h 200"/>
                    <a:gd name="T4" fmla="*/ 2147483647 w 182"/>
                    <a:gd name="T5" fmla="*/ 2147483647 h 200"/>
                    <a:gd name="T6" fmla="*/ 2147483647 w 182"/>
                    <a:gd name="T7" fmla="*/ 2147483647 h 200"/>
                    <a:gd name="T8" fmla="*/ 2147483647 w 182"/>
                    <a:gd name="T9" fmla="*/ 2147483647 h 200"/>
                    <a:gd name="T10" fmla="*/ 2147483647 w 182"/>
                    <a:gd name="T11" fmla="*/ 2147483647 h 200"/>
                    <a:gd name="T12" fmla="*/ 2147483647 w 182"/>
                    <a:gd name="T13" fmla="*/ 2147483647 h 200"/>
                    <a:gd name="T14" fmla="*/ 2147483647 w 182"/>
                    <a:gd name="T15" fmla="*/ 2147483647 h 200"/>
                    <a:gd name="T16" fmla="*/ 2147483647 w 182"/>
                    <a:gd name="T17" fmla="*/ 2147483647 h 200"/>
                    <a:gd name="T18" fmla="*/ 2147483647 w 182"/>
                    <a:gd name="T19" fmla="*/ 2147483647 h 200"/>
                    <a:gd name="T20" fmla="*/ 2147483647 w 182"/>
                    <a:gd name="T21" fmla="*/ 2147483647 h 200"/>
                    <a:gd name="T22" fmla="*/ 2147483647 w 182"/>
                    <a:gd name="T23" fmla="*/ 2147483647 h 200"/>
                    <a:gd name="T24" fmla="*/ 2147483647 w 182"/>
                    <a:gd name="T25" fmla="*/ 2147483647 h 200"/>
                    <a:gd name="T26" fmla="*/ 2147483647 w 182"/>
                    <a:gd name="T27" fmla="*/ 2147483647 h 200"/>
                    <a:gd name="T28" fmla="*/ 2147483647 w 182"/>
                    <a:gd name="T29" fmla="*/ 2147483647 h 200"/>
                    <a:gd name="T30" fmla="*/ 2147483647 w 182"/>
                    <a:gd name="T31" fmla="*/ 2147483647 h 200"/>
                    <a:gd name="T32" fmla="*/ 2147483647 w 182"/>
                    <a:gd name="T33" fmla="*/ 2147483647 h 200"/>
                    <a:gd name="T34" fmla="*/ 2147483647 w 182"/>
                    <a:gd name="T35" fmla="*/ 2147483647 h 200"/>
                    <a:gd name="T36" fmla="*/ 2147483647 w 182"/>
                    <a:gd name="T37" fmla="*/ 2147483647 h 200"/>
                    <a:gd name="T38" fmla="*/ 2147483647 w 182"/>
                    <a:gd name="T39" fmla="*/ 2147483647 h 200"/>
                    <a:gd name="T40" fmla="*/ 2147483647 w 182"/>
                    <a:gd name="T41" fmla="*/ 2147483647 h 200"/>
                    <a:gd name="T42" fmla="*/ 2147483647 w 182"/>
                    <a:gd name="T43" fmla="*/ 2147483647 h 200"/>
                    <a:gd name="T44" fmla="*/ 2147483647 w 182"/>
                    <a:gd name="T45" fmla="*/ 2147483647 h 200"/>
                    <a:gd name="T46" fmla="*/ 2147483647 w 182"/>
                    <a:gd name="T47" fmla="*/ 2147483647 h 200"/>
                    <a:gd name="T48" fmla="*/ 2147483647 w 182"/>
                    <a:gd name="T49" fmla="*/ 2147483647 h 200"/>
                    <a:gd name="T50" fmla="*/ 2147483647 w 182"/>
                    <a:gd name="T51" fmla="*/ 2147483647 h 200"/>
                    <a:gd name="T52" fmla="*/ 2147483647 w 182"/>
                    <a:gd name="T53" fmla="*/ 2147483647 h 200"/>
                    <a:gd name="T54" fmla="*/ 0 w 182"/>
                    <a:gd name="T55" fmla="*/ 2147483647 h 200"/>
                    <a:gd name="T56" fmla="*/ 0 w 182"/>
                    <a:gd name="T57" fmla="*/ 2147483647 h 200"/>
                    <a:gd name="T58" fmla="*/ 0 w 182"/>
                    <a:gd name="T59" fmla="*/ 2147483647 h 200"/>
                    <a:gd name="T60" fmla="*/ 0 w 182"/>
                    <a:gd name="T61" fmla="*/ 2147483647 h 200"/>
                    <a:gd name="T62" fmla="*/ 2147483647 w 182"/>
                    <a:gd name="T63" fmla="*/ 2147483647 h 200"/>
                    <a:gd name="T64" fmla="*/ 2147483647 w 182"/>
                    <a:gd name="T65" fmla="*/ 2147483647 h 200"/>
                    <a:gd name="T66" fmla="*/ 2147483647 w 182"/>
                    <a:gd name="T67" fmla="*/ 2147483647 h 200"/>
                    <a:gd name="T68" fmla="*/ 2147483647 w 182"/>
                    <a:gd name="T69" fmla="*/ 2147483647 h 200"/>
                    <a:gd name="T70" fmla="*/ 2147483647 w 182"/>
                    <a:gd name="T71" fmla="*/ 2147483647 h 200"/>
                    <a:gd name="T72" fmla="*/ 2147483647 w 182"/>
                    <a:gd name="T73" fmla="*/ 2147483647 h 200"/>
                    <a:gd name="T74" fmla="*/ 2147483647 w 182"/>
                    <a:gd name="T75" fmla="*/ 2147483647 h 200"/>
                    <a:gd name="T76" fmla="*/ 2147483647 w 182"/>
                    <a:gd name="T77" fmla="*/ 2147483647 h 200"/>
                    <a:gd name="T78" fmla="*/ 2147483647 w 182"/>
                    <a:gd name="T79" fmla="*/ 2147483647 h 200"/>
                    <a:gd name="T80" fmla="*/ 2147483647 w 182"/>
                    <a:gd name="T81" fmla="*/ 0 h 20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82"/>
                    <a:gd name="T124" fmla="*/ 0 h 200"/>
                    <a:gd name="T125" fmla="*/ 182 w 182"/>
                    <a:gd name="T126" fmla="*/ 200 h 200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82" h="200">
                      <a:moveTo>
                        <a:pt x="30" y="0"/>
                      </a:moveTo>
                      <a:lnTo>
                        <a:pt x="74" y="2"/>
                      </a:lnTo>
                      <a:lnTo>
                        <a:pt x="136" y="40"/>
                      </a:lnTo>
                      <a:lnTo>
                        <a:pt x="136" y="48"/>
                      </a:lnTo>
                      <a:lnTo>
                        <a:pt x="162" y="70"/>
                      </a:lnTo>
                      <a:lnTo>
                        <a:pt x="160" y="74"/>
                      </a:lnTo>
                      <a:lnTo>
                        <a:pt x="158" y="80"/>
                      </a:lnTo>
                      <a:lnTo>
                        <a:pt x="156" y="84"/>
                      </a:lnTo>
                      <a:lnTo>
                        <a:pt x="154" y="88"/>
                      </a:lnTo>
                      <a:lnTo>
                        <a:pt x="152" y="92"/>
                      </a:lnTo>
                      <a:lnTo>
                        <a:pt x="152" y="98"/>
                      </a:lnTo>
                      <a:lnTo>
                        <a:pt x="154" y="102"/>
                      </a:lnTo>
                      <a:lnTo>
                        <a:pt x="158" y="106"/>
                      </a:lnTo>
                      <a:lnTo>
                        <a:pt x="162" y="110"/>
                      </a:lnTo>
                      <a:lnTo>
                        <a:pt x="164" y="116"/>
                      </a:lnTo>
                      <a:lnTo>
                        <a:pt x="164" y="126"/>
                      </a:lnTo>
                      <a:lnTo>
                        <a:pt x="164" y="142"/>
                      </a:lnTo>
                      <a:lnTo>
                        <a:pt x="164" y="156"/>
                      </a:lnTo>
                      <a:lnTo>
                        <a:pt x="168" y="162"/>
                      </a:lnTo>
                      <a:lnTo>
                        <a:pt x="172" y="168"/>
                      </a:lnTo>
                      <a:lnTo>
                        <a:pt x="176" y="174"/>
                      </a:lnTo>
                      <a:lnTo>
                        <a:pt x="182" y="178"/>
                      </a:lnTo>
                      <a:lnTo>
                        <a:pt x="174" y="180"/>
                      </a:lnTo>
                      <a:lnTo>
                        <a:pt x="166" y="180"/>
                      </a:lnTo>
                      <a:lnTo>
                        <a:pt x="162" y="184"/>
                      </a:lnTo>
                      <a:lnTo>
                        <a:pt x="152" y="188"/>
                      </a:lnTo>
                      <a:lnTo>
                        <a:pt x="138" y="192"/>
                      </a:lnTo>
                      <a:lnTo>
                        <a:pt x="134" y="194"/>
                      </a:lnTo>
                      <a:lnTo>
                        <a:pt x="132" y="196"/>
                      </a:lnTo>
                      <a:lnTo>
                        <a:pt x="130" y="198"/>
                      </a:lnTo>
                      <a:lnTo>
                        <a:pt x="126" y="198"/>
                      </a:lnTo>
                      <a:lnTo>
                        <a:pt x="122" y="198"/>
                      </a:lnTo>
                      <a:lnTo>
                        <a:pt x="120" y="196"/>
                      </a:lnTo>
                      <a:lnTo>
                        <a:pt x="116" y="196"/>
                      </a:lnTo>
                      <a:lnTo>
                        <a:pt x="114" y="198"/>
                      </a:lnTo>
                      <a:lnTo>
                        <a:pt x="112" y="200"/>
                      </a:lnTo>
                      <a:lnTo>
                        <a:pt x="108" y="200"/>
                      </a:lnTo>
                      <a:lnTo>
                        <a:pt x="82" y="198"/>
                      </a:lnTo>
                      <a:lnTo>
                        <a:pt x="82" y="172"/>
                      </a:lnTo>
                      <a:lnTo>
                        <a:pt x="80" y="170"/>
                      </a:lnTo>
                      <a:lnTo>
                        <a:pt x="78" y="166"/>
                      </a:lnTo>
                      <a:lnTo>
                        <a:pt x="76" y="160"/>
                      </a:lnTo>
                      <a:lnTo>
                        <a:pt x="60" y="160"/>
                      </a:lnTo>
                      <a:lnTo>
                        <a:pt x="46" y="150"/>
                      </a:lnTo>
                      <a:lnTo>
                        <a:pt x="40" y="146"/>
                      </a:lnTo>
                      <a:lnTo>
                        <a:pt x="30" y="142"/>
                      </a:lnTo>
                      <a:lnTo>
                        <a:pt x="26" y="140"/>
                      </a:lnTo>
                      <a:lnTo>
                        <a:pt x="24" y="138"/>
                      </a:lnTo>
                      <a:lnTo>
                        <a:pt x="22" y="136"/>
                      </a:lnTo>
                      <a:lnTo>
                        <a:pt x="20" y="134"/>
                      </a:lnTo>
                      <a:lnTo>
                        <a:pt x="18" y="126"/>
                      </a:lnTo>
                      <a:lnTo>
                        <a:pt x="16" y="120"/>
                      </a:lnTo>
                      <a:lnTo>
                        <a:pt x="16" y="114"/>
                      </a:lnTo>
                      <a:lnTo>
                        <a:pt x="10" y="110"/>
                      </a:lnTo>
                      <a:lnTo>
                        <a:pt x="6" y="104"/>
                      </a:lnTo>
                      <a:lnTo>
                        <a:pt x="0" y="100"/>
                      </a:lnTo>
                      <a:lnTo>
                        <a:pt x="0" y="94"/>
                      </a:lnTo>
                      <a:lnTo>
                        <a:pt x="0" y="92"/>
                      </a:lnTo>
                      <a:lnTo>
                        <a:pt x="2" y="88"/>
                      </a:lnTo>
                      <a:lnTo>
                        <a:pt x="0" y="84"/>
                      </a:lnTo>
                      <a:lnTo>
                        <a:pt x="0" y="82"/>
                      </a:lnTo>
                      <a:lnTo>
                        <a:pt x="0" y="78"/>
                      </a:lnTo>
                      <a:lnTo>
                        <a:pt x="0" y="72"/>
                      </a:lnTo>
                      <a:lnTo>
                        <a:pt x="2" y="68"/>
                      </a:lnTo>
                      <a:lnTo>
                        <a:pt x="8" y="60"/>
                      </a:lnTo>
                      <a:lnTo>
                        <a:pt x="20" y="50"/>
                      </a:lnTo>
                      <a:lnTo>
                        <a:pt x="22" y="46"/>
                      </a:lnTo>
                      <a:lnTo>
                        <a:pt x="22" y="42"/>
                      </a:lnTo>
                      <a:lnTo>
                        <a:pt x="22" y="40"/>
                      </a:lnTo>
                      <a:lnTo>
                        <a:pt x="20" y="38"/>
                      </a:lnTo>
                      <a:lnTo>
                        <a:pt x="18" y="36"/>
                      </a:lnTo>
                      <a:lnTo>
                        <a:pt x="16" y="34"/>
                      </a:lnTo>
                      <a:lnTo>
                        <a:pt x="18" y="30"/>
                      </a:lnTo>
                      <a:lnTo>
                        <a:pt x="20" y="28"/>
                      </a:lnTo>
                      <a:lnTo>
                        <a:pt x="22" y="26"/>
                      </a:lnTo>
                      <a:lnTo>
                        <a:pt x="22" y="22"/>
                      </a:lnTo>
                      <a:lnTo>
                        <a:pt x="24" y="22"/>
                      </a:lnTo>
                      <a:lnTo>
                        <a:pt x="24" y="16"/>
                      </a:lnTo>
                      <a:lnTo>
                        <a:pt x="22" y="12"/>
                      </a:lnTo>
                      <a:lnTo>
                        <a:pt x="20" y="6"/>
                      </a:lnTo>
                      <a:lnTo>
                        <a:pt x="22" y="0"/>
                      </a:lnTo>
                      <a:lnTo>
                        <a:pt x="24" y="0"/>
                      </a:lnTo>
                      <a:lnTo>
                        <a:pt x="3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37" name="íṣliḋê">
                  <a:extLst>
                    <a:ext uri="{FF2B5EF4-FFF2-40B4-BE49-F238E27FC236}">
                      <a16:creationId xmlns:a16="http://schemas.microsoft.com/office/drawing/2014/main" id="{6F4E67CD-88D1-4D1C-91E6-C9842748FF89}"/>
                    </a:ext>
                  </a:extLst>
                </p:cNvPr>
                <p:cNvSpPr/>
                <p:nvPr/>
              </p:nvSpPr>
              <p:spPr bwMode="auto">
                <a:xfrm>
                  <a:off x="5152156" y="3888689"/>
                  <a:ext cx="50957" cy="57443"/>
                </a:xfrm>
                <a:custGeom>
                  <a:avLst/>
                  <a:gdLst>
                    <a:gd name="T0" fmla="*/ 2147483647 w 30"/>
                    <a:gd name="T1" fmla="*/ 2147483647 h 34"/>
                    <a:gd name="T2" fmla="*/ 2147483647 w 30"/>
                    <a:gd name="T3" fmla="*/ 2147483647 h 34"/>
                    <a:gd name="T4" fmla="*/ 2147483647 w 30"/>
                    <a:gd name="T5" fmla="*/ 2147483647 h 34"/>
                    <a:gd name="T6" fmla="*/ 2147483647 w 30"/>
                    <a:gd name="T7" fmla="*/ 2147483647 h 34"/>
                    <a:gd name="T8" fmla="*/ 2147483647 w 30"/>
                    <a:gd name="T9" fmla="*/ 2147483647 h 34"/>
                    <a:gd name="T10" fmla="*/ 2147483647 w 30"/>
                    <a:gd name="T11" fmla="*/ 2147483647 h 34"/>
                    <a:gd name="T12" fmla="*/ 2147483647 w 30"/>
                    <a:gd name="T13" fmla="*/ 2147483647 h 34"/>
                    <a:gd name="T14" fmla="*/ 2147483647 w 30"/>
                    <a:gd name="T15" fmla="*/ 0 h 34"/>
                    <a:gd name="T16" fmla="*/ 2147483647 w 30"/>
                    <a:gd name="T17" fmla="*/ 2147483647 h 34"/>
                    <a:gd name="T18" fmla="*/ 2147483647 w 30"/>
                    <a:gd name="T19" fmla="*/ 2147483647 h 34"/>
                    <a:gd name="T20" fmla="*/ 2147483647 w 30"/>
                    <a:gd name="T21" fmla="*/ 2147483647 h 34"/>
                    <a:gd name="T22" fmla="*/ 2147483647 w 30"/>
                    <a:gd name="T23" fmla="*/ 2147483647 h 34"/>
                    <a:gd name="T24" fmla="*/ 2147483647 w 30"/>
                    <a:gd name="T25" fmla="*/ 2147483647 h 34"/>
                    <a:gd name="T26" fmla="*/ 0 w 30"/>
                    <a:gd name="T27" fmla="*/ 2147483647 h 34"/>
                    <a:gd name="T28" fmla="*/ 0 w 30"/>
                    <a:gd name="T29" fmla="*/ 2147483647 h 34"/>
                    <a:gd name="T30" fmla="*/ 0 w 30"/>
                    <a:gd name="T31" fmla="*/ 2147483647 h 34"/>
                    <a:gd name="T32" fmla="*/ 0 w 30"/>
                    <a:gd name="T33" fmla="*/ 2147483647 h 34"/>
                    <a:gd name="T34" fmla="*/ 2147483647 w 30"/>
                    <a:gd name="T35" fmla="*/ 2147483647 h 34"/>
                    <a:gd name="T36" fmla="*/ 2147483647 w 30"/>
                    <a:gd name="T37" fmla="*/ 2147483647 h 34"/>
                    <a:gd name="T38" fmla="*/ 2147483647 w 30"/>
                    <a:gd name="T39" fmla="*/ 2147483647 h 34"/>
                    <a:gd name="T40" fmla="*/ 2147483647 w 30"/>
                    <a:gd name="T41" fmla="*/ 2147483647 h 34"/>
                    <a:gd name="T42" fmla="*/ 2147483647 w 30"/>
                    <a:gd name="T43" fmla="*/ 2147483647 h 34"/>
                    <a:gd name="T44" fmla="*/ 2147483647 w 30"/>
                    <a:gd name="T45" fmla="*/ 2147483647 h 3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30"/>
                    <a:gd name="T70" fmla="*/ 0 h 34"/>
                    <a:gd name="T71" fmla="*/ 30 w 30"/>
                    <a:gd name="T72" fmla="*/ 34 h 34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30" h="34">
                      <a:moveTo>
                        <a:pt x="26" y="28"/>
                      </a:moveTo>
                      <a:lnTo>
                        <a:pt x="28" y="26"/>
                      </a:lnTo>
                      <a:lnTo>
                        <a:pt x="28" y="22"/>
                      </a:lnTo>
                      <a:lnTo>
                        <a:pt x="30" y="22"/>
                      </a:lnTo>
                      <a:lnTo>
                        <a:pt x="30" y="16"/>
                      </a:lnTo>
                      <a:lnTo>
                        <a:pt x="28" y="12"/>
                      </a:lnTo>
                      <a:lnTo>
                        <a:pt x="26" y="6"/>
                      </a:lnTo>
                      <a:lnTo>
                        <a:pt x="28" y="0"/>
                      </a:lnTo>
                      <a:lnTo>
                        <a:pt x="24" y="2"/>
                      </a:lnTo>
                      <a:lnTo>
                        <a:pt x="22" y="4"/>
                      </a:lnTo>
                      <a:lnTo>
                        <a:pt x="18" y="10"/>
                      </a:lnTo>
                      <a:lnTo>
                        <a:pt x="8" y="10"/>
                      </a:lnTo>
                      <a:lnTo>
                        <a:pt x="2" y="18"/>
                      </a:lnTo>
                      <a:lnTo>
                        <a:pt x="0" y="24"/>
                      </a:lnTo>
                      <a:lnTo>
                        <a:pt x="0" y="30"/>
                      </a:lnTo>
                      <a:lnTo>
                        <a:pt x="0" y="32"/>
                      </a:lnTo>
                      <a:lnTo>
                        <a:pt x="0" y="34"/>
                      </a:lnTo>
                      <a:lnTo>
                        <a:pt x="12" y="34"/>
                      </a:lnTo>
                      <a:lnTo>
                        <a:pt x="14" y="30"/>
                      </a:lnTo>
                      <a:lnTo>
                        <a:pt x="14" y="28"/>
                      </a:lnTo>
                      <a:lnTo>
                        <a:pt x="16" y="26"/>
                      </a:lnTo>
                      <a:lnTo>
                        <a:pt x="26" y="26"/>
                      </a:lnTo>
                      <a:lnTo>
                        <a:pt x="26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38" name="ïṥľîḋè">
                  <a:extLst>
                    <a:ext uri="{FF2B5EF4-FFF2-40B4-BE49-F238E27FC236}">
                      <a16:creationId xmlns:a16="http://schemas.microsoft.com/office/drawing/2014/main" id="{84564F1D-FF7B-453B-AF19-342348F0B8C3}"/>
                    </a:ext>
                  </a:extLst>
                </p:cNvPr>
                <p:cNvSpPr/>
                <p:nvPr/>
              </p:nvSpPr>
              <p:spPr bwMode="auto">
                <a:xfrm>
                  <a:off x="5152156" y="3934923"/>
                  <a:ext cx="48203" cy="68651"/>
                </a:xfrm>
                <a:custGeom>
                  <a:avLst/>
                  <a:gdLst>
                    <a:gd name="T0" fmla="*/ 0 w 28"/>
                    <a:gd name="T1" fmla="*/ 2147483647 h 42"/>
                    <a:gd name="T2" fmla="*/ 2147483647 w 28"/>
                    <a:gd name="T3" fmla="*/ 2147483647 h 42"/>
                    <a:gd name="T4" fmla="*/ 2147483647 w 28"/>
                    <a:gd name="T5" fmla="*/ 2147483647 h 42"/>
                    <a:gd name="T6" fmla="*/ 2147483647 w 28"/>
                    <a:gd name="T7" fmla="*/ 2147483647 h 42"/>
                    <a:gd name="T8" fmla="*/ 2147483647 w 28"/>
                    <a:gd name="T9" fmla="*/ 2147483647 h 42"/>
                    <a:gd name="T10" fmla="*/ 2147483647 w 28"/>
                    <a:gd name="T11" fmla="*/ 2147483647 h 42"/>
                    <a:gd name="T12" fmla="*/ 2147483647 w 28"/>
                    <a:gd name="T13" fmla="*/ 2147483647 h 42"/>
                    <a:gd name="T14" fmla="*/ 2147483647 w 28"/>
                    <a:gd name="T15" fmla="*/ 2147483647 h 42"/>
                    <a:gd name="T16" fmla="*/ 2147483647 w 28"/>
                    <a:gd name="T17" fmla="*/ 2147483647 h 42"/>
                    <a:gd name="T18" fmla="*/ 2147483647 w 28"/>
                    <a:gd name="T19" fmla="*/ 2147483647 h 42"/>
                    <a:gd name="T20" fmla="*/ 2147483647 w 28"/>
                    <a:gd name="T21" fmla="*/ 2147483647 h 42"/>
                    <a:gd name="T22" fmla="*/ 2147483647 w 28"/>
                    <a:gd name="T23" fmla="*/ 2147483647 h 42"/>
                    <a:gd name="T24" fmla="*/ 2147483647 w 28"/>
                    <a:gd name="T25" fmla="*/ 2147483647 h 42"/>
                    <a:gd name="T26" fmla="*/ 2147483647 w 28"/>
                    <a:gd name="T27" fmla="*/ 2147483647 h 42"/>
                    <a:gd name="T28" fmla="*/ 2147483647 w 28"/>
                    <a:gd name="T29" fmla="*/ 2147483647 h 42"/>
                    <a:gd name="T30" fmla="*/ 2147483647 w 28"/>
                    <a:gd name="T31" fmla="*/ 2147483647 h 42"/>
                    <a:gd name="T32" fmla="*/ 2147483647 w 28"/>
                    <a:gd name="T33" fmla="*/ 2147483647 h 42"/>
                    <a:gd name="T34" fmla="*/ 2147483647 w 28"/>
                    <a:gd name="T35" fmla="*/ 2147483647 h 42"/>
                    <a:gd name="T36" fmla="*/ 2147483647 w 28"/>
                    <a:gd name="T37" fmla="*/ 2147483647 h 42"/>
                    <a:gd name="T38" fmla="*/ 2147483647 w 28"/>
                    <a:gd name="T39" fmla="*/ 0 h 42"/>
                    <a:gd name="T40" fmla="*/ 2147483647 w 28"/>
                    <a:gd name="T41" fmla="*/ 0 h 42"/>
                    <a:gd name="T42" fmla="*/ 2147483647 w 28"/>
                    <a:gd name="T43" fmla="*/ 2147483647 h 42"/>
                    <a:gd name="T44" fmla="*/ 2147483647 w 28"/>
                    <a:gd name="T45" fmla="*/ 2147483647 h 42"/>
                    <a:gd name="T46" fmla="*/ 2147483647 w 28"/>
                    <a:gd name="T47" fmla="*/ 2147483647 h 42"/>
                    <a:gd name="T48" fmla="*/ 0 w 28"/>
                    <a:gd name="T49" fmla="*/ 2147483647 h 42"/>
                    <a:gd name="T50" fmla="*/ 0 w 28"/>
                    <a:gd name="T51" fmla="*/ 2147483647 h 42"/>
                    <a:gd name="T52" fmla="*/ 0 w 28"/>
                    <a:gd name="T53" fmla="*/ 2147483647 h 42"/>
                    <a:gd name="T54" fmla="*/ 0 w 28"/>
                    <a:gd name="T55" fmla="*/ 2147483647 h 42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w 28"/>
                    <a:gd name="T85" fmla="*/ 0 h 42"/>
                    <a:gd name="T86" fmla="*/ 28 w 28"/>
                    <a:gd name="T87" fmla="*/ 42 h 42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T84" t="T85" r="T86" b="T87"/>
                  <a:pathLst>
                    <a:path w="28" h="42">
                      <a:moveTo>
                        <a:pt x="0" y="8"/>
                      </a:moveTo>
                      <a:lnTo>
                        <a:pt x="2" y="12"/>
                      </a:lnTo>
                      <a:lnTo>
                        <a:pt x="6" y="14"/>
                      </a:lnTo>
                      <a:lnTo>
                        <a:pt x="6" y="16"/>
                      </a:lnTo>
                      <a:lnTo>
                        <a:pt x="4" y="20"/>
                      </a:lnTo>
                      <a:lnTo>
                        <a:pt x="4" y="24"/>
                      </a:lnTo>
                      <a:lnTo>
                        <a:pt x="4" y="28"/>
                      </a:lnTo>
                      <a:lnTo>
                        <a:pt x="6" y="34"/>
                      </a:lnTo>
                      <a:lnTo>
                        <a:pt x="8" y="42"/>
                      </a:lnTo>
                      <a:lnTo>
                        <a:pt x="14" y="34"/>
                      </a:lnTo>
                      <a:lnTo>
                        <a:pt x="22" y="28"/>
                      </a:lnTo>
                      <a:lnTo>
                        <a:pt x="26" y="24"/>
                      </a:lnTo>
                      <a:lnTo>
                        <a:pt x="28" y="20"/>
                      </a:lnTo>
                      <a:lnTo>
                        <a:pt x="28" y="16"/>
                      </a:lnTo>
                      <a:lnTo>
                        <a:pt x="28" y="14"/>
                      </a:lnTo>
                      <a:lnTo>
                        <a:pt x="26" y="12"/>
                      </a:lnTo>
                      <a:lnTo>
                        <a:pt x="24" y="10"/>
                      </a:lnTo>
                      <a:lnTo>
                        <a:pt x="22" y="8"/>
                      </a:lnTo>
                      <a:lnTo>
                        <a:pt x="24" y="2"/>
                      </a:lnTo>
                      <a:lnTo>
                        <a:pt x="26" y="0"/>
                      </a:lnTo>
                      <a:lnTo>
                        <a:pt x="16" y="0"/>
                      </a:lnTo>
                      <a:lnTo>
                        <a:pt x="14" y="2"/>
                      </a:lnTo>
                      <a:lnTo>
                        <a:pt x="14" y="4"/>
                      </a:lnTo>
                      <a:lnTo>
                        <a:pt x="12" y="8"/>
                      </a:lnTo>
                      <a:lnTo>
                        <a:pt x="0" y="8"/>
                      </a:lnTo>
                      <a:lnTo>
                        <a:pt x="0" y="6"/>
                      </a:lnTo>
                      <a:lnTo>
                        <a:pt x="0" y="4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39" name="íṥľïdé">
                  <a:extLst>
                    <a:ext uri="{FF2B5EF4-FFF2-40B4-BE49-F238E27FC236}">
                      <a16:creationId xmlns:a16="http://schemas.microsoft.com/office/drawing/2014/main" id="{E9F54616-0DC8-447A-B15C-9AFD8600241E}"/>
                    </a:ext>
                  </a:extLst>
                </p:cNvPr>
                <p:cNvSpPr/>
                <p:nvPr/>
              </p:nvSpPr>
              <p:spPr bwMode="auto">
                <a:xfrm>
                  <a:off x="4688037" y="3699545"/>
                  <a:ext cx="519210" cy="575835"/>
                </a:xfrm>
                <a:custGeom>
                  <a:avLst/>
                  <a:gdLst>
                    <a:gd name="T0" fmla="*/ 2147483647 w 298"/>
                    <a:gd name="T1" fmla="*/ 2147483647 h 346"/>
                    <a:gd name="T2" fmla="*/ 2147483647 w 298"/>
                    <a:gd name="T3" fmla="*/ 2147483647 h 346"/>
                    <a:gd name="T4" fmla="*/ 2147483647 w 298"/>
                    <a:gd name="T5" fmla="*/ 2147483647 h 346"/>
                    <a:gd name="T6" fmla="*/ 2147483647 w 298"/>
                    <a:gd name="T7" fmla="*/ 2147483647 h 346"/>
                    <a:gd name="T8" fmla="*/ 2147483647 w 298"/>
                    <a:gd name="T9" fmla="*/ 2147483647 h 346"/>
                    <a:gd name="T10" fmla="*/ 2147483647 w 298"/>
                    <a:gd name="T11" fmla="*/ 2147483647 h 346"/>
                    <a:gd name="T12" fmla="*/ 2147483647 w 298"/>
                    <a:gd name="T13" fmla="*/ 2147483647 h 346"/>
                    <a:gd name="T14" fmla="*/ 2147483647 w 298"/>
                    <a:gd name="T15" fmla="*/ 2147483647 h 346"/>
                    <a:gd name="T16" fmla="*/ 2147483647 w 298"/>
                    <a:gd name="T17" fmla="*/ 2147483647 h 346"/>
                    <a:gd name="T18" fmla="*/ 2147483647 w 298"/>
                    <a:gd name="T19" fmla="*/ 2147483647 h 346"/>
                    <a:gd name="T20" fmla="*/ 2147483647 w 298"/>
                    <a:gd name="T21" fmla="*/ 2147483647 h 346"/>
                    <a:gd name="T22" fmla="*/ 2147483647 w 298"/>
                    <a:gd name="T23" fmla="*/ 2147483647 h 346"/>
                    <a:gd name="T24" fmla="*/ 2147483647 w 298"/>
                    <a:gd name="T25" fmla="*/ 2147483647 h 346"/>
                    <a:gd name="T26" fmla="*/ 2147483647 w 298"/>
                    <a:gd name="T27" fmla="*/ 2147483647 h 346"/>
                    <a:gd name="T28" fmla="*/ 2147483647 w 298"/>
                    <a:gd name="T29" fmla="*/ 2147483647 h 346"/>
                    <a:gd name="T30" fmla="*/ 2147483647 w 298"/>
                    <a:gd name="T31" fmla="*/ 2147483647 h 346"/>
                    <a:gd name="T32" fmla="*/ 2147483647 w 298"/>
                    <a:gd name="T33" fmla="*/ 2147483647 h 346"/>
                    <a:gd name="T34" fmla="*/ 2147483647 w 298"/>
                    <a:gd name="T35" fmla="*/ 2147483647 h 346"/>
                    <a:gd name="T36" fmla="*/ 2147483647 w 298"/>
                    <a:gd name="T37" fmla="*/ 2147483647 h 346"/>
                    <a:gd name="T38" fmla="*/ 2147483647 w 298"/>
                    <a:gd name="T39" fmla="*/ 2147483647 h 346"/>
                    <a:gd name="T40" fmla="*/ 0 w 298"/>
                    <a:gd name="T41" fmla="*/ 2147483647 h 346"/>
                    <a:gd name="T42" fmla="*/ 2147483647 w 298"/>
                    <a:gd name="T43" fmla="*/ 2147483647 h 346"/>
                    <a:gd name="T44" fmla="*/ 2147483647 w 298"/>
                    <a:gd name="T45" fmla="*/ 2147483647 h 346"/>
                    <a:gd name="T46" fmla="*/ 2147483647 w 298"/>
                    <a:gd name="T47" fmla="*/ 2147483647 h 346"/>
                    <a:gd name="T48" fmla="*/ 2147483647 w 298"/>
                    <a:gd name="T49" fmla="*/ 2147483647 h 346"/>
                    <a:gd name="T50" fmla="*/ 2147483647 w 298"/>
                    <a:gd name="T51" fmla="*/ 2147483647 h 346"/>
                    <a:gd name="T52" fmla="*/ 2147483647 w 298"/>
                    <a:gd name="T53" fmla="*/ 2147483647 h 346"/>
                    <a:gd name="T54" fmla="*/ 2147483647 w 298"/>
                    <a:gd name="T55" fmla="*/ 2147483647 h 346"/>
                    <a:gd name="T56" fmla="*/ 2147483647 w 298"/>
                    <a:gd name="T57" fmla="*/ 2147483647 h 346"/>
                    <a:gd name="T58" fmla="*/ 2147483647 w 298"/>
                    <a:gd name="T59" fmla="*/ 2147483647 h 346"/>
                    <a:gd name="T60" fmla="*/ 2147483647 w 298"/>
                    <a:gd name="T61" fmla="*/ 2147483647 h 346"/>
                    <a:gd name="T62" fmla="*/ 2147483647 w 298"/>
                    <a:gd name="T63" fmla="*/ 2147483647 h 346"/>
                    <a:gd name="T64" fmla="*/ 2147483647 w 298"/>
                    <a:gd name="T65" fmla="*/ 2147483647 h 346"/>
                    <a:gd name="T66" fmla="*/ 2147483647 w 298"/>
                    <a:gd name="T67" fmla="*/ 2147483647 h 346"/>
                    <a:gd name="T68" fmla="*/ 2147483647 w 298"/>
                    <a:gd name="T69" fmla="*/ 2147483647 h 346"/>
                    <a:gd name="T70" fmla="*/ 2147483647 w 298"/>
                    <a:gd name="T71" fmla="*/ 2147483647 h 346"/>
                    <a:gd name="T72" fmla="*/ 2147483647 w 298"/>
                    <a:gd name="T73" fmla="*/ 2147483647 h 346"/>
                    <a:gd name="T74" fmla="*/ 2147483647 w 298"/>
                    <a:gd name="T75" fmla="*/ 2147483647 h 346"/>
                    <a:gd name="T76" fmla="*/ 2147483647 w 298"/>
                    <a:gd name="T77" fmla="*/ 2147483647 h 346"/>
                    <a:gd name="T78" fmla="*/ 2147483647 w 298"/>
                    <a:gd name="T79" fmla="*/ 2147483647 h 346"/>
                    <a:gd name="T80" fmla="*/ 2147483647 w 298"/>
                    <a:gd name="T81" fmla="*/ 2147483647 h 346"/>
                    <a:gd name="T82" fmla="*/ 2147483647 w 298"/>
                    <a:gd name="T83" fmla="*/ 2147483647 h 346"/>
                    <a:gd name="T84" fmla="*/ 2147483647 w 298"/>
                    <a:gd name="T85" fmla="*/ 2147483647 h 346"/>
                    <a:gd name="T86" fmla="*/ 2147483647 w 298"/>
                    <a:gd name="T87" fmla="*/ 2147483647 h 346"/>
                    <a:gd name="T88" fmla="*/ 2147483647 w 298"/>
                    <a:gd name="T89" fmla="*/ 2147483647 h 346"/>
                    <a:gd name="T90" fmla="*/ 2147483647 w 298"/>
                    <a:gd name="T91" fmla="*/ 2147483647 h 346"/>
                    <a:gd name="T92" fmla="*/ 2147483647 w 298"/>
                    <a:gd name="T93" fmla="*/ 2147483647 h 346"/>
                    <a:gd name="T94" fmla="*/ 2147483647 w 298"/>
                    <a:gd name="T95" fmla="*/ 2147483647 h 346"/>
                    <a:gd name="T96" fmla="*/ 2147483647 w 298"/>
                    <a:gd name="T97" fmla="*/ 2147483647 h 346"/>
                    <a:gd name="T98" fmla="*/ 2147483647 w 298"/>
                    <a:gd name="T99" fmla="*/ 2147483647 h 346"/>
                    <a:gd name="T100" fmla="*/ 2147483647 w 298"/>
                    <a:gd name="T101" fmla="*/ 2147483647 h 346"/>
                    <a:gd name="T102" fmla="*/ 2147483647 w 298"/>
                    <a:gd name="T103" fmla="*/ 2147483647 h 346"/>
                    <a:gd name="T104" fmla="*/ 2147483647 w 298"/>
                    <a:gd name="T105" fmla="*/ 2147483647 h 346"/>
                    <a:gd name="T106" fmla="*/ 2147483647 w 298"/>
                    <a:gd name="T107" fmla="*/ 2147483647 h 346"/>
                    <a:gd name="T108" fmla="*/ 2147483647 w 298"/>
                    <a:gd name="T109" fmla="*/ 2147483647 h 346"/>
                    <a:gd name="T110" fmla="*/ 2147483647 w 298"/>
                    <a:gd name="T111" fmla="*/ 2147483647 h 346"/>
                    <a:gd name="T112" fmla="*/ 2147483647 w 298"/>
                    <a:gd name="T113" fmla="*/ 2147483647 h 346"/>
                    <a:gd name="T114" fmla="*/ 2147483647 w 298"/>
                    <a:gd name="T115" fmla="*/ 2147483647 h 34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298"/>
                    <a:gd name="T175" fmla="*/ 0 h 346"/>
                    <a:gd name="T176" fmla="*/ 298 w 298"/>
                    <a:gd name="T177" fmla="*/ 346 h 346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298" h="346">
                      <a:moveTo>
                        <a:pt x="290" y="248"/>
                      </a:moveTo>
                      <a:lnTo>
                        <a:pt x="280" y="250"/>
                      </a:lnTo>
                      <a:lnTo>
                        <a:pt x="270" y="256"/>
                      </a:lnTo>
                      <a:lnTo>
                        <a:pt x="264" y="258"/>
                      </a:lnTo>
                      <a:lnTo>
                        <a:pt x="260" y="262"/>
                      </a:lnTo>
                      <a:lnTo>
                        <a:pt x="258" y="266"/>
                      </a:lnTo>
                      <a:lnTo>
                        <a:pt x="256" y="272"/>
                      </a:lnTo>
                      <a:lnTo>
                        <a:pt x="256" y="310"/>
                      </a:lnTo>
                      <a:lnTo>
                        <a:pt x="258" y="318"/>
                      </a:lnTo>
                      <a:lnTo>
                        <a:pt x="260" y="320"/>
                      </a:lnTo>
                      <a:lnTo>
                        <a:pt x="266" y="324"/>
                      </a:lnTo>
                      <a:lnTo>
                        <a:pt x="276" y="324"/>
                      </a:lnTo>
                      <a:lnTo>
                        <a:pt x="276" y="336"/>
                      </a:lnTo>
                      <a:lnTo>
                        <a:pt x="274" y="340"/>
                      </a:lnTo>
                      <a:lnTo>
                        <a:pt x="272" y="344"/>
                      </a:lnTo>
                      <a:lnTo>
                        <a:pt x="268" y="346"/>
                      </a:lnTo>
                      <a:lnTo>
                        <a:pt x="266" y="346"/>
                      </a:lnTo>
                      <a:lnTo>
                        <a:pt x="262" y="338"/>
                      </a:lnTo>
                      <a:lnTo>
                        <a:pt x="258" y="334"/>
                      </a:lnTo>
                      <a:lnTo>
                        <a:pt x="248" y="326"/>
                      </a:lnTo>
                      <a:lnTo>
                        <a:pt x="242" y="320"/>
                      </a:lnTo>
                      <a:lnTo>
                        <a:pt x="238" y="318"/>
                      </a:lnTo>
                      <a:lnTo>
                        <a:pt x="238" y="314"/>
                      </a:lnTo>
                      <a:lnTo>
                        <a:pt x="232" y="316"/>
                      </a:lnTo>
                      <a:lnTo>
                        <a:pt x="230" y="318"/>
                      </a:lnTo>
                      <a:lnTo>
                        <a:pt x="228" y="318"/>
                      </a:lnTo>
                      <a:lnTo>
                        <a:pt x="224" y="320"/>
                      </a:lnTo>
                      <a:lnTo>
                        <a:pt x="218" y="318"/>
                      </a:lnTo>
                      <a:lnTo>
                        <a:pt x="212" y="316"/>
                      </a:lnTo>
                      <a:lnTo>
                        <a:pt x="208" y="312"/>
                      </a:lnTo>
                      <a:lnTo>
                        <a:pt x="206" y="308"/>
                      </a:lnTo>
                      <a:lnTo>
                        <a:pt x="190" y="302"/>
                      </a:lnTo>
                      <a:lnTo>
                        <a:pt x="186" y="300"/>
                      </a:lnTo>
                      <a:lnTo>
                        <a:pt x="178" y="300"/>
                      </a:lnTo>
                      <a:lnTo>
                        <a:pt x="170" y="300"/>
                      </a:lnTo>
                      <a:lnTo>
                        <a:pt x="166" y="302"/>
                      </a:lnTo>
                      <a:lnTo>
                        <a:pt x="162" y="302"/>
                      </a:lnTo>
                      <a:lnTo>
                        <a:pt x="156" y="300"/>
                      </a:lnTo>
                      <a:lnTo>
                        <a:pt x="158" y="294"/>
                      </a:lnTo>
                      <a:lnTo>
                        <a:pt x="158" y="290"/>
                      </a:lnTo>
                      <a:lnTo>
                        <a:pt x="156" y="282"/>
                      </a:lnTo>
                      <a:lnTo>
                        <a:pt x="152" y="280"/>
                      </a:lnTo>
                      <a:lnTo>
                        <a:pt x="152" y="276"/>
                      </a:lnTo>
                      <a:lnTo>
                        <a:pt x="154" y="254"/>
                      </a:lnTo>
                      <a:lnTo>
                        <a:pt x="152" y="232"/>
                      </a:lnTo>
                      <a:lnTo>
                        <a:pt x="146" y="234"/>
                      </a:lnTo>
                      <a:lnTo>
                        <a:pt x="138" y="234"/>
                      </a:lnTo>
                      <a:lnTo>
                        <a:pt x="134" y="232"/>
                      </a:lnTo>
                      <a:lnTo>
                        <a:pt x="132" y="230"/>
                      </a:lnTo>
                      <a:lnTo>
                        <a:pt x="130" y="228"/>
                      </a:lnTo>
                      <a:lnTo>
                        <a:pt x="110" y="228"/>
                      </a:lnTo>
                      <a:lnTo>
                        <a:pt x="110" y="236"/>
                      </a:lnTo>
                      <a:lnTo>
                        <a:pt x="108" y="240"/>
                      </a:lnTo>
                      <a:lnTo>
                        <a:pt x="106" y="242"/>
                      </a:lnTo>
                      <a:lnTo>
                        <a:pt x="98" y="242"/>
                      </a:lnTo>
                      <a:lnTo>
                        <a:pt x="86" y="242"/>
                      </a:lnTo>
                      <a:lnTo>
                        <a:pt x="82" y="242"/>
                      </a:lnTo>
                      <a:lnTo>
                        <a:pt x="80" y="240"/>
                      </a:lnTo>
                      <a:lnTo>
                        <a:pt x="72" y="232"/>
                      </a:lnTo>
                      <a:lnTo>
                        <a:pt x="66" y="220"/>
                      </a:lnTo>
                      <a:lnTo>
                        <a:pt x="66" y="208"/>
                      </a:lnTo>
                      <a:lnTo>
                        <a:pt x="2" y="208"/>
                      </a:lnTo>
                      <a:lnTo>
                        <a:pt x="0" y="202"/>
                      </a:lnTo>
                      <a:lnTo>
                        <a:pt x="2" y="190"/>
                      </a:lnTo>
                      <a:lnTo>
                        <a:pt x="4" y="186"/>
                      </a:lnTo>
                      <a:lnTo>
                        <a:pt x="8" y="184"/>
                      </a:lnTo>
                      <a:lnTo>
                        <a:pt x="14" y="184"/>
                      </a:lnTo>
                      <a:lnTo>
                        <a:pt x="16" y="184"/>
                      </a:lnTo>
                      <a:lnTo>
                        <a:pt x="20" y="184"/>
                      </a:lnTo>
                      <a:lnTo>
                        <a:pt x="22" y="182"/>
                      </a:lnTo>
                      <a:lnTo>
                        <a:pt x="24" y="180"/>
                      </a:lnTo>
                      <a:lnTo>
                        <a:pt x="26" y="180"/>
                      </a:lnTo>
                      <a:lnTo>
                        <a:pt x="30" y="180"/>
                      </a:lnTo>
                      <a:lnTo>
                        <a:pt x="30" y="184"/>
                      </a:lnTo>
                      <a:lnTo>
                        <a:pt x="32" y="184"/>
                      </a:lnTo>
                      <a:lnTo>
                        <a:pt x="36" y="184"/>
                      </a:lnTo>
                      <a:lnTo>
                        <a:pt x="42" y="184"/>
                      </a:lnTo>
                      <a:lnTo>
                        <a:pt x="46" y="182"/>
                      </a:lnTo>
                      <a:lnTo>
                        <a:pt x="50" y="176"/>
                      </a:lnTo>
                      <a:lnTo>
                        <a:pt x="52" y="168"/>
                      </a:lnTo>
                      <a:lnTo>
                        <a:pt x="56" y="156"/>
                      </a:lnTo>
                      <a:lnTo>
                        <a:pt x="56" y="142"/>
                      </a:lnTo>
                      <a:lnTo>
                        <a:pt x="60" y="140"/>
                      </a:lnTo>
                      <a:lnTo>
                        <a:pt x="64" y="136"/>
                      </a:lnTo>
                      <a:lnTo>
                        <a:pt x="66" y="126"/>
                      </a:lnTo>
                      <a:lnTo>
                        <a:pt x="70" y="122"/>
                      </a:lnTo>
                      <a:lnTo>
                        <a:pt x="74" y="118"/>
                      </a:lnTo>
                      <a:lnTo>
                        <a:pt x="78" y="116"/>
                      </a:lnTo>
                      <a:lnTo>
                        <a:pt x="80" y="112"/>
                      </a:lnTo>
                      <a:lnTo>
                        <a:pt x="82" y="108"/>
                      </a:lnTo>
                      <a:lnTo>
                        <a:pt x="80" y="104"/>
                      </a:lnTo>
                      <a:lnTo>
                        <a:pt x="80" y="102"/>
                      </a:lnTo>
                      <a:lnTo>
                        <a:pt x="80" y="98"/>
                      </a:lnTo>
                      <a:lnTo>
                        <a:pt x="92" y="68"/>
                      </a:lnTo>
                      <a:lnTo>
                        <a:pt x="96" y="54"/>
                      </a:lnTo>
                      <a:lnTo>
                        <a:pt x="98" y="44"/>
                      </a:lnTo>
                      <a:lnTo>
                        <a:pt x="96" y="40"/>
                      </a:lnTo>
                      <a:lnTo>
                        <a:pt x="96" y="38"/>
                      </a:lnTo>
                      <a:lnTo>
                        <a:pt x="94" y="36"/>
                      </a:lnTo>
                      <a:lnTo>
                        <a:pt x="94" y="34"/>
                      </a:lnTo>
                      <a:lnTo>
                        <a:pt x="96" y="24"/>
                      </a:lnTo>
                      <a:lnTo>
                        <a:pt x="98" y="16"/>
                      </a:lnTo>
                      <a:lnTo>
                        <a:pt x="100" y="12"/>
                      </a:lnTo>
                      <a:lnTo>
                        <a:pt x="104" y="10"/>
                      </a:lnTo>
                      <a:lnTo>
                        <a:pt x="108" y="6"/>
                      </a:lnTo>
                      <a:lnTo>
                        <a:pt x="110" y="6"/>
                      </a:lnTo>
                      <a:lnTo>
                        <a:pt x="116" y="6"/>
                      </a:lnTo>
                      <a:lnTo>
                        <a:pt x="122" y="8"/>
                      </a:lnTo>
                      <a:lnTo>
                        <a:pt x="134" y="14"/>
                      </a:lnTo>
                      <a:lnTo>
                        <a:pt x="144" y="20"/>
                      </a:lnTo>
                      <a:lnTo>
                        <a:pt x="152" y="20"/>
                      </a:lnTo>
                      <a:lnTo>
                        <a:pt x="160" y="20"/>
                      </a:lnTo>
                      <a:lnTo>
                        <a:pt x="162" y="20"/>
                      </a:lnTo>
                      <a:lnTo>
                        <a:pt x="162" y="18"/>
                      </a:lnTo>
                      <a:lnTo>
                        <a:pt x="164" y="14"/>
                      </a:lnTo>
                      <a:lnTo>
                        <a:pt x="166" y="12"/>
                      </a:lnTo>
                      <a:lnTo>
                        <a:pt x="170" y="14"/>
                      </a:lnTo>
                      <a:lnTo>
                        <a:pt x="172" y="14"/>
                      </a:lnTo>
                      <a:lnTo>
                        <a:pt x="178" y="12"/>
                      </a:lnTo>
                      <a:lnTo>
                        <a:pt x="182" y="10"/>
                      </a:lnTo>
                      <a:lnTo>
                        <a:pt x="188" y="8"/>
                      </a:lnTo>
                      <a:lnTo>
                        <a:pt x="192" y="8"/>
                      </a:lnTo>
                      <a:lnTo>
                        <a:pt x="204" y="8"/>
                      </a:lnTo>
                      <a:lnTo>
                        <a:pt x="206" y="2"/>
                      </a:lnTo>
                      <a:lnTo>
                        <a:pt x="210" y="0"/>
                      </a:lnTo>
                      <a:lnTo>
                        <a:pt x="216" y="2"/>
                      </a:lnTo>
                      <a:lnTo>
                        <a:pt x="224" y="4"/>
                      </a:lnTo>
                      <a:lnTo>
                        <a:pt x="236" y="4"/>
                      </a:lnTo>
                      <a:lnTo>
                        <a:pt x="246" y="14"/>
                      </a:lnTo>
                      <a:lnTo>
                        <a:pt x="252" y="16"/>
                      </a:lnTo>
                      <a:lnTo>
                        <a:pt x="260" y="20"/>
                      </a:lnTo>
                      <a:lnTo>
                        <a:pt x="260" y="16"/>
                      </a:lnTo>
                      <a:lnTo>
                        <a:pt x="264" y="16"/>
                      </a:lnTo>
                      <a:lnTo>
                        <a:pt x="268" y="20"/>
                      </a:lnTo>
                      <a:lnTo>
                        <a:pt x="272" y="16"/>
                      </a:lnTo>
                      <a:lnTo>
                        <a:pt x="280" y="16"/>
                      </a:lnTo>
                      <a:lnTo>
                        <a:pt x="282" y="20"/>
                      </a:lnTo>
                      <a:lnTo>
                        <a:pt x="284" y="24"/>
                      </a:lnTo>
                      <a:lnTo>
                        <a:pt x="294" y="32"/>
                      </a:lnTo>
                      <a:lnTo>
                        <a:pt x="296" y="44"/>
                      </a:lnTo>
                      <a:lnTo>
                        <a:pt x="296" y="50"/>
                      </a:lnTo>
                      <a:lnTo>
                        <a:pt x="298" y="54"/>
                      </a:lnTo>
                      <a:lnTo>
                        <a:pt x="298" y="64"/>
                      </a:lnTo>
                      <a:lnTo>
                        <a:pt x="292" y="72"/>
                      </a:lnTo>
                      <a:lnTo>
                        <a:pt x="286" y="80"/>
                      </a:lnTo>
                      <a:lnTo>
                        <a:pt x="280" y="92"/>
                      </a:lnTo>
                      <a:lnTo>
                        <a:pt x="274" y="102"/>
                      </a:lnTo>
                      <a:lnTo>
                        <a:pt x="274" y="124"/>
                      </a:lnTo>
                      <a:lnTo>
                        <a:pt x="272" y="128"/>
                      </a:lnTo>
                      <a:lnTo>
                        <a:pt x="268" y="132"/>
                      </a:lnTo>
                      <a:lnTo>
                        <a:pt x="266" y="138"/>
                      </a:lnTo>
                      <a:lnTo>
                        <a:pt x="266" y="148"/>
                      </a:lnTo>
                      <a:lnTo>
                        <a:pt x="268" y="152"/>
                      </a:lnTo>
                      <a:lnTo>
                        <a:pt x="272" y="154"/>
                      </a:lnTo>
                      <a:lnTo>
                        <a:pt x="272" y="156"/>
                      </a:lnTo>
                      <a:lnTo>
                        <a:pt x="270" y="160"/>
                      </a:lnTo>
                      <a:lnTo>
                        <a:pt x="270" y="164"/>
                      </a:lnTo>
                      <a:lnTo>
                        <a:pt x="270" y="168"/>
                      </a:lnTo>
                      <a:lnTo>
                        <a:pt x="272" y="174"/>
                      </a:lnTo>
                      <a:lnTo>
                        <a:pt x="274" y="182"/>
                      </a:lnTo>
                      <a:lnTo>
                        <a:pt x="272" y="186"/>
                      </a:lnTo>
                      <a:lnTo>
                        <a:pt x="272" y="192"/>
                      </a:lnTo>
                      <a:lnTo>
                        <a:pt x="272" y="196"/>
                      </a:lnTo>
                      <a:lnTo>
                        <a:pt x="272" y="198"/>
                      </a:lnTo>
                      <a:lnTo>
                        <a:pt x="274" y="202"/>
                      </a:lnTo>
                      <a:lnTo>
                        <a:pt x="272" y="206"/>
                      </a:lnTo>
                      <a:lnTo>
                        <a:pt x="272" y="208"/>
                      </a:lnTo>
                      <a:lnTo>
                        <a:pt x="272" y="214"/>
                      </a:lnTo>
                      <a:lnTo>
                        <a:pt x="278" y="218"/>
                      </a:lnTo>
                      <a:lnTo>
                        <a:pt x="282" y="224"/>
                      </a:lnTo>
                      <a:lnTo>
                        <a:pt x="288" y="228"/>
                      </a:lnTo>
                      <a:lnTo>
                        <a:pt x="288" y="234"/>
                      </a:lnTo>
                      <a:lnTo>
                        <a:pt x="290" y="240"/>
                      </a:lnTo>
                      <a:lnTo>
                        <a:pt x="292" y="248"/>
                      </a:lnTo>
                      <a:lnTo>
                        <a:pt x="290" y="2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40" name="isľiḍè">
                  <a:extLst>
                    <a:ext uri="{FF2B5EF4-FFF2-40B4-BE49-F238E27FC236}">
                      <a16:creationId xmlns:a16="http://schemas.microsoft.com/office/drawing/2014/main" id="{706BFFBE-DC41-4A5C-9865-9732D2913853}"/>
                    </a:ext>
                  </a:extLst>
                </p:cNvPr>
                <p:cNvSpPr/>
                <p:nvPr/>
              </p:nvSpPr>
              <p:spPr bwMode="auto">
                <a:xfrm>
                  <a:off x="5175570" y="4187114"/>
                  <a:ext cx="305741" cy="497376"/>
                </a:xfrm>
                <a:custGeom>
                  <a:avLst/>
                  <a:gdLst>
                    <a:gd name="T0" fmla="*/ 2147483647 w 174"/>
                    <a:gd name="T1" fmla="*/ 2147483647 h 298"/>
                    <a:gd name="T2" fmla="*/ 2147483647 w 174"/>
                    <a:gd name="T3" fmla="*/ 2147483647 h 298"/>
                    <a:gd name="T4" fmla="*/ 2147483647 w 174"/>
                    <a:gd name="T5" fmla="*/ 2147483647 h 298"/>
                    <a:gd name="T6" fmla="*/ 2147483647 w 174"/>
                    <a:gd name="T7" fmla="*/ 2147483647 h 298"/>
                    <a:gd name="T8" fmla="*/ 2147483647 w 174"/>
                    <a:gd name="T9" fmla="*/ 2147483647 h 298"/>
                    <a:gd name="T10" fmla="*/ 2147483647 w 174"/>
                    <a:gd name="T11" fmla="*/ 2147483647 h 298"/>
                    <a:gd name="T12" fmla="*/ 2147483647 w 174"/>
                    <a:gd name="T13" fmla="*/ 2147483647 h 298"/>
                    <a:gd name="T14" fmla="*/ 2147483647 w 174"/>
                    <a:gd name="T15" fmla="*/ 2147483647 h 298"/>
                    <a:gd name="T16" fmla="*/ 2147483647 w 174"/>
                    <a:gd name="T17" fmla="*/ 2147483647 h 298"/>
                    <a:gd name="T18" fmla="*/ 2147483647 w 174"/>
                    <a:gd name="T19" fmla="*/ 2147483647 h 298"/>
                    <a:gd name="T20" fmla="*/ 2147483647 w 174"/>
                    <a:gd name="T21" fmla="*/ 2147483647 h 298"/>
                    <a:gd name="T22" fmla="*/ 2147483647 w 174"/>
                    <a:gd name="T23" fmla="*/ 2147483647 h 298"/>
                    <a:gd name="T24" fmla="*/ 2147483647 w 174"/>
                    <a:gd name="T25" fmla="*/ 2147483647 h 298"/>
                    <a:gd name="T26" fmla="*/ 2147483647 w 174"/>
                    <a:gd name="T27" fmla="*/ 2147483647 h 298"/>
                    <a:gd name="T28" fmla="*/ 2147483647 w 174"/>
                    <a:gd name="T29" fmla="*/ 2147483647 h 298"/>
                    <a:gd name="T30" fmla="*/ 2147483647 w 174"/>
                    <a:gd name="T31" fmla="*/ 2147483647 h 298"/>
                    <a:gd name="T32" fmla="*/ 2147483647 w 174"/>
                    <a:gd name="T33" fmla="*/ 2147483647 h 298"/>
                    <a:gd name="T34" fmla="*/ 2147483647 w 174"/>
                    <a:gd name="T35" fmla="*/ 2147483647 h 298"/>
                    <a:gd name="T36" fmla="*/ 2147483647 w 174"/>
                    <a:gd name="T37" fmla="*/ 2147483647 h 298"/>
                    <a:gd name="T38" fmla="*/ 2147483647 w 174"/>
                    <a:gd name="T39" fmla="*/ 2147483647 h 298"/>
                    <a:gd name="T40" fmla="*/ 2147483647 w 174"/>
                    <a:gd name="T41" fmla="*/ 2147483647 h 298"/>
                    <a:gd name="T42" fmla="*/ 2147483647 w 174"/>
                    <a:gd name="T43" fmla="*/ 2147483647 h 298"/>
                    <a:gd name="T44" fmla="*/ 2147483647 w 174"/>
                    <a:gd name="T45" fmla="*/ 2147483647 h 298"/>
                    <a:gd name="T46" fmla="*/ 2147483647 w 174"/>
                    <a:gd name="T47" fmla="*/ 2147483647 h 298"/>
                    <a:gd name="T48" fmla="*/ 2147483647 w 174"/>
                    <a:gd name="T49" fmla="*/ 2147483647 h 298"/>
                    <a:gd name="T50" fmla="*/ 2147483647 w 174"/>
                    <a:gd name="T51" fmla="*/ 2147483647 h 298"/>
                    <a:gd name="T52" fmla="*/ 2147483647 w 174"/>
                    <a:gd name="T53" fmla="*/ 2147483647 h 298"/>
                    <a:gd name="T54" fmla="*/ 2147483647 w 174"/>
                    <a:gd name="T55" fmla="*/ 2147483647 h 298"/>
                    <a:gd name="T56" fmla="*/ 2147483647 w 174"/>
                    <a:gd name="T57" fmla="*/ 2147483647 h 298"/>
                    <a:gd name="T58" fmla="*/ 2147483647 w 174"/>
                    <a:gd name="T59" fmla="*/ 2147483647 h 298"/>
                    <a:gd name="T60" fmla="*/ 2147483647 w 174"/>
                    <a:gd name="T61" fmla="*/ 2147483647 h 298"/>
                    <a:gd name="T62" fmla="*/ 2147483647 w 174"/>
                    <a:gd name="T63" fmla="*/ 2147483647 h 298"/>
                    <a:gd name="T64" fmla="*/ 2147483647 w 174"/>
                    <a:gd name="T65" fmla="*/ 2147483647 h 298"/>
                    <a:gd name="T66" fmla="*/ 2147483647 w 174"/>
                    <a:gd name="T67" fmla="*/ 2147483647 h 298"/>
                    <a:gd name="T68" fmla="*/ 2147483647 w 174"/>
                    <a:gd name="T69" fmla="*/ 2147483647 h 298"/>
                    <a:gd name="T70" fmla="*/ 2147483647 w 174"/>
                    <a:gd name="T71" fmla="*/ 2147483647 h 298"/>
                    <a:gd name="T72" fmla="*/ 2147483647 w 174"/>
                    <a:gd name="T73" fmla="*/ 2147483647 h 298"/>
                    <a:gd name="T74" fmla="*/ 2147483647 w 174"/>
                    <a:gd name="T75" fmla="*/ 2147483647 h 298"/>
                    <a:gd name="T76" fmla="*/ 2147483647 w 174"/>
                    <a:gd name="T77" fmla="*/ 2147483647 h 298"/>
                    <a:gd name="T78" fmla="*/ 2147483647 w 174"/>
                    <a:gd name="T79" fmla="*/ 2147483647 h 298"/>
                    <a:gd name="T80" fmla="*/ 2147483647 w 174"/>
                    <a:gd name="T81" fmla="*/ 2147483647 h 298"/>
                    <a:gd name="T82" fmla="*/ 2147483647 w 174"/>
                    <a:gd name="T83" fmla="*/ 2147483647 h 298"/>
                    <a:gd name="T84" fmla="*/ 2147483647 w 174"/>
                    <a:gd name="T85" fmla="*/ 2147483647 h 298"/>
                    <a:gd name="T86" fmla="*/ 2147483647 w 174"/>
                    <a:gd name="T87" fmla="*/ 2147483647 h 298"/>
                    <a:gd name="T88" fmla="*/ 0 w 174"/>
                    <a:gd name="T89" fmla="*/ 2147483647 h 298"/>
                    <a:gd name="T90" fmla="*/ 2147483647 w 174"/>
                    <a:gd name="T91" fmla="*/ 2147483647 h 298"/>
                    <a:gd name="T92" fmla="*/ 2147483647 w 174"/>
                    <a:gd name="T93" fmla="*/ 2147483647 h 298"/>
                    <a:gd name="T94" fmla="*/ 2147483647 w 174"/>
                    <a:gd name="T95" fmla="*/ 2147483647 h 298"/>
                    <a:gd name="T96" fmla="*/ 2147483647 w 174"/>
                    <a:gd name="T97" fmla="*/ 2147483647 h 298"/>
                    <a:gd name="T98" fmla="*/ 2147483647 w 174"/>
                    <a:gd name="T99" fmla="*/ 2147483647 h 298"/>
                    <a:gd name="T100" fmla="*/ 2147483647 w 174"/>
                    <a:gd name="T101" fmla="*/ 2147483647 h 298"/>
                    <a:gd name="T102" fmla="*/ 2147483647 w 174"/>
                    <a:gd name="T103" fmla="*/ 2147483647 h 298"/>
                    <a:gd name="T104" fmla="*/ 2147483647 w 174"/>
                    <a:gd name="T105" fmla="*/ 2147483647 h 298"/>
                    <a:gd name="T106" fmla="*/ 2147483647 w 174"/>
                    <a:gd name="T107" fmla="*/ 2147483647 h 298"/>
                    <a:gd name="T108" fmla="*/ 2147483647 w 174"/>
                    <a:gd name="T109" fmla="*/ 2147483647 h 298"/>
                    <a:gd name="T110" fmla="*/ 2147483647 w 174"/>
                    <a:gd name="T111" fmla="*/ 2147483647 h 298"/>
                    <a:gd name="T112" fmla="*/ 2147483647 w 174"/>
                    <a:gd name="T113" fmla="*/ 2147483647 h 298"/>
                    <a:gd name="T114" fmla="*/ 2147483647 w 174"/>
                    <a:gd name="T115" fmla="*/ 2147483647 h 298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174"/>
                    <a:gd name="T175" fmla="*/ 0 h 298"/>
                    <a:gd name="T176" fmla="*/ 174 w 174"/>
                    <a:gd name="T177" fmla="*/ 298 h 298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174" h="298">
                      <a:moveTo>
                        <a:pt x="30" y="298"/>
                      </a:moveTo>
                      <a:lnTo>
                        <a:pt x="32" y="288"/>
                      </a:lnTo>
                      <a:lnTo>
                        <a:pt x="32" y="282"/>
                      </a:lnTo>
                      <a:lnTo>
                        <a:pt x="34" y="274"/>
                      </a:lnTo>
                      <a:lnTo>
                        <a:pt x="38" y="270"/>
                      </a:lnTo>
                      <a:lnTo>
                        <a:pt x="44" y="268"/>
                      </a:lnTo>
                      <a:lnTo>
                        <a:pt x="50" y="264"/>
                      </a:lnTo>
                      <a:lnTo>
                        <a:pt x="66" y="258"/>
                      </a:lnTo>
                      <a:lnTo>
                        <a:pt x="72" y="254"/>
                      </a:lnTo>
                      <a:lnTo>
                        <a:pt x="74" y="248"/>
                      </a:lnTo>
                      <a:lnTo>
                        <a:pt x="78" y="232"/>
                      </a:lnTo>
                      <a:lnTo>
                        <a:pt x="78" y="218"/>
                      </a:lnTo>
                      <a:lnTo>
                        <a:pt x="78" y="210"/>
                      </a:lnTo>
                      <a:lnTo>
                        <a:pt x="76" y="204"/>
                      </a:lnTo>
                      <a:lnTo>
                        <a:pt x="74" y="196"/>
                      </a:lnTo>
                      <a:lnTo>
                        <a:pt x="74" y="192"/>
                      </a:lnTo>
                      <a:lnTo>
                        <a:pt x="74" y="186"/>
                      </a:lnTo>
                      <a:lnTo>
                        <a:pt x="70" y="182"/>
                      </a:lnTo>
                      <a:lnTo>
                        <a:pt x="70" y="178"/>
                      </a:lnTo>
                      <a:lnTo>
                        <a:pt x="70" y="172"/>
                      </a:lnTo>
                      <a:lnTo>
                        <a:pt x="72" y="168"/>
                      </a:lnTo>
                      <a:lnTo>
                        <a:pt x="76" y="162"/>
                      </a:lnTo>
                      <a:lnTo>
                        <a:pt x="86" y="156"/>
                      </a:lnTo>
                      <a:lnTo>
                        <a:pt x="94" y="152"/>
                      </a:lnTo>
                      <a:lnTo>
                        <a:pt x="100" y="148"/>
                      </a:lnTo>
                      <a:lnTo>
                        <a:pt x="102" y="140"/>
                      </a:lnTo>
                      <a:lnTo>
                        <a:pt x="108" y="134"/>
                      </a:lnTo>
                      <a:lnTo>
                        <a:pt x="112" y="128"/>
                      </a:lnTo>
                      <a:lnTo>
                        <a:pt x="130" y="116"/>
                      </a:lnTo>
                      <a:lnTo>
                        <a:pt x="150" y="108"/>
                      </a:lnTo>
                      <a:lnTo>
                        <a:pt x="156" y="100"/>
                      </a:lnTo>
                      <a:lnTo>
                        <a:pt x="162" y="94"/>
                      </a:lnTo>
                      <a:lnTo>
                        <a:pt x="168" y="84"/>
                      </a:lnTo>
                      <a:lnTo>
                        <a:pt x="168" y="76"/>
                      </a:lnTo>
                      <a:lnTo>
                        <a:pt x="168" y="66"/>
                      </a:lnTo>
                      <a:lnTo>
                        <a:pt x="170" y="56"/>
                      </a:lnTo>
                      <a:lnTo>
                        <a:pt x="170" y="50"/>
                      </a:lnTo>
                      <a:lnTo>
                        <a:pt x="174" y="48"/>
                      </a:lnTo>
                      <a:lnTo>
                        <a:pt x="172" y="22"/>
                      </a:lnTo>
                      <a:lnTo>
                        <a:pt x="172" y="10"/>
                      </a:lnTo>
                      <a:lnTo>
                        <a:pt x="174" y="0"/>
                      </a:lnTo>
                      <a:lnTo>
                        <a:pt x="166" y="2"/>
                      </a:lnTo>
                      <a:lnTo>
                        <a:pt x="158" y="2"/>
                      </a:lnTo>
                      <a:lnTo>
                        <a:pt x="154" y="6"/>
                      </a:lnTo>
                      <a:lnTo>
                        <a:pt x="144" y="10"/>
                      </a:lnTo>
                      <a:lnTo>
                        <a:pt x="130" y="14"/>
                      </a:lnTo>
                      <a:lnTo>
                        <a:pt x="126" y="16"/>
                      </a:lnTo>
                      <a:lnTo>
                        <a:pt x="124" y="18"/>
                      </a:lnTo>
                      <a:lnTo>
                        <a:pt x="122" y="20"/>
                      </a:lnTo>
                      <a:lnTo>
                        <a:pt x="118" y="20"/>
                      </a:lnTo>
                      <a:lnTo>
                        <a:pt x="114" y="20"/>
                      </a:lnTo>
                      <a:lnTo>
                        <a:pt x="112" y="18"/>
                      </a:lnTo>
                      <a:lnTo>
                        <a:pt x="108" y="18"/>
                      </a:lnTo>
                      <a:lnTo>
                        <a:pt x="106" y="20"/>
                      </a:lnTo>
                      <a:lnTo>
                        <a:pt x="104" y="22"/>
                      </a:lnTo>
                      <a:lnTo>
                        <a:pt x="100" y="22"/>
                      </a:lnTo>
                      <a:lnTo>
                        <a:pt x="74" y="20"/>
                      </a:lnTo>
                      <a:lnTo>
                        <a:pt x="72" y="28"/>
                      </a:lnTo>
                      <a:lnTo>
                        <a:pt x="70" y="36"/>
                      </a:lnTo>
                      <a:lnTo>
                        <a:pt x="72" y="42"/>
                      </a:lnTo>
                      <a:lnTo>
                        <a:pt x="74" y="48"/>
                      </a:lnTo>
                      <a:lnTo>
                        <a:pt x="80" y="56"/>
                      </a:lnTo>
                      <a:lnTo>
                        <a:pt x="88" y="68"/>
                      </a:lnTo>
                      <a:lnTo>
                        <a:pt x="92" y="74"/>
                      </a:lnTo>
                      <a:lnTo>
                        <a:pt x="92" y="80"/>
                      </a:lnTo>
                      <a:lnTo>
                        <a:pt x="92" y="88"/>
                      </a:lnTo>
                      <a:lnTo>
                        <a:pt x="90" y="94"/>
                      </a:lnTo>
                      <a:lnTo>
                        <a:pt x="88" y="100"/>
                      </a:lnTo>
                      <a:lnTo>
                        <a:pt x="86" y="102"/>
                      </a:lnTo>
                      <a:lnTo>
                        <a:pt x="82" y="106"/>
                      </a:lnTo>
                      <a:lnTo>
                        <a:pt x="80" y="108"/>
                      </a:lnTo>
                      <a:lnTo>
                        <a:pt x="78" y="110"/>
                      </a:lnTo>
                      <a:lnTo>
                        <a:pt x="78" y="118"/>
                      </a:lnTo>
                      <a:lnTo>
                        <a:pt x="76" y="114"/>
                      </a:lnTo>
                      <a:lnTo>
                        <a:pt x="72" y="110"/>
                      </a:lnTo>
                      <a:lnTo>
                        <a:pt x="68" y="108"/>
                      </a:lnTo>
                      <a:lnTo>
                        <a:pt x="66" y="100"/>
                      </a:lnTo>
                      <a:lnTo>
                        <a:pt x="68" y="90"/>
                      </a:lnTo>
                      <a:lnTo>
                        <a:pt x="70" y="82"/>
                      </a:lnTo>
                      <a:lnTo>
                        <a:pt x="70" y="72"/>
                      </a:lnTo>
                      <a:lnTo>
                        <a:pt x="62" y="72"/>
                      </a:lnTo>
                      <a:lnTo>
                        <a:pt x="56" y="72"/>
                      </a:lnTo>
                      <a:lnTo>
                        <a:pt x="52" y="70"/>
                      </a:lnTo>
                      <a:lnTo>
                        <a:pt x="50" y="64"/>
                      </a:lnTo>
                      <a:lnTo>
                        <a:pt x="44" y="64"/>
                      </a:lnTo>
                      <a:lnTo>
                        <a:pt x="34" y="70"/>
                      </a:lnTo>
                      <a:lnTo>
                        <a:pt x="22" y="72"/>
                      </a:lnTo>
                      <a:lnTo>
                        <a:pt x="12" y="76"/>
                      </a:lnTo>
                      <a:lnTo>
                        <a:pt x="6" y="80"/>
                      </a:lnTo>
                      <a:lnTo>
                        <a:pt x="0" y="82"/>
                      </a:lnTo>
                      <a:lnTo>
                        <a:pt x="2" y="98"/>
                      </a:lnTo>
                      <a:lnTo>
                        <a:pt x="18" y="102"/>
                      </a:lnTo>
                      <a:lnTo>
                        <a:pt x="30" y="106"/>
                      </a:lnTo>
                      <a:lnTo>
                        <a:pt x="36" y="110"/>
                      </a:lnTo>
                      <a:lnTo>
                        <a:pt x="40" y="114"/>
                      </a:lnTo>
                      <a:lnTo>
                        <a:pt x="44" y="120"/>
                      </a:lnTo>
                      <a:lnTo>
                        <a:pt x="44" y="128"/>
                      </a:lnTo>
                      <a:lnTo>
                        <a:pt x="44" y="136"/>
                      </a:lnTo>
                      <a:lnTo>
                        <a:pt x="42" y="142"/>
                      </a:lnTo>
                      <a:lnTo>
                        <a:pt x="40" y="148"/>
                      </a:lnTo>
                      <a:lnTo>
                        <a:pt x="40" y="158"/>
                      </a:lnTo>
                      <a:lnTo>
                        <a:pt x="40" y="168"/>
                      </a:lnTo>
                      <a:lnTo>
                        <a:pt x="38" y="178"/>
                      </a:lnTo>
                      <a:lnTo>
                        <a:pt x="36" y="188"/>
                      </a:lnTo>
                      <a:lnTo>
                        <a:pt x="30" y="196"/>
                      </a:lnTo>
                      <a:lnTo>
                        <a:pt x="18" y="208"/>
                      </a:lnTo>
                      <a:lnTo>
                        <a:pt x="14" y="218"/>
                      </a:lnTo>
                      <a:lnTo>
                        <a:pt x="14" y="226"/>
                      </a:lnTo>
                      <a:lnTo>
                        <a:pt x="18" y="234"/>
                      </a:lnTo>
                      <a:lnTo>
                        <a:pt x="20" y="242"/>
                      </a:lnTo>
                      <a:lnTo>
                        <a:pt x="22" y="250"/>
                      </a:lnTo>
                      <a:lnTo>
                        <a:pt x="20" y="258"/>
                      </a:lnTo>
                      <a:lnTo>
                        <a:pt x="18" y="264"/>
                      </a:lnTo>
                      <a:lnTo>
                        <a:pt x="18" y="298"/>
                      </a:lnTo>
                      <a:lnTo>
                        <a:pt x="28" y="298"/>
                      </a:lnTo>
                      <a:lnTo>
                        <a:pt x="30" y="29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41" name="ïṡļiḑé">
                  <a:extLst>
                    <a:ext uri="{FF2B5EF4-FFF2-40B4-BE49-F238E27FC236}">
                      <a16:creationId xmlns:a16="http://schemas.microsoft.com/office/drawing/2014/main" id="{53A962AF-710B-4AA4-A8AA-3504EABC2B4D}"/>
                    </a:ext>
                  </a:extLst>
                </p:cNvPr>
                <p:cNvSpPr/>
                <p:nvPr/>
              </p:nvSpPr>
              <p:spPr bwMode="auto">
                <a:xfrm>
                  <a:off x="4785818" y="4537379"/>
                  <a:ext cx="447594" cy="389494"/>
                </a:xfrm>
                <a:custGeom>
                  <a:avLst/>
                  <a:gdLst>
                    <a:gd name="T0" fmla="*/ 2147483647 w 256"/>
                    <a:gd name="T1" fmla="*/ 2147483647 h 234"/>
                    <a:gd name="T2" fmla="*/ 2147483647 w 256"/>
                    <a:gd name="T3" fmla="*/ 2147483647 h 234"/>
                    <a:gd name="T4" fmla="*/ 2147483647 w 256"/>
                    <a:gd name="T5" fmla="*/ 2147483647 h 234"/>
                    <a:gd name="T6" fmla="*/ 2147483647 w 256"/>
                    <a:gd name="T7" fmla="*/ 2147483647 h 234"/>
                    <a:gd name="T8" fmla="*/ 2147483647 w 256"/>
                    <a:gd name="T9" fmla="*/ 2147483647 h 234"/>
                    <a:gd name="T10" fmla="*/ 2147483647 w 256"/>
                    <a:gd name="T11" fmla="*/ 2147483647 h 234"/>
                    <a:gd name="T12" fmla="*/ 2147483647 w 256"/>
                    <a:gd name="T13" fmla="*/ 2147483647 h 234"/>
                    <a:gd name="T14" fmla="*/ 2147483647 w 256"/>
                    <a:gd name="T15" fmla="*/ 2147483647 h 234"/>
                    <a:gd name="T16" fmla="*/ 2147483647 w 256"/>
                    <a:gd name="T17" fmla="*/ 2147483647 h 234"/>
                    <a:gd name="T18" fmla="*/ 2147483647 w 256"/>
                    <a:gd name="T19" fmla="*/ 2147483647 h 234"/>
                    <a:gd name="T20" fmla="*/ 2147483647 w 256"/>
                    <a:gd name="T21" fmla="*/ 2147483647 h 234"/>
                    <a:gd name="T22" fmla="*/ 2147483647 w 256"/>
                    <a:gd name="T23" fmla="*/ 2147483647 h 234"/>
                    <a:gd name="T24" fmla="*/ 2147483647 w 256"/>
                    <a:gd name="T25" fmla="*/ 2147483647 h 234"/>
                    <a:gd name="T26" fmla="*/ 2147483647 w 256"/>
                    <a:gd name="T27" fmla="*/ 2147483647 h 234"/>
                    <a:gd name="T28" fmla="*/ 2147483647 w 256"/>
                    <a:gd name="T29" fmla="*/ 2147483647 h 234"/>
                    <a:gd name="T30" fmla="*/ 2147483647 w 256"/>
                    <a:gd name="T31" fmla="*/ 2147483647 h 234"/>
                    <a:gd name="T32" fmla="*/ 2147483647 w 256"/>
                    <a:gd name="T33" fmla="*/ 2147483647 h 234"/>
                    <a:gd name="T34" fmla="*/ 2147483647 w 256"/>
                    <a:gd name="T35" fmla="*/ 2147483647 h 234"/>
                    <a:gd name="T36" fmla="*/ 2147483647 w 256"/>
                    <a:gd name="T37" fmla="*/ 2147483647 h 234"/>
                    <a:gd name="T38" fmla="*/ 2147483647 w 256"/>
                    <a:gd name="T39" fmla="*/ 2147483647 h 234"/>
                    <a:gd name="T40" fmla="*/ 2147483647 w 256"/>
                    <a:gd name="T41" fmla="*/ 2147483647 h 234"/>
                    <a:gd name="T42" fmla="*/ 0 w 256"/>
                    <a:gd name="T43" fmla="*/ 2147483647 h 234"/>
                    <a:gd name="T44" fmla="*/ 2147483647 w 256"/>
                    <a:gd name="T45" fmla="*/ 2147483647 h 234"/>
                    <a:gd name="T46" fmla="*/ 2147483647 w 256"/>
                    <a:gd name="T47" fmla="*/ 2147483647 h 234"/>
                    <a:gd name="T48" fmla="*/ 2147483647 w 256"/>
                    <a:gd name="T49" fmla="*/ 2147483647 h 234"/>
                    <a:gd name="T50" fmla="*/ 2147483647 w 256"/>
                    <a:gd name="T51" fmla="*/ 2147483647 h 234"/>
                    <a:gd name="T52" fmla="*/ 2147483647 w 256"/>
                    <a:gd name="T53" fmla="*/ 2147483647 h 234"/>
                    <a:gd name="T54" fmla="*/ 2147483647 w 256"/>
                    <a:gd name="T55" fmla="*/ 2147483647 h 234"/>
                    <a:gd name="T56" fmla="*/ 2147483647 w 256"/>
                    <a:gd name="T57" fmla="*/ 2147483647 h 234"/>
                    <a:gd name="T58" fmla="*/ 2147483647 w 256"/>
                    <a:gd name="T59" fmla="*/ 2147483647 h 234"/>
                    <a:gd name="T60" fmla="*/ 2147483647 w 256"/>
                    <a:gd name="T61" fmla="*/ 2147483647 h 234"/>
                    <a:gd name="T62" fmla="*/ 2147483647 w 256"/>
                    <a:gd name="T63" fmla="*/ 2147483647 h 234"/>
                    <a:gd name="T64" fmla="*/ 2147483647 w 256"/>
                    <a:gd name="T65" fmla="*/ 2147483647 h 234"/>
                    <a:gd name="T66" fmla="*/ 2147483647 w 256"/>
                    <a:gd name="T67" fmla="*/ 2147483647 h 234"/>
                    <a:gd name="T68" fmla="*/ 2147483647 w 256"/>
                    <a:gd name="T69" fmla="*/ 2147483647 h 234"/>
                    <a:gd name="T70" fmla="*/ 2147483647 w 256"/>
                    <a:gd name="T71" fmla="*/ 2147483647 h 234"/>
                    <a:gd name="T72" fmla="*/ 2147483647 w 256"/>
                    <a:gd name="T73" fmla="*/ 2147483647 h 234"/>
                    <a:gd name="T74" fmla="*/ 2147483647 w 256"/>
                    <a:gd name="T75" fmla="*/ 2147483647 h 234"/>
                    <a:gd name="T76" fmla="*/ 2147483647 w 256"/>
                    <a:gd name="T77" fmla="*/ 2147483647 h 234"/>
                    <a:gd name="T78" fmla="*/ 2147483647 w 256"/>
                    <a:gd name="T79" fmla="*/ 2147483647 h 234"/>
                    <a:gd name="T80" fmla="*/ 2147483647 w 256"/>
                    <a:gd name="T81" fmla="*/ 2147483647 h 234"/>
                    <a:gd name="T82" fmla="*/ 2147483647 w 256"/>
                    <a:gd name="T83" fmla="*/ 2147483647 h 234"/>
                    <a:gd name="T84" fmla="*/ 2147483647 w 256"/>
                    <a:gd name="T85" fmla="*/ 2147483647 h 234"/>
                    <a:gd name="T86" fmla="*/ 2147483647 w 256"/>
                    <a:gd name="T87" fmla="*/ 2147483647 h 234"/>
                    <a:gd name="T88" fmla="*/ 2147483647 w 256"/>
                    <a:gd name="T89" fmla="*/ 2147483647 h 234"/>
                    <a:gd name="T90" fmla="*/ 2147483647 w 256"/>
                    <a:gd name="T91" fmla="*/ 2147483647 h 234"/>
                    <a:gd name="T92" fmla="*/ 2147483647 w 256"/>
                    <a:gd name="T93" fmla="*/ 2147483647 h 234"/>
                    <a:gd name="T94" fmla="*/ 2147483647 w 256"/>
                    <a:gd name="T95" fmla="*/ 2147483647 h 234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256"/>
                    <a:gd name="T145" fmla="*/ 0 h 234"/>
                    <a:gd name="T146" fmla="*/ 256 w 256"/>
                    <a:gd name="T147" fmla="*/ 234 h 234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256" h="234">
                      <a:moveTo>
                        <a:pt x="254" y="88"/>
                      </a:moveTo>
                      <a:lnTo>
                        <a:pt x="252" y="92"/>
                      </a:lnTo>
                      <a:lnTo>
                        <a:pt x="254" y="98"/>
                      </a:lnTo>
                      <a:lnTo>
                        <a:pt x="256" y="100"/>
                      </a:lnTo>
                      <a:lnTo>
                        <a:pt x="256" y="104"/>
                      </a:lnTo>
                      <a:lnTo>
                        <a:pt x="256" y="108"/>
                      </a:lnTo>
                      <a:lnTo>
                        <a:pt x="254" y="114"/>
                      </a:lnTo>
                      <a:lnTo>
                        <a:pt x="248" y="118"/>
                      </a:lnTo>
                      <a:lnTo>
                        <a:pt x="236" y="126"/>
                      </a:lnTo>
                      <a:lnTo>
                        <a:pt x="226" y="136"/>
                      </a:lnTo>
                      <a:lnTo>
                        <a:pt x="218" y="146"/>
                      </a:lnTo>
                      <a:lnTo>
                        <a:pt x="206" y="170"/>
                      </a:lnTo>
                      <a:lnTo>
                        <a:pt x="190" y="188"/>
                      </a:lnTo>
                      <a:lnTo>
                        <a:pt x="182" y="198"/>
                      </a:lnTo>
                      <a:lnTo>
                        <a:pt x="172" y="204"/>
                      </a:lnTo>
                      <a:lnTo>
                        <a:pt x="162" y="206"/>
                      </a:lnTo>
                      <a:lnTo>
                        <a:pt x="156" y="208"/>
                      </a:lnTo>
                      <a:lnTo>
                        <a:pt x="146" y="212"/>
                      </a:lnTo>
                      <a:lnTo>
                        <a:pt x="136" y="216"/>
                      </a:lnTo>
                      <a:lnTo>
                        <a:pt x="132" y="220"/>
                      </a:lnTo>
                      <a:lnTo>
                        <a:pt x="126" y="222"/>
                      </a:lnTo>
                      <a:lnTo>
                        <a:pt x="112" y="222"/>
                      </a:lnTo>
                      <a:lnTo>
                        <a:pt x="98" y="220"/>
                      </a:lnTo>
                      <a:lnTo>
                        <a:pt x="82" y="220"/>
                      </a:lnTo>
                      <a:lnTo>
                        <a:pt x="80" y="224"/>
                      </a:lnTo>
                      <a:lnTo>
                        <a:pt x="78" y="228"/>
                      </a:lnTo>
                      <a:lnTo>
                        <a:pt x="68" y="228"/>
                      </a:lnTo>
                      <a:lnTo>
                        <a:pt x="58" y="228"/>
                      </a:lnTo>
                      <a:lnTo>
                        <a:pt x="52" y="230"/>
                      </a:lnTo>
                      <a:lnTo>
                        <a:pt x="46" y="234"/>
                      </a:lnTo>
                      <a:lnTo>
                        <a:pt x="28" y="220"/>
                      </a:lnTo>
                      <a:lnTo>
                        <a:pt x="22" y="210"/>
                      </a:lnTo>
                      <a:lnTo>
                        <a:pt x="20" y="204"/>
                      </a:lnTo>
                      <a:lnTo>
                        <a:pt x="22" y="200"/>
                      </a:lnTo>
                      <a:lnTo>
                        <a:pt x="24" y="194"/>
                      </a:lnTo>
                      <a:lnTo>
                        <a:pt x="24" y="184"/>
                      </a:lnTo>
                      <a:lnTo>
                        <a:pt x="24" y="178"/>
                      </a:lnTo>
                      <a:lnTo>
                        <a:pt x="20" y="174"/>
                      </a:lnTo>
                      <a:lnTo>
                        <a:pt x="16" y="170"/>
                      </a:lnTo>
                      <a:lnTo>
                        <a:pt x="16" y="166"/>
                      </a:lnTo>
                      <a:lnTo>
                        <a:pt x="14" y="150"/>
                      </a:lnTo>
                      <a:lnTo>
                        <a:pt x="10" y="140"/>
                      </a:lnTo>
                      <a:lnTo>
                        <a:pt x="6" y="132"/>
                      </a:lnTo>
                      <a:lnTo>
                        <a:pt x="0" y="122"/>
                      </a:lnTo>
                      <a:lnTo>
                        <a:pt x="4" y="118"/>
                      </a:lnTo>
                      <a:lnTo>
                        <a:pt x="6" y="114"/>
                      </a:lnTo>
                      <a:lnTo>
                        <a:pt x="10" y="114"/>
                      </a:lnTo>
                      <a:lnTo>
                        <a:pt x="14" y="120"/>
                      </a:lnTo>
                      <a:lnTo>
                        <a:pt x="20" y="124"/>
                      </a:lnTo>
                      <a:lnTo>
                        <a:pt x="24" y="126"/>
                      </a:lnTo>
                      <a:lnTo>
                        <a:pt x="32" y="126"/>
                      </a:lnTo>
                      <a:lnTo>
                        <a:pt x="42" y="126"/>
                      </a:lnTo>
                      <a:lnTo>
                        <a:pt x="48" y="122"/>
                      </a:lnTo>
                      <a:lnTo>
                        <a:pt x="52" y="118"/>
                      </a:lnTo>
                      <a:lnTo>
                        <a:pt x="56" y="116"/>
                      </a:lnTo>
                      <a:lnTo>
                        <a:pt x="54" y="54"/>
                      </a:lnTo>
                      <a:lnTo>
                        <a:pt x="60" y="56"/>
                      </a:lnTo>
                      <a:lnTo>
                        <a:pt x="68" y="64"/>
                      </a:lnTo>
                      <a:lnTo>
                        <a:pt x="70" y="68"/>
                      </a:lnTo>
                      <a:lnTo>
                        <a:pt x="70" y="74"/>
                      </a:lnTo>
                      <a:lnTo>
                        <a:pt x="68" y="82"/>
                      </a:lnTo>
                      <a:lnTo>
                        <a:pt x="66" y="90"/>
                      </a:lnTo>
                      <a:lnTo>
                        <a:pt x="82" y="90"/>
                      </a:lnTo>
                      <a:lnTo>
                        <a:pt x="90" y="84"/>
                      </a:lnTo>
                      <a:lnTo>
                        <a:pt x="98" y="72"/>
                      </a:lnTo>
                      <a:lnTo>
                        <a:pt x="106" y="64"/>
                      </a:lnTo>
                      <a:lnTo>
                        <a:pt x="110" y="60"/>
                      </a:lnTo>
                      <a:lnTo>
                        <a:pt x="116" y="62"/>
                      </a:lnTo>
                      <a:lnTo>
                        <a:pt x="122" y="64"/>
                      </a:lnTo>
                      <a:lnTo>
                        <a:pt x="126" y="68"/>
                      </a:lnTo>
                      <a:lnTo>
                        <a:pt x="132" y="70"/>
                      </a:lnTo>
                      <a:lnTo>
                        <a:pt x="138" y="68"/>
                      </a:lnTo>
                      <a:lnTo>
                        <a:pt x="142" y="64"/>
                      </a:lnTo>
                      <a:lnTo>
                        <a:pt x="146" y="60"/>
                      </a:lnTo>
                      <a:lnTo>
                        <a:pt x="148" y="54"/>
                      </a:lnTo>
                      <a:lnTo>
                        <a:pt x="152" y="50"/>
                      </a:lnTo>
                      <a:lnTo>
                        <a:pt x="154" y="48"/>
                      </a:lnTo>
                      <a:lnTo>
                        <a:pt x="158" y="46"/>
                      </a:lnTo>
                      <a:lnTo>
                        <a:pt x="160" y="44"/>
                      </a:lnTo>
                      <a:lnTo>
                        <a:pt x="172" y="32"/>
                      </a:lnTo>
                      <a:lnTo>
                        <a:pt x="182" y="20"/>
                      </a:lnTo>
                      <a:lnTo>
                        <a:pt x="188" y="10"/>
                      </a:lnTo>
                      <a:lnTo>
                        <a:pt x="194" y="6"/>
                      </a:lnTo>
                      <a:lnTo>
                        <a:pt x="202" y="2"/>
                      </a:lnTo>
                      <a:lnTo>
                        <a:pt x="210" y="0"/>
                      </a:lnTo>
                      <a:lnTo>
                        <a:pt x="216" y="2"/>
                      </a:lnTo>
                      <a:lnTo>
                        <a:pt x="222" y="4"/>
                      </a:lnTo>
                      <a:lnTo>
                        <a:pt x="228" y="6"/>
                      </a:lnTo>
                      <a:lnTo>
                        <a:pt x="238" y="8"/>
                      </a:lnTo>
                      <a:lnTo>
                        <a:pt x="238" y="16"/>
                      </a:lnTo>
                      <a:lnTo>
                        <a:pt x="242" y="24"/>
                      </a:lnTo>
                      <a:lnTo>
                        <a:pt x="244" y="32"/>
                      </a:lnTo>
                      <a:lnTo>
                        <a:pt x="246" y="40"/>
                      </a:lnTo>
                      <a:lnTo>
                        <a:pt x="244" y="48"/>
                      </a:lnTo>
                      <a:lnTo>
                        <a:pt x="242" y="54"/>
                      </a:lnTo>
                      <a:lnTo>
                        <a:pt x="242" y="88"/>
                      </a:lnTo>
                      <a:lnTo>
                        <a:pt x="254" y="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42" name="iṥ1íḍè">
                  <a:extLst>
                    <a:ext uri="{FF2B5EF4-FFF2-40B4-BE49-F238E27FC236}">
                      <a16:creationId xmlns:a16="http://schemas.microsoft.com/office/drawing/2014/main" id="{47164216-8E3F-4383-B063-F752BD67026D}"/>
                    </a:ext>
                  </a:extLst>
                </p:cNvPr>
                <p:cNvSpPr/>
                <p:nvPr/>
              </p:nvSpPr>
              <p:spPr bwMode="auto">
                <a:xfrm>
                  <a:off x="5072278" y="4737729"/>
                  <a:ext cx="59219" cy="60245"/>
                </a:xfrm>
                <a:custGeom>
                  <a:avLst/>
                  <a:gdLst>
                    <a:gd name="T0" fmla="*/ 2147483647 w 34"/>
                    <a:gd name="T1" fmla="*/ 0 h 36"/>
                    <a:gd name="T2" fmla="*/ 2147483647 w 34"/>
                    <a:gd name="T3" fmla="*/ 0 h 36"/>
                    <a:gd name="T4" fmla="*/ 2147483647 w 34"/>
                    <a:gd name="T5" fmla="*/ 2147483647 h 36"/>
                    <a:gd name="T6" fmla="*/ 2147483647 w 34"/>
                    <a:gd name="T7" fmla="*/ 2147483647 h 36"/>
                    <a:gd name="T8" fmla="*/ 0 w 34"/>
                    <a:gd name="T9" fmla="*/ 2147483647 h 36"/>
                    <a:gd name="T10" fmla="*/ 0 w 34"/>
                    <a:gd name="T11" fmla="*/ 2147483647 h 36"/>
                    <a:gd name="T12" fmla="*/ 2147483647 w 34"/>
                    <a:gd name="T13" fmla="*/ 2147483647 h 36"/>
                    <a:gd name="T14" fmla="*/ 2147483647 w 34"/>
                    <a:gd name="T15" fmla="*/ 2147483647 h 36"/>
                    <a:gd name="T16" fmla="*/ 2147483647 w 34"/>
                    <a:gd name="T17" fmla="*/ 2147483647 h 36"/>
                    <a:gd name="T18" fmla="*/ 2147483647 w 34"/>
                    <a:gd name="T19" fmla="*/ 2147483647 h 36"/>
                    <a:gd name="T20" fmla="*/ 2147483647 w 34"/>
                    <a:gd name="T21" fmla="*/ 2147483647 h 36"/>
                    <a:gd name="T22" fmla="*/ 2147483647 w 34"/>
                    <a:gd name="T23" fmla="*/ 2147483647 h 36"/>
                    <a:gd name="T24" fmla="*/ 2147483647 w 34"/>
                    <a:gd name="T25" fmla="*/ 2147483647 h 36"/>
                    <a:gd name="T26" fmla="*/ 2147483647 w 34"/>
                    <a:gd name="T27" fmla="*/ 2147483647 h 36"/>
                    <a:gd name="T28" fmla="*/ 2147483647 w 34"/>
                    <a:gd name="T29" fmla="*/ 2147483647 h 36"/>
                    <a:gd name="T30" fmla="*/ 2147483647 w 34"/>
                    <a:gd name="T31" fmla="*/ 2147483647 h 36"/>
                    <a:gd name="T32" fmla="*/ 2147483647 w 34"/>
                    <a:gd name="T33" fmla="*/ 0 h 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34"/>
                    <a:gd name="T52" fmla="*/ 0 h 36"/>
                    <a:gd name="T53" fmla="*/ 34 w 34"/>
                    <a:gd name="T54" fmla="*/ 36 h 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34" h="36">
                      <a:moveTo>
                        <a:pt x="28" y="0"/>
                      </a:moveTo>
                      <a:lnTo>
                        <a:pt x="22" y="0"/>
                      </a:lnTo>
                      <a:lnTo>
                        <a:pt x="8" y="10"/>
                      </a:lnTo>
                      <a:lnTo>
                        <a:pt x="2" y="18"/>
                      </a:lnTo>
                      <a:lnTo>
                        <a:pt x="0" y="22"/>
                      </a:lnTo>
                      <a:lnTo>
                        <a:pt x="0" y="26"/>
                      </a:lnTo>
                      <a:lnTo>
                        <a:pt x="2" y="32"/>
                      </a:lnTo>
                      <a:lnTo>
                        <a:pt x="6" y="34"/>
                      </a:lnTo>
                      <a:lnTo>
                        <a:pt x="10" y="36"/>
                      </a:lnTo>
                      <a:lnTo>
                        <a:pt x="14" y="36"/>
                      </a:lnTo>
                      <a:lnTo>
                        <a:pt x="18" y="32"/>
                      </a:lnTo>
                      <a:lnTo>
                        <a:pt x="24" y="26"/>
                      </a:lnTo>
                      <a:lnTo>
                        <a:pt x="32" y="18"/>
                      </a:lnTo>
                      <a:lnTo>
                        <a:pt x="34" y="10"/>
                      </a:lnTo>
                      <a:lnTo>
                        <a:pt x="30" y="6"/>
                      </a:lnTo>
                      <a:lnTo>
                        <a:pt x="28" y="4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43" name="îśliḑê">
                  <a:extLst>
                    <a:ext uri="{FF2B5EF4-FFF2-40B4-BE49-F238E27FC236}">
                      <a16:creationId xmlns:a16="http://schemas.microsoft.com/office/drawing/2014/main" id="{3B697E43-C775-4C72-8876-9BFAD28E599A}"/>
                    </a:ext>
                  </a:extLst>
                </p:cNvPr>
                <p:cNvSpPr/>
                <p:nvPr/>
              </p:nvSpPr>
              <p:spPr bwMode="auto">
                <a:xfrm>
                  <a:off x="5172815" y="4653667"/>
                  <a:ext cx="34431" cy="40630"/>
                </a:xfrm>
                <a:custGeom>
                  <a:avLst/>
                  <a:gdLst>
                    <a:gd name="T0" fmla="*/ 2147483647 w 20"/>
                    <a:gd name="T1" fmla="*/ 2147483647 h 24"/>
                    <a:gd name="T2" fmla="*/ 2147483647 w 20"/>
                    <a:gd name="T3" fmla="*/ 2147483647 h 24"/>
                    <a:gd name="T4" fmla="*/ 2147483647 w 20"/>
                    <a:gd name="T5" fmla="*/ 2147483647 h 24"/>
                    <a:gd name="T6" fmla="*/ 2147483647 w 20"/>
                    <a:gd name="T7" fmla="*/ 2147483647 h 24"/>
                    <a:gd name="T8" fmla="*/ 2147483647 w 20"/>
                    <a:gd name="T9" fmla="*/ 2147483647 h 24"/>
                    <a:gd name="T10" fmla="*/ 2147483647 w 20"/>
                    <a:gd name="T11" fmla="*/ 2147483647 h 24"/>
                    <a:gd name="T12" fmla="*/ 0 w 20"/>
                    <a:gd name="T13" fmla="*/ 2147483647 h 24"/>
                    <a:gd name="T14" fmla="*/ 0 w 20"/>
                    <a:gd name="T15" fmla="*/ 2147483647 h 24"/>
                    <a:gd name="T16" fmla="*/ 0 w 20"/>
                    <a:gd name="T17" fmla="*/ 2147483647 h 24"/>
                    <a:gd name="T18" fmla="*/ 2147483647 w 20"/>
                    <a:gd name="T19" fmla="*/ 2147483647 h 24"/>
                    <a:gd name="T20" fmla="*/ 2147483647 w 20"/>
                    <a:gd name="T21" fmla="*/ 2147483647 h 24"/>
                    <a:gd name="T22" fmla="*/ 2147483647 w 20"/>
                    <a:gd name="T23" fmla="*/ 0 h 24"/>
                    <a:gd name="T24" fmla="*/ 2147483647 w 20"/>
                    <a:gd name="T25" fmla="*/ 0 h 24"/>
                    <a:gd name="T26" fmla="*/ 2147483647 w 20"/>
                    <a:gd name="T27" fmla="*/ 2147483647 h 2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20"/>
                    <a:gd name="T43" fmla="*/ 0 h 24"/>
                    <a:gd name="T44" fmla="*/ 20 w 20"/>
                    <a:gd name="T45" fmla="*/ 24 h 2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20" h="24">
                      <a:moveTo>
                        <a:pt x="20" y="18"/>
                      </a:moveTo>
                      <a:lnTo>
                        <a:pt x="18" y="22"/>
                      </a:lnTo>
                      <a:lnTo>
                        <a:pt x="16" y="24"/>
                      </a:lnTo>
                      <a:lnTo>
                        <a:pt x="14" y="24"/>
                      </a:lnTo>
                      <a:lnTo>
                        <a:pt x="6" y="24"/>
                      </a:lnTo>
                      <a:lnTo>
                        <a:pt x="2" y="22"/>
                      </a:lnTo>
                      <a:lnTo>
                        <a:pt x="0" y="18"/>
                      </a:lnTo>
                      <a:lnTo>
                        <a:pt x="0" y="12"/>
                      </a:lnTo>
                      <a:lnTo>
                        <a:pt x="0" y="8"/>
                      </a:lnTo>
                      <a:lnTo>
                        <a:pt x="2" y="6"/>
                      </a:lnTo>
                      <a:lnTo>
                        <a:pt x="8" y="2"/>
                      </a:lnTo>
                      <a:lnTo>
                        <a:pt x="14" y="0"/>
                      </a:lnTo>
                      <a:lnTo>
                        <a:pt x="20" y="0"/>
                      </a:lnTo>
                      <a:lnTo>
                        <a:pt x="20" y="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44" name="íśľïḋe">
                  <a:extLst>
                    <a:ext uri="{FF2B5EF4-FFF2-40B4-BE49-F238E27FC236}">
                      <a16:creationId xmlns:a16="http://schemas.microsoft.com/office/drawing/2014/main" id="{253B1710-2788-4DB5-BD0C-661BC85CE807}"/>
                    </a:ext>
                  </a:extLst>
                </p:cNvPr>
                <p:cNvSpPr/>
                <p:nvPr/>
              </p:nvSpPr>
              <p:spPr bwMode="auto">
                <a:xfrm>
                  <a:off x="5043357" y="4339829"/>
                  <a:ext cx="209336" cy="211559"/>
                </a:xfrm>
                <a:custGeom>
                  <a:avLst/>
                  <a:gdLst>
                    <a:gd name="T0" fmla="*/ 2147483647 w 120"/>
                    <a:gd name="T1" fmla="*/ 0 h 126"/>
                    <a:gd name="T2" fmla="*/ 2147483647 w 120"/>
                    <a:gd name="T3" fmla="*/ 2147483647 h 126"/>
                    <a:gd name="T4" fmla="*/ 2147483647 w 120"/>
                    <a:gd name="T5" fmla="*/ 2147483647 h 126"/>
                    <a:gd name="T6" fmla="*/ 2147483647 w 120"/>
                    <a:gd name="T7" fmla="*/ 2147483647 h 126"/>
                    <a:gd name="T8" fmla="*/ 2147483647 w 120"/>
                    <a:gd name="T9" fmla="*/ 2147483647 h 126"/>
                    <a:gd name="T10" fmla="*/ 2147483647 w 120"/>
                    <a:gd name="T11" fmla="*/ 2147483647 h 126"/>
                    <a:gd name="T12" fmla="*/ 2147483647 w 120"/>
                    <a:gd name="T13" fmla="*/ 2147483647 h 126"/>
                    <a:gd name="T14" fmla="*/ 2147483647 w 120"/>
                    <a:gd name="T15" fmla="*/ 2147483647 h 126"/>
                    <a:gd name="T16" fmla="*/ 2147483647 w 120"/>
                    <a:gd name="T17" fmla="*/ 2147483647 h 126"/>
                    <a:gd name="T18" fmla="*/ 2147483647 w 120"/>
                    <a:gd name="T19" fmla="*/ 2147483647 h 126"/>
                    <a:gd name="T20" fmla="*/ 2147483647 w 120"/>
                    <a:gd name="T21" fmla="*/ 2147483647 h 126"/>
                    <a:gd name="T22" fmla="*/ 2147483647 w 120"/>
                    <a:gd name="T23" fmla="*/ 2147483647 h 126"/>
                    <a:gd name="T24" fmla="*/ 2147483647 w 120"/>
                    <a:gd name="T25" fmla="*/ 2147483647 h 126"/>
                    <a:gd name="T26" fmla="*/ 2147483647 w 120"/>
                    <a:gd name="T27" fmla="*/ 2147483647 h 126"/>
                    <a:gd name="T28" fmla="*/ 2147483647 w 120"/>
                    <a:gd name="T29" fmla="*/ 2147483647 h 126"/>
                    <a:gd name="T30" fmla="*/ 2147483647 w 120"/>
                    <a:gd name="T31" fmla="*/ 2147483647 h 126"/>
                    <a:gd name="T32" fmla="*/ 2147483647 w 120"/>
                    <a:gd name="T33" fmla="*/ 2147483647 h 126"/>
                    <a:gd name="T34" fmla="*/ 2147483647 w 120"/>
                    <a:gd name="T35" fmla="*/ 2147483647 h 126"/>
                    <a:gd name="T36" fmla="*/ 2147483647 w 120"/>
                    <a:gd name="T37" fmla="*/ 2147483647 h 126"/>
                    <a:gd name="T38" fmla="*/ 2147483647 w 120"/>
                    <a:gd name="T39" fmla="*/ 2147483647 h 126"/>
                    <a:gd name="T40" fmla="*/ 2147483647 w 120"/>
                    <a:gd name="T41" fmla="*/ 2147483647 h 126"/>
                    <a:gd name="T42" fmla="*/ 2147483647 w 120"/>
                    <a:gd name="T43" fmla="*/ 2147483647 h 126"/>
                    <a:gd name="T44" fmla="*/ 2147483647 w 120"/>
                    <a:gd name="T45" fmla="*/ 2147483647 h 126"/>
                    <a:gd name="T46" fmla="*/ 2147483647 w 120"/>
                    <a:gd name="T47" fmla="*/ 2147483647 h 126"/>
                    <a:gd name="T48" fmla="*/ 2147483647 w 120"/>
                    <a:gd name="T49" fmla="*/ 2147483647 h 126"/>
                    <a:gd name="T50" fmla="*/ 2147483647 w 120"/>
                    <a:gd name="T51" fmla="*/ 2147483647 h 126"/>
                    <a:gd name="T52" fmla="*/ 2147483647 w 120"/>
                    <a:gd name="T53" fmla="*/ 2147483647 h 126"/>
                    <a:gd name="T54" fmla="*/ 2147483647 w 120"/>
                    <a:gd name="T55" fmla="*/ 2147483647 h 126"/>
                    <a:gd name="T56" fmla="*/ 2147483647 w 120"/>
                    <a:gd name="T57" fmla="*/ 2147483647 h 126"/>
                    <a:gd name="T58" fmla="*/ 2147483647 w 120"/>
                    <a:gd name="T59" fmla="*/ 2147483647 h 126"/>
                    <a:gd name="T60" fmla="*/ 2147483647 w 120"/>
                    <a:gd name="T61" fmla="*/ 2147483647 h 126"/>
                    <a:gd name="T62" fmla="*/ 2147483647 w 120"/>
                    <a:gd name="T63" fmla="*/ 2147483647 h 126"/>
                    <a:gd name="T64" fmla="*/ 2147483647 w 120"/>
                    <a:gd name="T65" fmla="*/ 2147483647 h 126"/>
                    <a:gd name="T66" fmla="*/ 2147483647 w 120"/>
                    <a:gd name="T67" fmla="*/ 2147483647 h 126"/>
                    <a:gd name="T68" fmla="*/ 2147483647 w 120"/>
                    <a:gd name="T69" fmla="*/ 2147483647 h 126"/>
                    <a:gd name="T70" fmla="*/ 2147483647 w 120"/>
                    <a:gd name="T71" fmla="*/ 2147483647 h 126"/>
                    <a:gd name="T72" fmla="*/ 2147483647 w 120"/>
                    <a:gd name="T73" fmla="*/ 2147483647 h 126"/>
                    <a:gd name="T74" fmla="*/ 2147483647 w 120"/>
                    <a:gd name="T75" fmla="*/ 2147483647 h 126"/>
                    <a:gd name="T76" fmla="*/ 2147483647 w 120"/>
                    <a:gd name="T77" fmla="*/ 2147483647 h 126"/>
                    <a:gd name="T78" fmla="*/ 0 w 120"/>
                    <a:gd name="T79" fmla="*/ 2147483647 h 126"/>
                    <a:gd name="T80" fmla="*/ 0 w 120"/>
                    <a:gd name="T81" fmla="*/ 2147483647 h 126"/>
                    <a:gd name="T82" fmla="*/ 2147483647 w 120"/>
                    <a:gd name="T83" fmla="*/ 2147483647 h 126"/>
                    <a:gd name="T84" fmla="*/ 2147483647 w 120"/>
                    <a:gd name="T85" fmla="*/ 2147483647 h 126"/>
                    <a:gd name="T86" fmla="*/ 2147483647 w 120"/>
                    <a:gd name="T87" fmla="*/ 2147483647 h 126"/>
                    <a:gd name="T88" fmla="*/ 2147483647 w 120"/>
                    <a:gd name="T89" fmla="*/ 2147483647 h 126"/>
                    <a:gd name="T90" fmla="*/ 2147483647 w 120"/>
                    <a:gd name="T91" fmla="*/ 2147483647 h 126"/>
                    <a:gd name="T92" fmla="*/ 2147483647 w 120"/>
                    <a:gd name="T93" fmla="*/ 2147483647 h 126"/>
                    <a:gd name="T94" fmla="*/ 2147483647 w 120"/>
                    <a:gd name="T95" fmla="*/ 2147483647 h 126"/>
                    <a:gd name="T96" fmla="*/ 2147483647 w 120"/>
                    <a:gd name="T97" fmla="*/ 2147483647 h 126"/>
                    <a:gd name="T98" fmla="*/ 2147483647 w 120"/>
                    <a:gd name="T99" fmla="*/ 2147483647 h 126"/>
                    <a:gd name="T100" fmla="*/ 2147483647 w 120"/>
                    <a:gd name="T101" fmla="*/ 2147483647 h 126"/>
                    <a:gd name="T102" fmla="*/ 2147483647 w 120"/>
                    <a:gd name="T103" fmla="*/ 2147483647 h 126"/>
                    <a:gd name="T104" fmla="*/ 2147483647 w 120"/>
                    <a:gd name="T105" fmla="*/ 2147483647 h 126"/>
                    <a:gd name="T106" fmla="*/ 2147483647 w 120"/>
                    <a:gd name="T107" fmla="*/ 0 h 126"/>
                    <a:gd name="T108" fmla="*/ 2147483647 w 120"/>
                    <a:gd name="T109" fmla="*/ 0 h 126"/>
                    <a:gd name="T110" fmla="*/ 2147483647 w 120"/>
                    <a:gd name="T111" fmla="*/ 0 h 12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120"/>
                    <a:gd name="T169" fmla="*/ 0 h 126"/>
                    <a:gd name="T170" fmla="*/ 120 w 120"/>
                    <a:gd name="T171" fmla="*/ 126 h 126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120" h="126">
                      <a:moveTo>
                        <a:pt x="78" y="0"/>
                      </a:moveTo>
                      <a:lnTo>
                        <a:pt x="78" y="6"/>
                      </a:lnTo>
                      <a:lnTo>
                        <a:pt x="94" y="10"/>
                      </a:lnTo>
                      <a:lnTo>
                        <a:pt x="106" y="14"/>
                      </a:lnTo>
                      <a:lnTo>
                        <a:pt x="112" y="18"/>
                      </a:lnTo>
                      <a:lnTo>
                        <a:pt x="116" y="22"/>
                      </a:lnTo>
                      <a:lnTo>
                        <a:pt x="120" y="28"/>
                      </a:lnTo>
                      <a:lnTo>
                        <a:pt x="120" y="36"/>
                      </a:lnTo>
                      <a:lnTo>
                        <a:pt x="120" y="44"/>
                      </a:lnTo>
                      <a:lnTo>
                        <a:pt x="118" y="50"/>
                      </a:lnTo>
                      <a:lnTo>
                        <a:pt x="116" y="56"/>
                      </a:lnTo>
                      <a:lnTo>
                        <a:pt x="116" y="66"/>
                      </a:lnTo>
                      <a:lnTo>
                        <a:pt x="116" y="76"/>
                      </a:lnTo>
                      <a:lnTo>
                        <a:pt x="114" y="86"/>
                      </a:lnTo>
                      <a:lnTo>
                        <a:pt x="112" y="96"/>
                      </a:lnTo>
                      <a:lnTo>
                        <a:pt x="106" y="104"/>
                      </a:lnTo>
                      <a:lnTo>
                        <a:pt x="94" y="116"/>
                      </a:lnTo>
                      <a:lnTo>
                        <a:pt x="90" y="126"/>
                      </a:lnTo>
                      <a:lnTo>
                        <a:pt x="80" y="124"/>
                      </a:lnTo>
                      <a:lnTo>
                        <a:pt x="74" y="122"/>
                      </a:lnTo>
                      <a:lnTo>
                        <a:pt x="68" y="120"/>
                      </a:lnTo>
                      <a:lnTo>
                        <a:pt x="62" y="118"/>
                      </a:lnTo>
                      <a:lnTo>
                        <a:pt x="54" y="120"/>
                      </a:lnTo>
                      <a:lnTo>
                        <a:pt x="50" y="114"/>
                      </a:lnTo>
                      <a:lnTo>
                        <a:pt x="46" y="114"/>
                      </a:lnTo>
                      <a:lnTo>
                        <a:pt x="42" y="112"/>
                      </a:lnTo>
                      <a:lnTo>
                        <a:pt x="38" y="110"/>
                      </a:lnTo>
                      <a:lnTo>
                        <a:pt x="34" y="108"/>
                      </a:lnTo>
                      <a:lnTo>
                        <a:pt x="34" y="102"/>
                      </a:lnTo>
                      <a:lnTo>
                        <a:pt x="32" y="92"/>
                      </a:lnTo>
                      <a:lnTo>
                        <a:pt x="30" y="86"/>
                      </a:lnTo>
                      <a:lnTo>
                        <a:pt x="26" y="82"/>
                      </a:lnTo>
                      <a:lnTo>
                        <a:pt x="18" y="76"/>
                      </a:lnTo>
                      <a:lnTo>
                        <a:pt x="12" y="72"/>
                      </a:lnTo>
                      <a:lnTo>
                        <a:pt x="8" y="66"/>
                      </a:lnTo>
                      <a:lnTo>
                        <a:pt x="6" y="62"/>
                      </a:lnTo>
                      <a:lnTo>
                        <a:pt x="8" y="60"/>
                      </a:lnTo>
                      <a:lnTo>
                        <a:pt x="6" y="58"/>
                      </a:lnTo>
                      <a:lnTo>
                        <a:pt x="4" y="54"/>
                      </a:lnTo>
                      <a:lnTo>
                        <a:pt x="0" y="48"/>
                      </a:lnTo>
                      <a:lnTo>
                        <a:pt x="0" y="42"/>
                      </a:lnTo>
                      <a:lnTo>
                        <a:pt x="6" y="46"/>
                      </a:lnTo>
                      <a:lnTo>
                        <a:pt x="12" y="46"/>
                      </a:lnTo>
                      <a:lnTo>
                        <a:pt x="16" y="46"/>
                      </a:lnTo>
                      <a:lnTo>
                        <a:pt x="20" y="46"/>
                      </a:lnTo>
                      <a:lnTo>
                        <a:pt x="30" y="36"/>
                      </a:lnTo>
                      <a:lnTo>
                        <a:pt x="42" y="24"/>
                      </a:lnTo>
                      <a:lnTo>
                        <a:pt x="54" y="16"/>
                      </a:lnTo>
                      <a:lnTo>
                        <a:pt x="58" y="12"/>
                      </a:lnTo>
                      <a:lnTo>
                        <a:pt x="56" y="8"/>
                      </a:lnTo>
                      <a:lnTo>
                        <a:pt x="56" y="6"/>
                      </a:lnTo>
                      <a:lnTo>
                        <a:pt x="58" y="4"/>
                      </a:lnTo>
                      <a:lnTo>
                        <a:pt x="62" y="2"/>
                      </a:lnTo>
                      <a:lnTo>
                        <a:pt x="68" y="0"/>
                      </a:lnTo>
                      <a:lnTo>
                        <a:pt x="76" y="0"/>
                      </a:lnTo>
                      <a:lnTo>
                        <a:pt x="7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45" name="íŝḷidé">
                  <a:extLst>
                    <a:ext uri="{FF2B5EF4-FFF2-40B4-BE49-F238E27FC236}">
                      <a16:creationId xmlns:a16="http://schemas.microsoft.com/office/drawing/2014/main" id="{A7FBF308-C551-44A4-908C-8F9E0E336693}"/>
                    </a:ext>
                  </a:extLst>
                </p:cNvPr>
                <p:cNvSpPr/>
                <p:nvPr/>
              </p:nvSpPr>
              <p:spPr bwMode="auto">
                <a:xfrm>
                  <a:off x="5252694" y="4157692"/>
                  <a:ext cx="85388" cy="226972"/>
                </a:xfrm>
                <a:custGeom>
                  <a:avLst/>
                  <a:gdLst>
                    <a:gd name="T0" fmla="*/ 0 w 48"/>
                    <a:gd name="T1" fmla="*/ 2147483647 h 136"/>
                    <a:gd name="T2" fmla="*/ 2147483647 w 48"/>
                    <a:gd name="T3" fmla="*/ 2147483647 h 136"/>
                    <a:gd name="T4" fmla="*/ 2147483647 w 48"/>
                    <a:gd name="T5" fmla="*/ 2147483647 h 136"/>
                    <a:gd name="T6" fmla="*/ 2147483647 w 48"/>
                    <a:gd name="T7" fmla="*/ 2147483647 h 136"/>
                    <a:gd name="T8" fmla="*/ 2147483647 w 48"/>
                    <a:gd name="T9" fmla="*/ 2147483647 h 136"/>
                    <a:gd name="T10" fmla="*/ 2147483647 w 48"/>
                    <a:gd name="T11" fmla="*/ 2147483647 h 136"/>
                    <a:gd name="T12" fmla="*/ 2147483647 w 48"/>
                    <a:gd name="T13" fmla="*/ 2147483647 h 136"/>
                    <a:gd name="T14" fmla="*/ 2147483647 w 48"/>
                    <a:gd name="T15" fmla="*/ 2147483647 h 136"/>
                    <a:gd name="T16" fmla="*/ 2147483647 w 48"/>
                    <a:gd name="T17" fmla="*/ 2147483647 h 136"/>
                    <a:gd name="T18" fmla="*/ 2147483647 w 48"/>
                    <a:gd name="T19" fmla="*/ 2147483647 h 136"/>
                    <a:gd name="T20" fmla="*/ 2147483647 w 48"/>
                    <a:gd name="T21" fmla="*/ 2147483647 h 136"/>
                    <a:gd name="T22" fmla="*/ 2147483647 w 48"/>
                    <a:gd name="T23" fmla="*/ 2147483647 h 136"/>
                    <a:gd name="T24" fmla="*/ 2147483647 w 48"/>
                    <a:gd name="T25" fmla="*/ 2147483647 h 136"/>
                    <a:gd name="T26" fmla="*/ 2147483647 w 48"/>
                    <a:gd name="T27" fmla="*/ 2147483647 h 136"/>
                    <a:gd name="T28" fmla="*/ 2147483647 w 48"/>
                    <a:gd name="T29" fmla="*/ 2147483647 h 136"/>
                    <a:gd name="T30" fmla="*/ 2147483647 w 48"/>
                    <a:gd name="T31" fmla="*/ 2147483647 h 136"/>
                    <a:gd name="T32" fmla="*/ 2147483647 w 48"/>
                    <a:gd name="T33" fmla="*/ 2147483647 h 136"/>
                    <a:gd name="T34" fmla="*/ 2147483647 w 48"/>
                    <a:gd name="T35" fmla="*/ 2147483647 h 136"/>
                    <a:gd name="T36" fmla="*/ 2147483647 w 48"/>
                    <a:gd name="T37" fmla="*/ 2147483647 h 136"/>
                    <a:gd name="T38" fmla="*/ 2147483647 w 48"/>
                    <a:gd name="T39" fmla="*/ 2147483647 h 136"/>
                    <a:gd name="T40" fmla="*/ 2147483647 w 48"/>
                    <a:gd name="T41" fmla="*/ 2147483647 h 136"/>
                    <a:gd name="T42" fmla="*/ 2147483647 w 48"/>
                    <a:gd name="T43" fmla="*/ 2147483647 h 136"/>
                    <a:gd name="T44" fmla="*/ 2147483647 w 48"/>
                    <a:gd name="T45" fmla="*/ 2147483647 h 136"/>
                    <a:gd name="T46" fmla="*/ 2147483647 w 48"/>
                    <a:gd name="T47" fmla="*/ 2147483647 h 136"/>
                    <a:gd name="T48" fmla="*/ 2147483647 w 48"/>
                    <a:gd name="T49" fmla="*/ 2147483647 h 136"/>
                    <a:gd name="T50" fmla="*/ 2147483647 w 48"/>
                    <a:gd name="T51" fmla="*/ 2147483647 h 136"/>
                    <a:gd name="T52" fmla="*/ 2147483647 w 48"/>
                    <a:gd name="T53" fmla="*/ 2147483647 h 136"/>
                    <a:gd name="T54" fmla="*/ 2147483647 w 48"/>
                    <a:gd name="T55" fmla="*/ 2147483647 h 136"/>
                    <a:gd name="T56" fmla="*/ 2147483647 w 48"/>
                    <a:gd name="T57" fmla="*/ 2147483647 h 136"/>
                    <a:gd name="T58" fmla="*/ 2147483647 w 48"/>
                    <a:gd name="T59" fmla="*/ 2147483647 h 136"/>
                    <a:gd name="T60" fmla="*/ 2147483647 w 48"/>
                    <a:gd name="T61" fmla="*/ 2147483647 h 136"/>
                    <a:gd name="T62" fmla="*/ 2147483647 w 48"/>
                    <a:gd name="T63" fmla="*/ 2147483647 h 136"/>
                    <a:gd name="T64" fmla="*/ 2147483647 w 48"/>
                    <a:gd name="T65" fmla="*/ 0 h 136"/>
                    <a:gd name="T66" fmla="*/ 2147483647 w 48"/>
                    <a:gd name="T67" fmla="*/ 0 h 136"/>
                    <a:gd name="T68" fmla="*/ 2147483647 w 48"/>
                    <a:gd name="T69" fmla="*/ 2147483647 h 136"/>
                    <a:gd name="T70" fmla="*/ 2147483647 w 48"/>
                    <a:gd name="T71" fmla="*/ 2147483647 h 136"/>
                    <a:gd name="T72" fmla="*/ 2147483647 w 48"/>
                    <a:gd name="T73" fmla="*/ 2147483647 h 136"/>
                    <a:gd name="T74" fmla="*/ 2147483647 w 48"/>
                    <a:gd name="T75" fmla="*/ 2147483647 h 136"/>
                    <a:gd name="T76" fmla="*/ 2147483647 w 48"/>
                    <a:gd name="T77" fmla="*/ 2147483647 h 136"/>
                    <a:gd name="T78" fmla="*/ 2147483647 w 48"/>
                    <a:gd name="T79" fmla="*/ 2147483647 h 136"/>
                    <a:gd name="T80" fmla="*/ 2147483647 w 48"/>
                    <a:gd name="T81" fmla="*/ 2147483647 h 136"/>
                    <a:gd name="T82" fmla="*/ 2147483647 w 48"/>
                    <a:gd name="T83" fmla="*/ 2147483647 h 136"/>
                    <a:gd name="T84" fmla="*/ 2147483647 w 48"/>
                    <a:gd name="T85" fmla="*/ 2147483647 h 136"/>
                    <a:gd name="T86" fmla="*/ 2147483647 w 48"/>
                    <a:gd name="T87" fmla="*/ 2147483647 h 136"/>
                    <a:gd name="T88" fmla="*/ 0 w 48"/>
                    <a:gd name="T89" fmla="*/ 2147483647 h 136"/>
                    <a:gd name="T90" fmla="*/ 0 w 48"/>
                    <a:gd name="T91" fmla="*/ 2147483647 h 136"/>
                    <a:gd name="T92" fmla="*/ 0 w 48"/>
                    <a:gd name="T93" fmla="*/ 2147483647 h 136"/>
                    <a:gd name="T94" fmla="*/ 0 w 48"/>
                    <a:gd name="T95" fmla="*/ 2147483647 h 136"/>
                    <a:gd name="T96" fmla="*/ 0 w 48"/>
                    <a:gd name="T97" fmla="*/ 2147483647 h 1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48"/>
                    <a:gd name="T148" fmla="*/ 0 h 136"/>
                    <a:gd name="T149" fmla="*/ 48 w 48"/>
                    <a:gd name="T150" fmla="*/ 136 h 136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48" h="136">
                      <a:moveTo>
                        <a:pt x="0" y="82"/>
                      </a:moveTo>
                      <a:lnTo>
                        <a:pt x="6" y="82"/>
                      </a:lnTo>
                      <a:lnTo>
                        <a:pt x="8" y="88"/>
                      </a:lnTo>
                      <a:lnTo>
                        <a:pt x="12" y="90"/>
                      </a:lnTo>
                      <a:lnTo>
                        <a:pt x="18" y="90"/>
                      </a:lnTo>
                      <a:lnTo>
                        <a:pt x="26" y="90"/>
                      </a:lnTo>
                      <a:lnTo>
                        <a:pt x="26" y="100"/>
                      </a:lnTo>
                      <a:lnTo>
                        <a:pt x="24" y="108"/>
                      </a:lnTo>
                      <a:lnTo>
                        <a:pt x="22" y="118"/>
                      </a:lnTo>
                      <a:lnTo>
                        <a:pt x="24" y="126"/>
                      </a:lnTo>
                      <a:lnTo>
                        <a:pt x="28" y="128"/>
                      </a:lnTo>
                      <a:lnTo>
                        <a:pt x="32" y="132"/>
                      </a:lnTo>
                      <a:lnTo>
                        <a:pt x="34" y="136"/>
                      </a:lnTo>
                      <a:lnTo>
                        <a:pt x="34" y="128"/>
                      </a:lnTo>
                      <a:lnTo>
                        <a:pt x="36" y="126"/>
                      </a:lnTo>
                      <a:lnTo>
                        <a:pt x="38" y="124"/>
                      </a:lnTo>
                      <a:lnTo>
                        <a:pt x="42" y="120"/>
                      </a:lnTo>
                      <a:lnTo>
                        <a:pt x="44" y="118"/>
                      </a:lnTo>
                      <a:lnTo>
                        <a:pt x="46" y="112"/>
                      </a:lnTo>
                      <a:lnTo>
                        <a:pt x="48" y="106"/>
                      </a:lnTo>
                      <a:lnTo>
                        <a:pt x="48" y="98"/>
                      </a:lnTo>
                      <a:lnTo>
                        <a:pt x="48" y="92"/>
                      </a:lnTo>
                      <a:lnTo>
                        <a:pt x="44" y="86"/>
                      </a:lnTo>
                      <a:lnTo>
                        <a:pt x="36" y="74"/>
                      </a:lnTo>
                      <a:lnTo>
                        <a:pt x="30" y="66"/>
                      </a:lnTo>
                      <a:lnTo>
                        <a:pt x="28" y="60"/>
                      </a:lnTo>
                      <a:lnTo>
                        <a:pt x="26" y="54"/>
                      </a:lnTo>
                      <a:lnTo>
                        <a:pt x="28" y="46"/>
                      </a:lnTo>
                      <a:lnTo>
                        <a:pt x="30" y="38"/>
                      </a:lnTo>
                      <a:lnTo>
                        <a:pt x="30" y="12"/>
                      </a:lnTo>
                      <a:lnTo>
                        <a:pt x="28" y="10"/>
                      </a:lnTo>
                      <a:lnTo>
                        <a:pt x="26" y="6"/>
                      </a:lnTo>
                      <a:lnTo>
                        <a:pt x="24" y="0"/>
                      </a:lnTo>
                      <a:lnTo>
                        <a:pt x="8" y="0"/>
                      </a:lnTo>
                      <a:lnTo>
                        <a:pt x="10" y="8"/>
                      </a:lnTo>
                      <a:lnTo>
                        <a:pt x="14" y="18"/>
                      </a:lnTo>
                      <a:lnTo>
                        <a:pt x="12" y="20"/>
                      </a:lnTo>
                      <a:lnTo>
                        <a:pt x="10" y="24"/>
                      </a:lnTo>
                      <a:lnTo>
                        <a:pt x="6" y="28"/>
                      </a:lnTo>
                      <a:lnTo>
                        <a:pt x="6" y="34"/>
                      </a:lnTo>
                      <a:lnTo>
                        <a:pt x="6" y="44"/>
                      </a:lnTo>
                      <a:lnTo>
                        <a:pt x="8" y="50"/>
                      </a:lnTo>
                      <a:lnTo>
                        <a:pt x="4" y="56"/>
                      </a:lnTo>
                      <a:lnTo>
                        <a:pt x="2" y="62"/>
                      </a:lnTo>
                      <a:lnTo>
                        <a:pt x="0" y="68"/>
                      </a:lnTo>
                      <a:lnTo>
                        <a:pt x="0" y="74"/>
                      </a:lnTo>
                      <a:lnTo>
                        <a:pt x="0" y="76"/>
                      </a:lnTo>
                      <a:lnTo>
                        <a:pt x="0" y="80"/>
                      </a:lnTo>
                      <a:lnTo>
                        <a:pt x="0" y="8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46" name="ï$lïdê">
                  <a:extLst>
                    <a:ext uri="{FF2B5EF4-FFF2-40B4-BE49-F238E27FC236}">
                      <a16:creationId xmlns:a16="http://schemas.microsoft.com/office/drawing/2014/main" id="{0C4F7B0B-7D65-4A12-B4E7-78E80880C643}"/>
                    </a:ext>
                  </a:extLst>
                </p:cNvPr>
                <p:cNvSpPr/>
                <p:nvPr/>
              </p:nvSpPr>
              <p:spPr bwMode="auto">
                <a:xfrm>
                  <a:off x="4952461" y="4114259"/>
                  <a:ext cx="325022" cy="302629"/>
                </a:xfrm>
                <a:custGeom>
                  <a:avLst/>
                  <a:gdLst>
                    <a:gd name="T0" fmla="*/ 2147483647 w 186"/>
                    <a:gd name="T1" fmla="*/ 2147483647 h 182"/>
                    <a:gd name="T2" fmla="*/ 2147483647 w 186"/>
                    <a:gd name="T3" fmla="*/ 2147483647 h 182"/>
                    <a:gd name="T4" fmla="*/ 2147483647 w 186"/>
                    <a:gd name="T5" fmla="*/ 2147483647 h 182"/>
                    <a:gd name="T6" fmla="*/ 2147483647 w 186"/>
                    <a:gd name="T7" fmla="*/ 2147483647 h 182"/>
                    <a:gd name="T8" fmla="*/ 2147483647 w 186"/>
                    <a:gd name="T9" fmla="*/ 2147483647 h 182"/>
                    <a:gd name="T10" fmla="*/ 2147483647 w 186"/>
                    <a:gd name="T11" fmla="*/ 2147483647 h 182"/>
                    <a:gd name="T12" fmla="*/ 2147483647 w 186"/>
                    <a:gd name="T13" fmla="*/ 2147483647 h 182"/>
                    <a:gd name="T14" fmla="*/ 2147483647 w 186"/>
                    <a:gd name="T15" fmla="*/ 2147483647 h 182"/>
                    <a:gd name="T16" fmla="*/ 2147483647 w 186"/>
                    <a:gd name="T17" fmla="*/ 2147483647 h 182"/>
                    <a:gd name="T18" fmla="*/ 2147483647 w 186"/>
                    <a:gd name="T19" fmla="*/ 2147483647 h 182"/>
                    <a:gd name="T20" fmla="*/ 2147483647 w 186"/>
                    <a:gd name="T21" fmla="*/ 2147483647 h 182"/>
                    <a:gd name="T22" fmla="*/ 2147483647 w 186"/>
                    <a:gd name="T23" fmla="*/ 2147483647 h 182"/>
                    <a:gd name="T24" fmla="*/ 2147483647 w 186"/>
                    <a:gd name="T25" fmla="*/ 2147483647 h 182"/>
                    <a:gd name="T26" fmla="*/ 2147483647 w 186"/>
                    <a:gd name="T27" fmla="*/ 2147483647 h 182"/>
                    <a:gd name="T28" fmla="*/ 2147483647 w 186"/>
                    <a:gd name="T29" fmla="*/ 2147483647 h 182"/>
                    <a:gd name="T30" fmla="*/ 2147483647 w 186"/>
                    <a:gd name="T31" fmla="*/ 2147483647 h 182"/>
                    <a:gd name="T32" fmla="*/ 2147483647 w 186"/>
                    <a:gd name="T33" fmla="*/ 2147483647 h 182"/>
                    <a:gd name="T34" fmla="*/ 2147483647 w 186"/>
                    <a:gd name="T35" fmla="*/ 0 h 182"/>
                    <a:gd name="T36" fmla="*/ 2147483647 w 186"/>
                    <a:gd name="T37" fmla="*/ 2147483647 h 182"/>
                    <a:gd name="T38" fmla="*/ 2147483647 w 186"/>
                    <a:gd name="T39" fmla="*/ 2147483647 h 182"/>
                    <a:gd name="T40" fmla="*/ 2147483647 w 186"/>
                    <a:gd name="T41" fmla="*/ 2147483647 h 182"/>
                    <a:gd name="T42" fmla="*/ 2147483647 w 186"/>
                    <a:gd name="T43" fmla="*/ 2147483647 h 182"/>
                    <a:gd name="T44" fmla="*/ 2147483647 w 186"/>
                    <a:gd name="T45" fmla="*/ 2147483647 h 182"/>
                    <a:gd name="T46" fmla="*/ 2147483647 w 186"/>
                    <a:gd name="T47" fmla="*/ 2147483647 h 182"/>
                    <a:gd name="T48" fmla="*/ 2147483647 w 186"/>
                    <a:gd name="T49" fmla="*/ 2147483647 h 182"/>
                    <a:gd name="T50" fmla="*/ 2147483647 w 186"/>
                    <a:gd name="T51" fmla="*/ 2147483647 h 182"/>
                    <a:gd name="T52" fmla="*/ 2147483647 w 186"/>
                    <a:gd name="T53" fmla="*/ 2147483647 h 182"/>
                    <a:gd name="T54" fmla="*/ 2147483647 w 186"/>
                    <a:gd name="T55" fmla="*/ 2147483647 h 182"/>
                    <a:gd name="T56" fmla="*/ 2147483647 w 186"/>
                    <a:gd name="T57" fmla="*/ 2147483647 h 182"/>
                    <a:gd name="T58" fmla="*/ 2147483647 w 186"/>
                    <a:gd name="T59" fmla="*/ 2147483647 h 182"/>
                    <a:gd name="T60" fmla="*/ 2147483647 w 186"/>
                    <a:gd name="T61" fmla="*/ 2147483647 h 182"/>
                    <a:gd name="T62" fmla="*/ 2147483647 w 186"/>
                    <a:gd name="T63" fmla="*/ 2147483647 h 182"/>
                    <a:gd name="T64" fmla="*/ 2147483647 w 186"/>
                    <a:gd name="T65" fmla="*/ 2147483647 h 182"/>
                    <a:gd name="T66" fmla="*/ 2147483647 w 186"/>
                    <a:gd name="T67" fmla="*/ 2147483647 h 182"/>
                    <a:gd name="T68" fmla="*/ 2147483647 w 186"/>
                    <a:gd name="T69" fmla="*/ 2147483647 h 182"/>
                    <a:gd name="T70" fmla="*/ 2147483647 w 186"/>
                    <a:gd name="T71" fmla="*/ 2147483647 h 182"/>
                    <a:gd name="T72" fmla="*/ 0 w 186"/>
                    <a:gd name="T73" fmla="*/ 2147483647 h 182"/>
                    <a:gd name="T74" fmla="*/ 2147483647 w 186"/>
                    <a:gd name="T75" fmla="*/ 2147483647 h 182"/>
                    <a:gd name="T76" fmla="*/ 2147483647 w 186"/>
                    <a:gd name="T77" fmla="*/ 2147483647 h 182"/>
                    <a:gd name="T78" fmla="*/ 2147483647 w 186"/>
                    <a:gd name="T79" fmla="*/ 2147483647 h 182"/>
                    <a:gd name="T80" fmla="*/ 2147483647 w 186"/>
                    <a:gd name="T81" fmla="*/ 2147483647 h 182"/>
                    <a:gd name="T82" fmla="*/ 2147483647 w 186"/>
                    <a:gd name="T83" fmla="*/ 2147483647 h 182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186"/>
                    <a:gd name="T127" fmla="*/ 0 h 182"/>
                    <a:gd name="T128" fmla="*/ 186 w 186"/>
                    <a:gd name="T129" fmla="*/ 182 h 182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186" h="182">
                      <a:moveTo>
                        <a:pt x="72" y="182"/>
                      </a:moveTo>
                      <a:lnTo>
                        <a:pt x="82" y="172"/>
                      </a:lnTo>
                      <a:lnTo>
                        <a:pt x="94" y="160"/>
                      </a:lnTo>
                      <a:lnTo>
                        <a:pt x="106" y="152"/>
                      </a:lnTo>
                      <a:lnTo>
                        <a:pt x="110" y="148"/>
                      </a:lnTo>
                      <a:lnTo>
                        <a:pt x="108" y="144"/>
                      </a:lnTo>
                      <a:lnTo>
                        <a:pt x="108" y="142"/>
                      </a:lnTo>
                      <a:lnTo>
                        <a:pt x="110" y="140"/>
                      </a:lnTo>
                      <a:lnTo>
                        <a:pt x="114" y="138"/>
                      </a:lnTo>
                      <a:lnTo>
                        <a:pt x="120" y="136"/>
                      </a:lnTo>
                      <a:lnTo>
                        <a:pt x="130" y="136"/>
                      </a:lnTo>
                      <a:lnTo>
                        <a:pt x="128" y="132"/>
                      </a:lnTo>
                      <a:lnTo>
                        <a:pt x="128" y="128"/>
                      </a:lnTo>
                      <a:lnTo>
                        <a:pt x="128" y="126"/>
                      </a:lnTo>
                      <a:lnTo>
                        <a:pt x="134" y="124"/>
                      </a:lnTo>
                      <a:lnTo>
                        <a:pt x="140" y="120"/>
                      </a:lnTo>
                      <a:lnTo>
                        <a:pt x="150" y="116"/>
                      </a:lnTo>
                      <a:lnTo>
                        <a:pt x="162" y="114"/>
                      </a:lnTo>
                      <a:lnTo>
                        <a:pt x="172" y="108"/>
                      </a:lnTo>
                      <a:lnTo>
                        <a:pt x="172" y="98"/>
                      </a:lnTo>
                      <a:lnTo>
                        <a:pt x="172" y="92"/>
                      </a:lnTo>
                      <a:lnTo>
                        <a:pt x="174" y="86"/>
                      </a:lnTo>
                      <a:lnTo>
                        <a:pt x="180" y="76"/>
                      </a:lnTo>
                      <a:lnTo>
                        <a:pt x="178" y="70"/>
                      </a:lnTo>
                      <a:lnTo>
                        <a:pt x="178" y="60"/>
                      </a:lnTo>
                      <a:lnTo>
                        <a:pt x="178" y="54"/>
                      </a:lnTo>
                      <a:lnTo>
                        <a:pt x="182" y="50"/>
                      </a:lnTo>
                      <a:lnTo>
                        <a:pt x="184" y="46"/>
                      </a:lnTo>
                      <a:lnTo>
                        <a:pt x="186" y="44"/>
                      </a:lnTo>
                      <a:lnTo>
                        <a:pt x="182" y="34"/>
                      </a:lnTo>
                      <a:lnTo>
                        <a:pt x="180" y="26"/>
                      </a:lnTo>
                      <a:lnTo>
                        <a:pt x="166" y="16"/>
                      </a:lnTo>
                      <a:lnTo>
                        <a:pt x="160" y="12"/>
                      </a:lnTo>
                      <a:lnTo>
                        <a:pt x="150" y="8"/>
                      </a:lnTo>
                      <a:lnTo>
                        <a:pt x="146" y="6"/>
                      </a:lnTo>
                      <a:lnTo>
                        <a:pt x="140" y="0"/>
                      </a:lnTo>
                      <a:lnTo>
                        <a:pt x="136" y="0"/>
                      </a:lnTo>
                      <a:lnTo>
                        <a:pt x="128" y="2"/>
                      </a:lnTo>
                      <a:lnTo>
                        <a:pt x="118" y="8"/>
                      </a:lnTo>
                      <a:lnTo>
                        <a:pt x="112" y="10"/>
                      </a:lnTo>
                      <a:lnTo>
                        <a:pt x="108" y="14"/>
                      </a:lnTo>
                      <a:lnTo>
                        <a:pt x="106" y="18"/>
                      </a:lnTo>
                      <a:lnTo>
                        <a:pt x="104" y="24"/>
                      </a:lnTo>
                      <a:lnTo>
                        <a:pt x="104" y="62"/>
                      </a:lnTo>
                      <a:lnTo>
                        <a:pt x="106" y="70"/>
                      </a:lnTo>
                      <a:lnTo>
                        <a:pt x="108" y="72"/>
                      </a:lnTo>
                      <a:lnTo>
                        <a:pt x="114" y="76"/>
                      </a:lnTo>
                      <a:lnTo>
                        <a:pt x="124" y="76"/>
                      </a:lnTo>
                      <a:lnTo>
                        <a:pt x="124" y="88"/>
                      </a:lnTo>
                      <a:lnTo>
                        <a:pt x="122" y="92"/>
                      </a:lnTo>
                      <a:lnTo>
                        <a:pt x="120" y="96"/>
                      </a:lnTo>
                      <a:lnTo>
                        <a:pt x="116" y="98"/>
                      </a:lnTo>
                      <a:lnTo>
                        <a:pt x="114" y="98"/>
                      </a:lnTo>
                      <a:lnTo>
                        <a:pt x="110" y="90"/>
                      </a:lnTo>
                      <a:lnTo>
                        <a:pt x="106" y="86"/>
                      </a:lnTo>
                      <a:lnTo>
                        <a:pt x="96" y="78"/>
                      </a:lnTo>
                      <a:lnTo>
                        <a:pt x="90" y="72"/>
                      </a:lnTo>
                      <a:lnTo>
                        <a:pt x="86" y="70"/>
                      </a:lnTo>
                      <a:lnTo>
                        <a:pt x="86" y="66"/>
                      </a:lnTo>
                      <a:lnTo>
                        <a:pt x="80" y="68"/>
                      </a:lnTo>
                      <a:lnTo>
                        <a:pt x="78" y="70"/>
                      </a:lnTo>
                      <a:lnTo>
                        <a:pt x="76" y="70"/>
                      </a:lnTo>
                      <a:lnTo>
                        <a:pt x="72" y="72"/>
                      </a:lnTo>
                      <a:lnTo>
                        <a:pt x="66" y="70"/>
                      </a:lnTo>
                      <a:lnTo>
                        <a:pt x="60" y="68"/>
                      </a:lnTo>
                      <a:lnTo>
                        <a:pt x="56" y="64"/>
                      </a:lnTo>
                      <a:lnTo>
                        <a:pt x="54" y="60"/>
                      </a:lnTo>
                      <a:lnTo>
                        <a:pt x="32" y="52"/>
                      </a:lnTo>
                      <a:lnTo>
                        <a:pt x="32" y="82"/>
                      </a:lnTo>
                      <a:lnTo>
                        <a:pt x="30" y="86"/>
                      </a:lnTo>
                      <a:lnTo>
                        <a:pt x="26" y="88"/>
                      </a:lnTo>
                      <a:lnTo>
                        <a:pt x="24" y="88"/>
                      </a:lnTo>
                      <a:lnTo>
                        <a:pt x="0" y="88"/>
                      </a:lnTo>
                      <a:lnTo>
                        <a:pt x="0" y="152"/>
                      </a:lnTo>
                      <a:lnTo>
                        <a:pt x="16" y="170"/>
                      </a:lnTo>
                      <a:lnTo>
                        <a:pt x="18" y="172"/>
                      </a:lnTo>
                      <a:lnTo>
                        <a:pt x="22" y="174"/>
                      </a:lnTo>
                      <a:lnTo>
                        <a:pt x="28" y="172"/>
                      </a:lnTo>
                      <a:lnTo>
                        <a:pt x="36" y="170"/>
                      </a:lnTo>
                      <a:lnTo>
                        <a:pt x="40" y="172"/>
                      </a:lnTo>
                      <a:lnTo>
                        <a:pt x="46" y="176"/>
                      </a:lnTo>
                      <a:lnTo>
                        <a:pt x="52" y="178"/>
                      </a:lnTo>
                      <a:lnTo>
                        <a:pt x="58" y="182"/>
                      </a:lnTo>
                      <a:lnTo>
                        <a:pt x="72" y="18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47" name="íŝḻîḍé">
                  <a:extLst>
                    <a:ext uri="{FF2B5EF4-FFF2-40B4-BE49-F238E27FC236}">
                      <a16:creationId xmlns:a16="http://schemas.microsoft.com/office/drawing/2014/main" id="{67FA20FB-24B5-4680-A70A-088B5F2BD0CA}"/>
                    </a:ext>
                  </a:extLst>
                </p:cNvPr>
                <p:cNvSpPr/>
                <p:nvPr/>
              </p:nvSpPr>
              <p:spPr bwMode="auto">
                <a:xfrm>
                  <a:off x="4666001" y="4047007"/>
                  <a:ext cx="342926" cy="365677"/>
                </a:xfrm>
                <a:custGeom>
                  <a:avLst/>
                  <a:gdLst>
                    <a:gd name="T0" fmla="*/ 2147483647 w 197"/>
                    <a:gd name="T1" fmla="*/ 2147483647 h 220"/>
                    <a:gd name="T2" fmla="*/ 2147483647 w 197"/>
                    <a:gd name="T3" fmla="*/ 2147483647 h 220"/>
                    <a:gd name="T4" fmla="*/ 2147483647 w 197"/>
                    <a:gd name="T5" fmla="*/ 2147483647 h 220"/>
                    <a:gd name="T6" fmla="*/ 2147483647 w 197"/>
                    <a:gd name="T7" fmla="*/ 2147483647 h 220"/>
                    <a:gd name="T8" fmla="*/ 2147483647 w 197"/>
                    <a:gd name="T9" fmla="*/ 2147483647 h 220"/>
                    <a:gd name="T10" fmla="*/ 2147483647 w 197"/>
                    <a:gd name="T11" fmla="*/ 2147483647 h 220"/>
                    <a:gd name="T12" fmla="*/ 0 w 197"/>
                    <a:gd name="T13" fmla="*/ 2147483647 h 220"/>
                    <a:gd name="T14" fmla="*/ 2147483647 w 197"/>
                    <a:gd name="T15" fmla="*/ 2147483647 h 220"/>
                    <a:gd name="T16" fmla="*/ 2147483647 w 197"/>
                    <a:gd name="T17" fmla="*/ 2147483647 h 220"/>
                    <a:gd name="T18" fmla="*/ 2147483647 w 197"/>
                    <a:gd name="T19" fmla="*/ 2147483647 h 220"/>
                    <a:gd name="T20" fmla="*/ 2147483647 w 197"/>
                    <a:gd name="T21" fmla="*/ 2147483647 h 220"/>
                    <a:gd name="T22" fmla="*/ 2147483647 w 197"/>
                    <a:gd name="T23" fmla="*/ 2147483647 h 220"/>
                    <a:gd name="T24" fmla="*/ 2147483647 w 197"/>
                    <a:gd name="T25" fmla="*/ 2147483647 h 220"/>
                    <a:gd name="T26" fmla="*/ 2147483647 w 197"/>
                    <a:gd name="T27" fmla="*/ 2147483647 h 220"/>
                    <a:gd name="T28" fmla="*/ 2147483647 w 197"/>
                    <a:gd name="T29" fmla="*/ 2147483647 h 220"/>
                    <a:gd name="T30" fmla="*/ 2147483647 w 197"/>
                    <a:gd name="T31" fmla="*/ 2147483647 h 220"/>
                    <a:gd name="T32" fmla="*/ 2147483647 w 197"/>
                    <a:gd name="T33" fmla="*/ 2147483647 h 220"/>
                    <a:gd name="T34" fmla="*/ 2147483647 w 197"/>
                    <a:gd name="T35" fmla="*/ 0 h 220"/>
                    <a:gd name="T36" fmla="*/ 2147483647 w 197"/>
                    <a:gd name="T37" fmla="*/ 2147483647 h 220"/>
                    <a:gd name="T38" fmla="*/ 2147483647 w 197"/>
                    <a:gd name="T39" fmla="*/ 2147483647 h 220"/>
                    <a:gd name="T40" fmla="*/ 2147483647 w 197"/>
                    <a:gd name="T41" fmla="*/ 2147483647 h 220"/>
                    <a:gd name="T42" fmla="*/ 2147483647 w 197"/>
                    <a:gd name="T43" fmla="*/ 2147483647 h 220"/>
                    <a:gd name="T44" fmla="*/ 2147483647 w 197"/>
                    <a:gd name="T45" fmla="*/ 2147483647 h 220"/>
                    <a:gd name="T46" fmla="*/ 2147483647 w 197"/>
                    <a:gd name="T47" fmla="*/ 2147483647 h 220"/>
                    <a:gd name="T48" fmla="*/ 2147483647 w 197"/>
                    <a:gd name="T49" fmla="*/ 2147483647 h 220"/>
                    <a:gd name="T50" fmla="*/ 2147483647 w 197"/>
                    <a:gd name="T51" fmla="*/ 2147483647 h 220"/>
                    <a:gd name="T52" fmla="*/ 2147483647 w 197"/>
                    <a:gd name="T53" fmla="*/ 2147483647 h 220"/>
                    <a:gd name="T54" fmla="*/ 2147483647 w 197"/>
                    <a:gd name="T55" fmla="*/ 2147483647 h 220"/>
                    <a:gd name="T56" fmla="*/ 2147483647 w 197"/>
                    <a:gd name="T57" fmla="*/ 2147483647 h 220"/>
                    <a:gd name="T58" fmla="*/ 2147483647 w 197"/>
                    <a:gd name="T59" fmla="*/ 2147483647 h 220"/>
                    <a:gd name="T60" fmla="*/ 2147483647 w 197"/>
                    <a:gd name="T61" fmla="*/ 2147483647 h 220"/>
                    <a:gd name="T62" fmla="*/ 2147483647 w 197"/>
                    <a:gd name="T63" fmla="*/ 2147483647 h 220"/>
                    <a:gd name="T64" fmla="*/ 2147483647 w 197"/>
                    <a:gd name="T65" fmla="*/ 2147483647 h 220"/>
                    <a:gd name="T66" fmla="*/ 2147483647 w 197"/>
                    <a:gd name="T67" fmla="*/ 2147483647 h 220"/>
                    <a:gd name="T68" fmla="*/ 2147483647 w 197"/>
                    <a:gd name="T69" fmla="*/ 2147483647 h 220"/>
                    <a:gd name="T70" fmla="*/ 2147483647 w 197"/>
                    <a:gd name="T71" fmla="*/ 2147483647 h 220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197"/>
                    <a:gd name="T109" fmla="*/ 0 h 220"/>
                    <a:gd name="T110" fmla="*/ 197 w 197"/>
                    <a:gd name="T111" fmla="*/ 220 h 220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197" h="220">
                      <a:moveTo>
                        <a:pt x="181" y="212"/>
                      </a:moveTo>
                      <a:lnTo>
                        <a:pt x="159" y="220"/>
                      </a:lnTo>
                      <a:lnTo>
                        <a:pt x="117" y="220"/>
                      </a:lnTo>
                      <a:lnTo>
                        <a:pt x="107" y="216"/>
                      </a:lnTo>
                      <a:lnTo>
                        <a:pt x="105" y="214"/>
                      </a:lnTo>
                      <a:lnTo>
                        <a:pt x="101" y="210"/>
                      </a:lnTo>
                      <a:lnTo>
                        <a:pt x="33" y="210"/>
                      </a:lnTo>
                      <a:lnTo>
                        <a:pt x="27" y="206"/>
                      </a:lnTo>
                      <a:lnTo>
                        <a:pt x="25" y="204"/>
                      </a:lnTo>
                      <a:lnTo>
                        <a:pt x="21" y="204"/>
                      </a:lnTo>
                      <a:lnTo>
                        <a:pt x="11" y="206"/>
                      </a:lnTo>
                      <a:lnTo>
                        <a:pt x="4" y="206"/>
                      </a:lnTo>
                      <a:lnTo>
                        <a:pt x="0" y="204"/>
                      </a:lnTo>
                      <a:lnTo>
                        <a:pt x="0" y="194"/>
                      </a:lnTo>
                      <a:lnTo>
                        <a:pt x="4" y="188"/>
                      </a:lnTo>
                      <a:lnTo>
                        <a:pt x="4" y="180"/>
                      </a:lnTo>
                      <a:lnTo>
                        <a:pt x="4" y="174"/>
                      </a:lnTo>
                      <a:lnTo>
                        <a:pt x="7" y="162"/>
                      </a:lnTo>
                      <a:lnTo>
                        <a:pt x="11" y="150"/>
                      </a:lnTo>
                      <a:lnTo>
                        <a:pt x="13" y="140"/>
                      </a:lnTo>
                      <a:lnTo>
                        <a:pt x="19" y="132"/>
                      </a:lnTo>
                      <a:lnTo>
                        <a:pt x="25" y="122"/>
                      </a:lnTo>
                      <a:lnTo>
                        <a:pt x="31" y="112"/>
                      </a:lnTo>
                      <a:lnTo>
                        <a:pt x="35" y="104"/>
                      </a:lnTo>
                      <a:lnTo>
                        <a:pt x="35" y="92"/>
                      </a:lnTo>
                      <a:lnTo>
                        <a:pt x="33" y="84"/>
                      </a:lnTo>
                      <a:lnTo>
                        <a:pt x="29" y="74"/>
                      </a:lnTo>
                      <a:lnTo>
                        <a:pt x="25" y="66"/>
                      </a:lnTo>
                      <a:lnTo>
                        <a:pt x="23" y="56"/>
                      </a:lnTo>
                      <a:lnTo>
                        <a:pt x="23" y="52"/>
                      </a:lnTo>
                      <a:lnTo>
                        <a:pt x="25" y="48"/>
                      </a:lnTo>
                      <a:lnTo>
                        <a:pt x="27" y="44"/>
                      </a:lnTo>
                      <a:lnTo>
                        <a:pt x="27" y="40"/>
                      </a:lnTo>
                      <a:lnTo>
                        <a:pt x="27" y="32"/>
                      </a:lnTo>
                      <a:lnTo>
                        <a:pt x="23" y="24"/>
                      </a:lnTo>
                      <a:lnTo>
                        <a:pt x="15" y="0"/>
                      </a:lnTo>
                      <a:lnTo>
                        <a:pt x="79" y="0"/>
                      </a:lnTo>
                      <a:lnTo>
                        <a:pt x="79" y="12"/>
                      </a:lnTo>
                      <a:lnTo>
                        <a:pt x="85" y="24"/>
                      </a:lnTo>
                      <a:lnTo>
                        <a:pt x="93" y="32"/>
                      </a:lnTo>
                      <a:lnTo>
                        <a:pt x="95" y="34"/>
                      </a:lnTo>
                      <a:lnTo>
                        <a:pt x="99" y="34"/>
                      </a:lnTo>
                      <a:lnTo>
                        <a:pt x="111" y="34"/>
                      </a:lnTo>
                      <a:lnTo>
                        <a:pt x="119" y="34"/>
                      </a:lnTo>
                      <a:lnTo>
                        <a:pt x="121" y="32"/>
                      </a:lnTo>
                      <a:lnTo>
                        <a:pt x="123" y="28"/>
                      </a:lnTo>
                      <a:lnTo>
                        <a:pt x="123" y="20"/>
                      </a:lnTo>
                      <a:lnTo>
                        <a:pt x="143" y="20"/>
                      </a:lnTo>
                      <a:lnTo>
                        <a:pt x="145" y="22"/>
                      </a:lnTo>
                      <a:lnTo>
                        <a:pt x="147" y="24"/>
                      </a:lnTo>
                      <a:lnTo>
                        <a:pt x="151" y="26"/>
                      </a:lnTo>
                      <a:lnTo>
                        <a:pt x="159" y="26"/>
                      </a:lnTo>
                      <a:lnTo>
                        <a:pt x="165" y="24"/>
                      </a:lnTo>
                      <a:lnTo>
                        <a:pt x="167" y="46"/>
                      </a:lnTo>
                      <a:lnTo>
                        <a:pt x="165" y="68"/>
                      </a:lnTo>
                      <a:lnTo>
                        <a:pt x="165" y="72"/>
                      </a:lnTo>
                      <a:lnTo>
                        <a:pt x="169" y="74"/>
                      </a:lnTo>
                      <a:lnTo>
                        <a:pt x="171" y="82"/>
                      </a:lnTo>
                      <a:lnTo>
                        <a:pt x="171" y="86"/>
                      </a:lnTo>
                      <a:lnTo>
                        <a:pt x="169" y="92"/>
                      </a:lnTo>
                      <a:lnTo>
                        <a:pt x="175" y="94"/>
                      </a:lnTo>
                      <a:lnTo>
                        <a:pt x="179" y="94"/>
                      </a:lnTo>
                      <a:lnTo>
                        <a:pt x="183" y="92"/>
                      </a:lnTo>
                      <a:lnTo>
                        <a:pt x="191" y="92"/>
                      </a:lnTo>
                      <a:lnTo>
                        <a:pt x="197" y="92"/>
                      </a:lnTo>
                      <a:lnTo>
                        <a:pt x="197" y="122"/>
                      </a:lnTo>
                      <a:lnTo>
                        <a:pt x="195" y="126"/>
                      </a:lnTo>
                      <a:lnTo>
                        <a:pt x="191" y="128"/>
                      </a:lnTo>
                      <a:lnTo>
                        <a:pt x="189" y="128"/>
                      </a:lnTo>
                      <a:lnTo>
                        <a:pt x="165" y="128"/>
                      </a:lnTo>
                      <a:lnTo>
                        <a:pt x="165" y="192"/>
                      </a:lnTo>
                      <a:lnTo>
                        <a:pt x="181" y="210"/>
                      </a:lnTo>
                      <a:lnTo>
                        <a:pt x="181" y="2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48" name="iSliḋê">
                  <a:extLst>
                    <a:ext uri="{FF2B5EF4-FFF2-40B4-BE49-F238E27FC236}">
                      <a16:creationId xmlns:a16="http://schemas.microsoft.com/office/drawing/2014/main" id="{34204A54-1599-4590-9798-5017E549CB8D}"/>
                    </a:ext>
                  </a:extLst>
                </p:cNvPr>
                <p:cNvSpPr/>
                <p:nvPr/>
              </p:nvSpPr>
              <p:spPr bwMode="auto">
                <a:xfrm>
                  <a:off x="4879469" y="4408481"/>
                  <a:ext cx="258916" cy="278810"/>
                </a:xfrm>
                <a:custGeom>
                  <a:avLst/>
                  <a:gdLst>
                    <a:gd name="T0" fmla="*/ 2147483647 w 148"/>
                    <a:gd name="T1" fmla="*/ 2147483647 h 168"/>
                    <a:gd name="T2" fmla="*/ 2147483647 w 148"/>
                    <a:gd name="T3" fmla="*/ 2147483647 h 168"/>
                    <a:gd name="T4" fmla="*/ 2147483647 w 148"/>
                    <a:gd name="T5" fmla="*/ 2147483647 h 168"/>
                    <a:gd name="T6" fmla="*/ 2147483647 w 148"/>
                    <a:gd name="T7" fmla="*/ 2147483647 h 168"/>
                    <a:gd name="T8" fmla="*/ 2147483647 w 148"/>
                    <a:gd name="T9" fmla="*/ 2147483647 h 168"/>
                    <a:gd name="T10" fmla="*/ 2147483647 w 148"/>
                    <a:gd name="T11" fmla="*/ 2147483647 h 168"/>
                    <a:gd name="T12" fmla="*/ 2147483647 w 148"/>
                    <a:gd name="T13" fmla="*/ 2147483647 h 168"/>
                    <a:gd name="T14" fmla="*/ 2147483647 w 148"/>
                    <a:gd name="T15" fmla="*/ 2147483647 h 168"/>
                    <a:gd name="T16" fmla="*/ 2147483647 w 148"/>
                    <a:gd name="T17" fmla="*/ 2147483647 h 168"/>
                    <a:gd name="T18" fmla="*/ 2147483647 w 148"/>
                    <a:gd name="T19" fmla="*/ 2147483647 h 168"/>
                    <a:gd name="T20" fmla="*/ 2147483647 w 148"/>
                    <a:gd name="T21" fmla="*/ 2147483647 h 168"/>
                    <a:gd name="T22" fmla="*/ 2147483647 w 148"/>
                    <a:gd name="T23" fmla="*/ 2147483647 h 168"/>
                    <a:gd name="T24" fmla="*/ 2147483647 w 148"/>
                    <a:gd name="T25" fmla="*/ 2147483647 h 168"/>
                    <a:gd name="T26" fmla="*/ 2147483647 w 148"/>
                    <a:gd name="T27" fmla="*/ 2147483647 h 168"/>
                    <a:gd name="T28" fmla="*/ 2147483647 w 148"/>
                    <a:gd name="T29" fmla="*/ 2147483647 h 168"/>
                    <a:gd name="T30" fmla="*/ 2147483647 w 148"/>
                    <a:gd name="T31" fmla="*/ 2147483647 h 168"/>
                    <a:gd name="T32" fmla="*/ 2147483647 w 148"/>
                    <a:gd name="T33" fmla="*/ 2147483647 h 168"/>
                    <a:gd name="T34" fmla="*/ 2147483647 w 148"/>
                    <a:gd name="T35" fmla="*/ 2147483647 h 168"/>
                    <a:gd name="T36" fmla="*/ 2147483647 w 148"/>
                    <a:gd name="T37" fmla="*/ 2147483647 h 168"/>
                    <a:gd name="T38" fmla="*/ 2147483647 w 148"/>
                    <a:gd name="T39" fmla="*/ 2147483647 h 168"/>
                    <a:gd name="T40" fmla="*/ 2147483647 w 148"/>
                    <a:gd name="T41" fmla="*/ 2147483647 h 168"/>
                    <a:gd name="T42" fmla="*/ 2147483647 w 148"/>
                    <a:gd name="T43" fmla="*/ 2147483647 h 168"/>
                    <a:gd name="T44" fmla="*/ 2147483647 w 148"/>
                    <a:gd name="T45" fmla="*/ 2147483647 h 168"/>
                    <a:gd name="T46" fmla="*/ 2147483647 w 148"/>
                    <a:gd name="T47" fmla="*/ 2147483647 h 168"/>
                    <a:gd name="T48" fmla="*/ 2147483647 w 148"/>
                    <a:gd name="T49" fmla="*/ 2147483647 h 168"/>
                    <a:gd name="T50" fmla="*/ 2147483647 w 148"/>
                    <a:gd name="T51" fmla="*/ 2147483647 h 168"/>
                    <a:gd name="T52" fmla="*/ 2147483647 w 148"/>
                    <a:gd name="T53" fmla="*/ 2147483647 h 168"/>
                    <a:gd name="T54" fmla="*/ 2147483647 w 148"/>
                    <a:gd name="T55" fmla="*/ 2147483647 h 168"/>
                    <a:gd name="T56" fmla="*/ 2147483647 w 148"/>
                    <a:gd name="T57" fmla="*/ 2147483647 h 168"/>
                    <a:gd name="T58" fmla="*/ 2147483647 w 148"/>
                    <a:gd name="T59" fmla="*/ 2147483647 h 168"/>
                    <a:gd name="T60" fmla="*/ 2147483647 w 148"/>
                    <a:gd name="T61" fmla="*/ 2147483647 h 168"/>
                    <a:gd name="T62" fmla="*/ 2147483647 w 148"/>
                    <a:gd name="T63" fmla="*/ 2147483647 h 168"/>
                    <a:gd name="T64" fmla="*/ 2147483647 w 148"/>
                    <a:gd name="T65" fmla="*/ 2147483647 h 168"/>
                    <a:gd name="T66" fmla="*/ 2147483647 w 148"/>
                    <a:gd name="T67" fmla="*/ 2147483647 h 168"/>
                    <a:gd name="T68" fmla="*/ 2147483647 w 148"/>
                    <a:gd name="T69" fmla="*/ 2147483647 h 168"/>
                    <a:gd name="T70" fmla="*/ 2147483647 w 148"/>
                    <a:gd name="T71" fmla="*/ 2147483647 h 168"/>
                    <a:gd name="T72" fmla="*/ 2147483647 w 148"/>
                    <a:gd name="T73" fmla="*/ 2147483647 h 168"/>
                    <a:gd name="T74" fmla="*/ 2147483647 w 148"/>
                    <a:gd name="T75" fmla="*/ 2147483647 h 168"/>
                    <a:gd name="T76" fmla="*/ 2147483647 w 148"/>
                    <a:gd name="T77" fmla="*/ 2147483647 h 168"/>
                    <a:gd name="T78" fmla="*/ 2147483647 w 148"/>
                    <a:gd name="T79" fmla="*/ 2147483647 h 168"/>
                    <a:gd name="T80" fmla="*/ 2147483647 w 148"/>
                    <a:gd name="T81" fmla="*/ 2147483647 h 168"/>
                    <a:gd name="T82" fmla="*/ 2147483647 w 148"/>
                    <a:gd name="T83" fmla="*/ 2147483647 h 168"/>
                    <a:gd name="T84" fmla="*/ 2147483647 w 148"/>
                    <a:gd name="T85" fmla="*/ 2147483647 h 168"/>
                    <a:gd name="T86" fmla="*/ 2147483647 w 148"/>
                    <a:gd name="T87" fmla="*/ 2147483647 h 168"/>
                    <a:gd name="T88" fmla="*/ 2147483647 w 148"/>
                    <a:gd name="T89" fmla="*/ 2147483647 h 168"/>
                    <a:gd name="T90" fmla="*/ 0 w 148"/>
                    <a:gd name="T91" fmla="*/ 2147483647 h 168"/>
                    <a:gd name="T92" fmla="*/ 0 w 148"/>
                    <a:gd name="T93" fmla="*/ 2147483647 h 168"/>
                    <a:gd name="T94" fmla="*/ 2147483647 w 148"/>
                    <a:gd name="T95" fmla="*/ 2147483647 h 168"/>
                    <a:gd name="T96" fmla="*/ 2147483647 w 148"/>
                    <a:gd name="T97" fmla="*/ 2147483647 h 168"/>
                    <a:gd name="T98" fmla="*/ 2147483647 w 148"/>
                    <a:gd name="T99" fmla="*/ 2147483647 h 168"/>
                    <a:gd name="T100" fmla="*/ 2147483647 w 148"/>
                    <a:gd name="T101" fmla="*/ 2147483647 h 168"/>
                    <a:gd name="T102" fmla="*/ 2147483647 w 148"/>
                    <a:gd name="T103" fmla="*/ 2147483647 h 168"/>
                    <a:gd name="T104" fmla="*/ 2147483647 w 148"/>
                    <a:gd name="T105" fmla="*/ 2147483647 h 168"/>
                    <a:gd name="T106" fmla="*/ 2147483647 w 148"/>
                    <a:gd name="T107" fmla="*/ 2147483647 h 168"/>
                    <a:gd name="T108" fmla="*/ 2147483647 w 148"/>
                    <a:gd name="T109" fmla="*/ 0 h 168"/>
                    <a:gd name="T110" fmla="*/ 2147483647 w 148"/>
                    <a:gd name="T111" fmla="*/ 0 h 168"/>
                    <a:gd name="T112" fmla="*/ 2147483647 w 148"/>
                    <a:gd name="T113" fmla="*/ 2147483647 h 168"/>
                    <a:gd name="T114" fmla="*/ 2147483647 w 148"/>
                    <a:gd name="T115" fmla="*/ 2147483647 h 168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148"/>
                    <a:gd name="T175" fmla="*/ 0 h 168"/>
                    <a:gd name="T176" fmla="*/ 148 w 148"/>
                    <a:gd name="T177" fmla="*/ 168 h 168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148" h="168">
                      <a:moveTo>
                        <a:pt x="94" y="8"/>
                      </a:moveTo>
                      <a:lnTo>
                        <a:pt x="98" y="14"/>
                      </a:lnTo>
                      <a:lnTo>
                        <a:pt x="100" y="18"/>
                      </a:lnTo>
                      <a:lnTo>
                        <a:pt x="102" y="20"/>
                      </a:lnTo>
                      <a:lnTo>
                        <a:pt x="100" y="22"/>
                      </a:lnTo>
                      <a:lnTo>
                        <a:pt x="102" y="26"/>
                      </a:lnTo>
                      <a:lnTo>
                        <a:pt x="106" y="32"/>
                      </a:lnTo>
                      <a:lnTo>
                        <a:pt x="112" y="36"/>
                      </a:lnTo>
                      <a:lnTo>
                        <a:pt x="120" y="42"/>
                      </a:lnTo>
                      <a:lnTo>
                        <a:pt x="124" y="46"/>
                      </a:lnTo>
                      <a:lnTo>
                        <a:pt x="126" y="52"/>
                      </a:lnTo>
                      <a:lnTo>
                        <a:pt x="128" y="62"/>
                      </a:lnTo>
                      <a:lnTo>
                        <a:pt x="128" y="68"/>
                      </a:lnTo>
                      <a:lnTo>
                        <a:pt x="132" y="70"/>
                      </a:lnTo>
                      <a:lnTo>
                        <a:pt x="136" y="72"/>
                      </a:lnTo>
                      <a:lnTo>
                        <a:pt x="140" y="74"/>
                      </a:lnTo>
                      <a:lnTo>
                        <a:pt x="144" y="74"/>
                      </a:lnTo>
                      <a:lnTo>
                        <a:pt x="148" y="80"/>
                      </a:lnTo>
                      <a:lnTo>
                        <a:pt x="140" y="84"/>
                      </a:lnTo>
                      <a:lnTo>
                        <a:pt x="134" y="88"/>
                      </a:lnTo>
                      <a:lnTo>
                        <a:pt x="126" y="100"/>
                      </a:lnTo>
                      <a:lnTo>
                        <a:pt x="116" y="112"/>
                      </a:lnTo>
                      <a:lnTo>
                        <a:pt x="106" y="122"/>
                      </a:lnTo>
                      <a:lnTo>
                        <a:pt x="104" y="124"/>
                      </a:lnTo>
                      <a:lnTo>
                        <a:pt x="100" y="126"/>
                      </a:lnTo>
                      <a:lnTo>
                        <a:pt x="98" y="128"/>
                      </a:lnTo>
                      <a:lnTo>
                        <a:pt x="94" y="132"/>
                      </a:lnTo>
                      <a:lnTo>
                        <a:pt x="92" y="138"/>
                      </a:lnTo>
                      <a:lnTo>
                        <a:pt x="88" y="142"/>
                      </a:lnTo>
                      <a:lnTo>
                        <a:pt x="84" y="146"/>
                      </a:lnTo>
                      <a:lnTo>
                        <a:pt x="78" y="148"/>
                      </a:lnTo>
                      <a:lnTo>
                        <a:pt x="72" y="146"/>
                      </a:lnTo>
                      <a:lnTo>
                        <a:pt x="68" y="142"/>
                      </a:lnTo>
                      <a:lnTo>
                        <a:pt x="62" y="140"/>
                      </a:lnTo>
                      <a:lnTo>
                        <a:pt x="56" y="138"/>
                      </a:lnTo>
                      <a:lnTo>
                        <a:pt x="52" y="142"/>
                      </a:lnTo>
                      <a:lnTo>
                        <a:pt x="44" y="150"/>
                      </a:lnTo>
                      <a:lnTo>
                        <a:pt x="36" y="162"/>
                      </a:lnTo>
                      <a:lnTo>
                        <a:pt x="28" y="168"/>
                      </a:lnTo>
                      <a:lnTo>
                        <a:pt x="12" y="168"/>
                      </a:lnTo>
                      <a:lnTo>
                        <a:pt x="14" y="160"/>
                      </a:lnTo>
                      <a:lnTo>
                        <a:pt x="16" y="152"/>
                      </a:lnTo>
                      <a:lnTo>
                        <a:pt x="16" y="146"/>
                      </a:lnTo>
                      <a:lnTo>
                        <a:pt x="14" y="142"/>
                      </a:lnTo>
                      <a:lnTo>
                        <a:pt x="6" y="134"/>
                      </a:lnTo>
                      <a:lnTo>
                        <a:pt x="0" y="132"/>
                      </a:lnTo>
                      <a:lnTo>
                        <a:pt x="0" y="78"/>
                      </a:lnTo>
                      <a:lnTo>
                        <a:pt x="20" y="78"/>
                      </a:lnTo>
                      <a:lnTo>
                        <a:pt x="20" y="10"/>
                      </a:lnTo>
                      <a:lnTo>
                        <a:pt x="42" y="8"/>
                      </a:lnTo>
                      <a:lnTo>
                        <a:pt x="60" y="6"/>
                      </a:lnTo>
                      <a:lnTo>
                        <a:pt x="64" y="12"/>
                      </a:lnTo>
                      <a:lnTo>
                        <a:pt x="78" y="6"/>
                      </a:lnTo>
                      <a:lnTo>
                        <a:pt x="82" y="2"/>
                      </a:lnTo>
                      <a:lnTo>
                        <a:pt x="88" y="0"/>
                      </a:lnTo>
                      <a:lnTo>
                        <a:pt x="92" y="0"/>
                      </a:lnTo>
                      <a:lnTo>
                        <a:pt x="94" y="2"/>
                      </a:lnTo>
                      <a:lnTo>
                        <a:pt x="94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49" name="íşļíḓe">
                  <a:extLst>
                    <a:ext uri="{FF2B5EF4-FFF2-40B4-BE49-F238E27FC236}">
                      <a16:creationId xmlns:a16="http://schemas.microsoft.com/office/drawing/2014/main" id="{935EBD64-B119-4C53-8867-BE0BB1383FBD}"/>
                    </a:ext>
                  </a:extLst>
                </p:cNvPr>
                <p:cNvSpPr/>
                <p:nvPr/>
              </p:nvSpPr>
              <p:spPr bwMode="auto">
                <a:xfrm>
                  <a:off x="3875479" y="3359088"/>
                  <a:ext cx="141853" cy="138705"/>
                </a:xfrm>
                <a:custGeom>
                  <a:avLst/>
                  <a:gdLst>
                    <a:gd name="T0" fmla="*/ 2147483647 w 82"/>
                    <a:gd name="T1" fmla="*/ 2147483647 h 82"/>
                    <a:gd name="T2" fmla="*/ 2147483647 w 82"/>
                    <a:gd name="T3" fmla="*/ 2147483647 h 82"/>
                    <a:gd name="T4" fmla="*/ 2147483647 w 82"/>
                    <a:gd name="T5" fmla="*/ 2147483647 h 82"/>
                    <a:gd name="T6" fmla="*/ 2147483647 w 82"/>
                    <a:gd name="T7" fmla="*/ 2147483647 h 82"/>
                    <a:gd name="T8" fmla="*/ 2147483647 w 82"/>
                    <a:gd name="T9" fmla="*/ 2147483647 h 82"/>
                    <a:gd name="T10" fmla="*/ 2147483647 w 82"/>
                    <a:gd name="T11" fmla="*/ 2147483647 h 82"/>
                    <a:gd name="T12" fmla="*/ 2147483647 w 82"/>
                    <a:gd name="T13" fmla="*/ 2147483647 h 82"/>
                    <a:gd name="T14" fmla="*/ 2147483647 w 82"/>
                    <a:gd name="T15" fmla="*/ 2147483647 h 82"/>
                    <a:gd name="T16" fmla="*/ 2147483647 w 82"/>
                    <a:gd name="T17" fmla="*/ 2147483647 h 82"/>
                    <a:gd name="T18" fmla="*/ 2147483647 w 82"/>
                    <a:gd name="T19" fmla="*/ 2147483647 h 82"/>
                    <a:gd name="T20" fmla="*/ 2147483647 w 82"/>
                    <a:gd name="T21" fmla="*/ 2147483647 h 82"/>
                    <a:gd name="T22" fmla="*/ 2147483647 w 82"/>
                    <a:gd name="T23" fmla="*/ 2147483647 h 82"/>
                    <a:gd name="T24" fmla="*/ 2147483647 w 82"/>
                    <a:gd name="T25" fmla="*/ 2147483647 h 82"/>
                    <a:gd name="T26" fmla="*/ 2147483647 w 82"/>
                    <a:gd name="T27" fmla="*/ 2147483647 h 82"/>
                    <a:gd name="T28" fmla="*/ 2147483647 w 82"/>
                    <a:gd name="T29" fmla="*/ 2147483647 h 82"/>
                    <a:gd name="T30" fmla="*/ 2147483647 w 82"/>
                    <a:gd name="T31" fmla="*/ 2147483647 h 82"/>
                    <a:gd name="T32" fmla="*/ 2147483647 w 82"/>
                    <a:gd name="T33" fmla="*/ 2147483647 h 82"/>
                    <a:gd name="T34" fmla="*/ 2147483647 w 82"/>
                    <a:gd name="T35" fmla="*/ 2147483647 h 82"/>
                    <a:gd name="T36" fmla="*/ 2147483647 w 82"/>
                    <a:gd name="T37" fmla="*/ 2147483647 h 82"/>
                    <a:gd name="T38" fmla="*/ 2147483647 w 82"/>
                    <a:gd name="T39" fmla="*/ 2147483647 h 82"/>
                    <a:gd name="T40" fmla="*/ 2147483647 w 82"/>
                    <a:gd name="T41" fmla="*/ 2147483647 h 82"/>
                    <a:gd name="T42" fmla="*/ 2147483647 w 82"/>
                    <a:gd name="T43" fmla="*/ 2147483647 h 82"/>
                    <a:gd name="T44" fmla="*/ 2147483647 w 82"/>
                    <a:gd name="T45" fmla="*/ 2147483647 h 82"/>
                    <a:gd name="T46" fmla="*/ 2147483647 w 82"/>
                    <a:gd name="T47" fmla="*/ 2147483647 h 82"/>
                    <a:gd name="T48" fmla="*/ 0 w 82"/>
                    <a:gd name="T49" fmla="*/ 2147483647 h 82"/>
                    <a:gd name="T50" fmla="*/ 2147483647 w 82"/>
                    <a:gd name="T51" fmla="*/ 2147483647 h 82"/>
                    <a:gd name="T52" fmla="*/ 2147483647 w 82"/>
                    <a:gd name="T53" fmla="*/ 2147483647 h 82"/>
                    <a:gd name="T54" fmla="*/ 2147483647 w 82"/>
                    <a:gd name="T55" fmla="*/ 2147483647 h 82"/>
                    <a:gd name="T56" fmla="*/ 2147483647 w 82"/>
                    <a:gd name="T57" fmla="*/ 2147483647 h 82"/>
                    <a:gd name="T58" fmla="*/ 2147483647 w 82"/>
                    <a:gd name="T59" fmla="*/ 2147483647 h 82"/>
                    <a:gd name="T60" fmla="*/ 2147483647 w 82"/>
                    <a:gd name="T61" fmla="*/ 2147483647 h 82"/>
                    <a:gd name="T62" fmla="*/ 2147483647 w 82"/>
                    <a:gd name="T63" fmla="*/ 2147483647 h 82"/>
                    <a:gd name="T64" fmla="*/ 2147483647 w 82"/>
                    <a:gd name="T65" fmla="*/ 0 h 82"/>
                    <a:gd name="T66" fmla="*/ 2147483647 w 82"/>
                    <a:gd name="T67" fmla="*/ 0 h 82"/>
                    <a:gd name="T68" fmla="*/ 2147483647 w 82"/>
                    <a:gd name="T69" fmla="*/ 2147483647 h 82"/>
                    <a:gd name="T70" fmla="*/ 2147483647 w 82"/>
                    <a:gd name="T71" fmla="*/ 2147483647 h 82"/>
                    <a:gd name="T72" fmla="*/ 2147483647 w 82"/>
                    <a:gd name="T73" fmla="*/ 2147483647 h 82"/>
                    <a:gd name="T74" fmla="*/ 2147483647 w 82"/>
                    <a:gd name="T75" fmla="*/ 2147483647 h 82"/>
                    <a:gd name="T76" fmla="*/ 2147483647 w 82"/>
                    <a:gd name="T77" fmla="*/ 2147483647 h 82"/>
                    <a:gd name="T78" fmla="*/ 2147483647 w 82"/>
                    <a:gd name="T79" fmla="*/ 2147483647 h 82"/>
                    <a:gd name="T80" fmla="*/ 2147483647 w 82"/>
                    <a:gd name="T81" fmla="*/ 2147483647 h 82"/>
                    <a:gd name="T82" fmla="*/ 2147483647 w 82"/>
                    <a:gd name="T83" fmla="*/ 2147483647 h 82"/>
                    <a:gd name="T84" fmla="*/ 2147483647 w 82"/>
                    <a:gd name="T85" fmla="*/ 2147483647 h 82"/>
                    <a:gd name="T86" fmla="*/ 2147483647 w 82"/>
                    <a:gd name="T87" fmla="*/ 2147483647 h 82"/>
                    <a:gd name="T88" fmla="*/ 2147483647 w 82"/>
                    <a:gd name="T89" fmla="*/ 2147483647 h 82"/>
                    <a:gd name="T90" fmla="*/ 2147483647 w 82"/>
                    <a:gd name="T91" fmla="*/ 2147483647 h 82"/>
                    <a:gd name="T92" fmla="*/ 2147483647 w 82"/>
                    <a:gd name="T93" fmla="*/ 2147483647 h 82"/>
                    <a:gd name="T94" fmla="*/ 2147483647 w 82"/>
                    <a:gd name="T95" fmla="*/ 2147483647 h 82"/>
                    <a:gd name="T96" fmla="*/ 2147483647 w 82"/>
                    <a:gd name="T97" fmla="*/ 2147483647 h 82"/>
                    <a:gd name="T98" fmla="*/ 2147483647 w 82"/>
                    <a:gd name="T99" fmla="*/ 2147483647 h 82"/>
                    <a:gd name="T100" fmla="*/ 2147483647 w 82"/>
                    <a:gd name="T101" fmla="*/ 2147483647 h 82"/>
                    <a:gd name="T102" fmla="*/ 2147483647 w 82"/>
                    <a:gd name="T103" fmla="*/ 2147483647 h 82"/>
                    <a:gd name="T104" fmla="*/ 2147483647 w 82"/>
                    <a:gd name="T105" fmla="*/ 2147483647 h 82"/>
                    <a:gd name="T106" fmla="*/ 2147483647 w 82"/>
                    <a:gd name="T107" fmla="*/ 2147483647 h 82"/>
                    <a:gd name="T108" fmla="*/ 2147483647 w 82"/>
                    <a:gd name="T109" fmla="*/ 2147483647 h 82"/>
                    <a:gd name="T110" fmla="*/ 2147483647 w 82"/>
                    <a:gd name="T111" fmla="*/ 2147483647 h 82"/>
                    <a:gd name="T112" fmla="*/ 2147483647 w 82"/>
                    <a:gd name="T113" fmla="*/ 2147483647 h 82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82"/>
                    <a:gd name="T172" fmla="*/ 0 h 82"/>
                    <a:gd name="T173" fmla="*/ 82 w 82"/>
                    <a:gd name="T174" fmla="*/ 82 h 82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82" h="82">
                      <a:moveTo>
                        <a:pt x="6" y="78"/>
                      </a:moveTo>
                      <a:lnTo>
                        <a:pt x="4" y="74"/>
                      </a:lnTo>
                      <a:lnTo>
                        <a:pt x="4" y="68"/>
                      </a:lnTo>
                      <a:lnTo>
                        <a:pt x="4" y="62"/>
                      </a:lnTo>
                      <a:lnTo>
                        <a:pt x="16" y="62"/>
                      </a:lnTo>
                      <a:lnTo>
                        <a:pt x="28" y="60"/>
                      </a:lnTo>
                      <a:lnTo>
                        <a:pt x="28" y="58"/>
                      </a:lnTo>
                      <a:lnTo>
                        <a:pt x="34" y="60"/>
                      </a:lnTo>
                      <a:lnTo>
                        <a:pt x="42" y="62"/>
                      </a:lnTo>
                      <a:lnTo>
                        <a:pt x="46" y="60"/>
                      </a:lnTo>
                      <a:lnTo>
                        <a:pt x="50" y="58"/>
                      </a:lnTo>
                      <a:lnTo>
                        <a:pt x="38" y="56"/>
                      </a:lnTo>
                      <a:lnTo>
                        <a:pt x="32" y="54"/>
                      </a:lnTo>
                      <a:lnTo>
                        <a:pt x="30" y="50"/>
                      </a:lnTo>
                      <a:lnTo>
                        <a:pt x="26" y="52"/>
                      </a:lnTo>
                      <a:lnTo>
                        <a:pt x="24" y="54"/>
                      </a:lnTo>
                      <a:lnTo>
                        <a:pt x="22" y="56"/>
                      </a:lnTo>
                      <a:lnTo>
                        <a:pt x="18" y="58"/>
                      </a:lnTo>
                      <a:lnTo>
                        <a:pt x="6" y="56"/>
                      </a:lnTo>
                      <a:lnTo>
                        <a:pt x="6" y="52"/>
                      </a:lnTo>
                      <a:lnTo>
                        <a:pt x="8" y="46"/>
                      </a:lnTo>
                      <a:lnTo>
                        <a:pt x="6" y="40"/>
                      </a:lnTo>
                      <a:lnTo>
                        <a:pt x="4" y="36"/>
                      </a:lnTo>
                      <a:lnTo>
                        <a:pt x="2" y="32"/>
                      </a:lnTo>
                      <a:lnTo>
                        <a:pt x="0" y="30"/>
                      </a:lnTo>
                      <a:lnTo>
                        <a:pt x="2" y="24"/>
                      </a:lnTo>
                      <a:lnTo>
                        <a:pt x="4" y="16"/>
                      </a:lnTo>
                      <a:lnTo>
                        <a:pt x="10" y="4"/>
                      </a:lnTo>
                      <a:lnTo>
                        <a:pt x="14" y="4"/>
                      </a:lnTo>
                      <a:lnTo>
                        <a:pt x="16" y="4"/>
                      </a:lnTo>
                      <a:lnTo>
                        <a:pt x="20" y="4"/>
                      </a:lnTo>
                      <a:lnTo>
                        <a:pt x="22" y="2"/>
                      </a:lnTo>
                      <a:lnTo>
                        <a:pt x="26" y="0"/>
                      </a:lnTo>
                      <a:lnTo>
                        <a:pt x="30" y="0"/>
                      </a:lnTo>
                      <a:lnTo>
                        <a:pt x="38" y="2"/>
                      </a:lnTo>
                      <a:lnTo>
                        <a:pt x="46" y="6"/>
                      </a:lnTo>
                      <a:lnTo>
                        <a:pt x="52" y="8"/>
                      </a:lnTo>
                      <a:lnTo>
                        <a:pt x="54" y="14"/>
                      </a:lnTo>
                      <a:lnTo>
                        <a:pt x="64" y="28"/>
                      </a:lnTo>
                      <a:lnTo>
                        <a:pt x="68" y="32"/>
                      </a:lnTo>
                      <a:lnTo>
                        <a:pt x="74" y="36"/>
                      </a:lnTo>
                      <a:lnTo>
                        <a:pt x="72" y="36"/>
                      </a:lnTo>
                      <a:lnTo>
                        <a:pt x="76" y="48"/>
                      </a:lnTo>
                      <a:lnTo>
                        <a:pt x="80" y="58"/>
                      </a:lnTo>
                      <a:lnTo>
                        <a:pt x="82" y="66"/>
                      </a:lnTo>
                      <a:lnTo>
                        <a:pt x="82" y="72"/>
                      </a:lnTo>
                      <a:lnTo>
                        <a:pt x="82" y="80"/>
                      </a:lnTo>
                      <a:lnTo>
                        <a:pt x="80" y="80"/>
                      </a:lnTo>
                      <a:lnTo>
                        <a:pt x="74" y="82"/>
                      </a:lnTo>
                      <a:lnTo>
                        <a:pt x="68" y="80"/>
                      </a:lnTo>
                      <a:lnTo>
                        <a:pt x="62" y="78"/>
                      </a:lnTo>
                      <a:lnTo>
                        <a:pt x="56" y="76"/>
                      </a:lnTo>
                      <a:lnTo>
                        <a:pt x="50" y="74"/>
                      </a:lnTo>
                      <a:lnTo>
                        <a:pt x="38" y="74"/>
                      </a:lnTo>
                      <a:lnTo>
                        <a:pt x="26" y="76"/>
                      </a:lnTo>
                      <a:lnTo>
                        <a:pt x="18" y="78"/>
                      </a:lnTo>
                      <a:lnTo>
                        <a:pt x="6" y="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50" name="ïS1îďê">
                  <a:extLst>
                    <a:ext uri="{FF2B5EF4-FFF2-40B4-BE49-F238E27FC236}">
                      <a16:creationId xmlns:a16="http://schemas.microsoft.com/office/drawing/2014/main" id="{AA9DF459-6E4B-4A75-A7DA-76CC222BEF7F}"/>
                    </a:ext>
                  </a:extLst>
                </p:cNvPr>
                <p:cNvSpPr/>
                <p:nvPr/>
              </p:nvSpPr>
              <p:spPr bwMode="auto">
                <a:xfrm>
                  <a:off x="3885119" y="3483783"/>
                  <a:ext cx="78501" cy="39230"/>
                </a:xfrm>
                <a:custGeom>
                  <a:avLst/>
                  <a:gdLst>
                    <a:gd name="T0" fmla="*/ 0 w 44"/>
                    <a:gd name="T1" fmla="*/ 2147483647 h 24"/>
                    <a:gd name="T2" fmla="*/ 2147483647 w 44"/>
                    <a:gd name="T3" fmla="*/ 2147483647 h 24"/>
                    <a:gd name="T4" fmla="*/ 2147483647 w 44"/>
                    <a:gd name="T5" fmla="*/ 2147483647 h 24"/>
                    <a:gd name="T6" fmla="*/ 2147483647 w 44"/>
                    <a:gd name="T7" fmla="*/ 0 h 24"/>
                    <a:gd name="T8" fmla="*/ 2147483647 w 44"/>
                    <a:gd name="T9" fmla="*/ 0 h 24"/>
                    <a:gd name="T10" fmla="*/ 2147483647 w 44"/>
                    <a:gd name="T11" fmla="*/ 2147483647 h 24"/>
                    <a:gd name="T12" fmla="*/ 2147483647 w 44"/>
                    <a:gd name="T13" fmla="*/ 2147483647 h 24"/>
                    <a:gd name="T14" fmla="*/ 2147483647 w 44"/>
                    <a:gd name="T15" fmla="*/ 2147483647 h 24"/>
                    <a:gd name="T16" fmla="*/ 2147483647 w 44"/>
                    <a:gd name="T17" fmla="*/ 2147483647 h 24"/>
                    <a:gd name="T18" fmla="*/ 2147483647 w 44"/>
                    <a:gd name="T19" fmla="*/ 2147483647 h 24"/>
                    <a:gd name="T20" fmla="*/ 2147483647 w 44"/>
                    <a:gd name="T21" fmla="*/ 2147483647 h 24"/>
                    <a:gd name="T22" fmla="*/ 2147483647 w 44"/>
                    <a:gd name="T23" fmla="*/ 2147483647 h 24"/>
                    <a:gd name="T24" fmla="*/ 2147483647 w 44"/>
                    <a:gd name="T25" fmla="*/ 2147483647 h 24"/>
                    <a:gd name="T26" fmla="*/ 2147483647 w 44"/>
                    <a:gd name="T27" fmla="*/ 2147483647 h 24"/>
                    <a:gd name="T28" fmla="*/ 2147483647 w 44"/>
                    <a:gd name="T29" fmla="*/ 2147483647 h 24"/>
                    <a:gd name="T30" fmla="*/ 2147483647 w 44"/>
                    <a:gd name="T31" fmla="*/ 2147483647 h 24"/>
                    <a:gd name="T32" fmla="*/ 2147483647 w 44"/>
                    <a:gd name="T33" fmla="*/ 2147483647 h 24"/>
                    <a:gd name="T34" fmla="*/ 2147483647 w 44"/>
                    <a:gd name="T35" fmla="*/ 2147483647 h 24"/>
                    <a:gd name="T36" fmla="*/ 2147483647 w 44"/>
                    <a:gd name="T37" fmla="*/ 2147483647 h 24"/>
                    <a:gd name="T38" fmla="*/ 0 w 44"/>
                    <a:gd name="T39" fmla="*/ 2147483647 h 24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44"/>
                    <a:gd name="T61" fmla="*/ 0 h 24"/>
                    <a:gd name="T62" fmla="*/ 44 w 44"/>
                    <a:gd name="T63" fmla="*/ 24 h 24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44" h="24">
                      <a:moveTo>
                        <a:pt x="0" y="4"/>
                      </a:moveTo>
                      <a:lnTo>
                        <a:pt x="12" y="4"/>
                      </a:lnTo>
                      <a:lnTo>
                        <a:pt x="20" y="2"/>
                      </a:lnTo>
                      <a:lnTo>
                        <a:pt x="32" y="0"/>
                      </a:lnTo>
                      <a:lnTo>
                        <a:pt x="44" y="0"/>
                      </a:lnTo>
                      <a:lnTo>
                        <a:pt x="44" y="4"/>
                      </a:lnTo>
                      <a:lnTo>
                        <a:pt x="44" y="8"/>
                      </a:lnTo>
                      <a:lnTo>
                        <a:pt x="40" y="8"/>
                      </a:lnTo>
                      <a:lnTo>
                        <a:pt x="42" y="12"/>
                      </a:lnTo>
                      <a:lnTo>
                        <a:pt x="44" y="12"/>
                      </a:lnTo>
                      <a:lnTo>
                        <a:pt x="44" y="16"/>
                      </a:lnTo>
                      <a:lnTo>
                        <a:pt x="38" y="18"/>
                      </a:lnTo>
                      <a:lnTo>
                        <a:pt x="34" y="20"/>
                      </a:lnTo>
                      <a:lnTo>
                        <a:pt x="30" y="22"/>
                      </a:lnTo>
                      <a:lnTo>
                        <a:pt x="26" y="24"/>
                      </a:lnTo>
                      <a:lnTo>
                        <a:pt x="20" y="16"/>
                      </a:lnTo>
                      <a:lnTo>
                        <a:pt x="18" y="14"/>
                      </a:lnTo>
                      <a:lnTo>
                        <a:pt x="16" y="12"/>
                      </a:lnTo>
                      <a:lnTo>
                        <a:pt x="8" y="8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51" name="iSľíḑe">
                  <a:extLst>
                    <a:ext uri="{FF2B5EF4-FFF2-40B4-BE49-F238E27FC236}">
                      <a16:creationId xmlns:a16="http://schemas.microsoft.com/office/drawing/2014/main" id="{C54F66BE-39B7-47D3-872C-429A17FA4274}"/>
                    </a:ext>
                  </a:extLst>
                </p:cNvPr>
                <p:cNvSpPr/>
                <p:nvPr/>
              </p:nvSpPr>
              <p:spPr bwMode="auto">
                <a:xfrm>
                  <a:off x="3930567" y="3483783"/>
                  <a:ext cx="192810" cy="158320"/>
                </a:xfrm>
                <a:custGeom>
                  <a:avLst/>
                  <a:gdLst>
                    <a:gd name="T0" fmla="*/ 2147483647 w 110"/>
                    <a:gd name="T1" fmla="*/ 2147483647 h 96"/>
                    <a:gd name="T2" fmla="*/ 2147483647 w 110"/>
                    <a:gd name="T3" fmla="*/ 2147483647 h 96"/>
                    <a:gd name="T4" fmla="*/ 2147483647 w 110"/>
                    <a:gd name="T5" fmla="*/ 2147483647 h 96"/>
                    <a:gd name="T6" fmla="*/ 2147483647 w 110"/>
                    <a:gd name="T7" fmla="*/ 2147483647 h 96"/>
                    <a:gd name="T8" fmla="*/ 2147483647 w 110"/>
                    <a:gd name="T9" fmla="*/ 2147483647 h 96"/>
                    <a:gd name="T10" fmla="*/ 2147483647 w 110"/>
                    <a:gd name="T11" fmla="*/ 2147483647 h 96"/>
                    <a:gd name="T12" fmla="*/ 2147483647 w 110"/>
                    <a:gd name="T13" fmla="*/ 2147483647 h 96"/>
                    <a:gd name="T14" fmla="*/ 2147483647 w 110"/>
                    <a:gd name="T15" fmla="*/ 2147483647 h 96"/>
                    <a:gd name="T16" fmla="*/ 2147483647 w 110"/>
                    <a:gd name="T17" fmla="*/ 2147483647 h 96"/>
                    <a:gd name="T18" fmla="*/ 2147483647 w 110"/>
                    <a:gd name="T19" fmla="*/ 2147483647 h 96"/>
                    <a:gd name="T20" fmla="*/ 2147483647 w 110"/>
                    <a:gd name="T21" fmla="*/ 2147483647 h 96"/>
                    <a:gd name="T22" fmla="*/ 2147483647 w 110"/>
                    <a:gd name="T23" fmla="*/ 2147483647 h 96"/>
                    <a:gd name="T24" fmla="*/ 2147483647 w 110"/>
                    <a:gd name="T25" fmla="*/ 2147483647 h 96"/>
                    <a:gd name="T26" fmla="*/ 2147483647 w 110"/>
                    <a:gd name="T27" fmla="*/ 2147483647 h 96"/>
                    <a:gd name="T28" fmla="*/ 2147483647 w 110"/>
                    <a:gd name="T29" fmla="*/ 2147483647 h 96"/>
                    <a:gd name="T30" fmla="*/ 2147483647 w 110"/>
                    <a:gd name="T31" fmla="*/ 2147483647 h 96"/>
                    <a:gd name="T32" fmla="*/ 2147483647 w 110"/>
                    <a:gd name="T33" fmla="*/ 2147483647 h 96"/>
                    <a:gd name="T34" fmla="*/ 2147483647 w 110"/>
                    <a:gd name="T35" fmla="*/ 2147483647 h 96"/>
                    <a:gd name="T36" fmla="*/ 2147483647 w 110"/>
                    <a:gd name="T37" fmla="*/ 2147483647 h 96"/>
                    <a:gd name="T38" fmla="*/ 2147483647 w 110"/>
                    <a:gd name="T39" fmla="*/ 2147483647 h 96"/>
                    <a:gd name="T40" fmla="*/ 2147483647 w 110"/>
                    <a:gd name="T41" fmla="*/ 2147483647 h 96"/>
                    <a:gd name="T42" fmla="*/ 2147483647 w 110"/>
                    <a:gd name="T43" fmla="*/ 2147483647 h 96"/>
                    <a:gd name="T44" fmla="*/ 2147483647 w 110"/>
                    <a:gd name="T45" fmla="*/ 2147483647 h 96"/>
                    <a:gd name="T46" fmla="*/ 2147483647 w 110"/>
                    <a:gd name="T47" fmla="*/ 2147483647 h 96"/>
                    <a:gd name="T48" fmla="*/ 2147483647 w 110"/>
                    <a:gd name="T49" fmla="*/ 2147483647 h 96"/>
                    <a:gd name="T50" fmla="*/ 2147483647 w 110"/>
                    <a:gd name="T51" fmla="*/ 2147483647 h 96"/>
                    <a:gd name="T52" fmla="*/ 2147483647 w 110"/>
                    <a:gd name="T53" fmla="*/ 2147483647 h 96"/>
                    <a:gd name="T54" fmla="*/ 2147483647 w 110"/>
                    <a:gd name="T55" fmla="*/ 2147483647 h 96"/>
                    <a:gd name="T56" fmla="*/ 2147483647 w 110"/>
                    <a:gd name="T57" fmla="*/ 2147483647 h 96"/>
                    <a:gd name="T58" fmla="*/ 2147483647 w 110"/>
                    <a:gd name="T59" fmla="*/ 2147483647 h 96"/>
                    <a:gd name="T60" fmla="*/ 2147483647 w 110"/>
                    <a:gd name="T61" fmla="*/ 2147483647 h 96"/>
                    <a:gd name="T62" fmla="*/ 2147483647 w 110"/>
                    <a:gd name="T63" fmla="*/ 2147483647 h 9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110"/>
                    <a:gd name="T97" fmla="*/ 0 h 96"/>
                    <a:gd name="T98" fmla="*/ 110 w 110"/>
                    <a:gd name="T99" fmla="*/ 96 h 9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110" h="96">
                      <a:moveTo>
                        <a:pt x="28" y="66"/>
                      </a:moveTo>
                      <a:lnTo>
                        <a:pt x="32" y="60"/>
                      </a:lnTo>
                      <a:lnTo>
                        <a:pt x="38" y="54"/>
                      </a:lnTo>
                      <a:lnTo>
                        <a:pt x="44" y="48"/>
                      </a:lnTo>
                      <a:lnTo>
                        <a:pt x="50" y="46"/>
                      </a:lnTo>
                      <a:lnTo>
                        <a:pt x="56" y="48"/>
                      </a:lnTo>
                      <a:lnTo>
                        <a:pt x="60" y="50"/>
                      </a:lnTo>
                      <a:lnTo>
                        <a:pt x="62" y="54"/>
                      </a:lnTo>
                      <a:lnTo>
                        <a:pt x="64" y="60"/>
                      </a:lnTo>
                      <a:lnTo>
                        <a:pt x="66" y="68"/>
                      </a:lnTo>
                      <a:lnTo>
                        <a:pt x="70" y="78"/>
                      </a:lnTo>
                      <a:lnTo>
                        <a:pt x="74" y="76"/>
                      </a:lnTo>
                      <a:lnTo>
                        <a:pt x="76" y="74"/>
                      </a:lnTo>
                      <a:lnTo>
                        <a:pt x="84" y="78"/>
                      </a:lnTo>
                      <a:lnTo>
                        <a:pt x="84" y="90"/>
                      </a:lnTo>
                      <a:lnTo>
                        <a:pt x="86" y="96"/>
                      </a:lnTo>
                      <a:lnTo>
                        <a:pt x="90" y="96"/>
                      </a:lnTo>
                      <a:lnTo>
                        <a:pt x="96" y="96"/>
                      </a:lnTo>
                      <a:lnTo>
                        <a:pt x="100" y="96"/>
                      </a:lnTo>
                      <a:lnTo>
                        <a:pt x="102" y="96"/>
                      </a:lnTo>
                      <a:lnTo>
                        <a:pt x="104" y="92"/>
                      </a:lnTo>
                      <a:lnTo>
                        <a:pt x="106" y="84"/>
                      </a:lnTo>
                      <a:lnTo>
                        <a:pt x="106" y="82"/>
                      </a:lnTo>
                      <a:lnTo>
                        <a:pt x="104" y="80"/>
                      </a:lnTo>
                      <a:lnTo>
                        <a:pt x="102" y="78"/>
                      </a:lnTo>
                      <a:lnTo>
                        <a:pt x="102" y="76"/>
                      </a:lnTo>
                      <a:lnTo>
                        <a:pt x="106" y="74"/>
                      </a:lnTo>
                      <a:lnTo>
                        <a:pt x="110" y="72"/>
                      </a:lnTo>
                      <a:lnTo>
                        <a:pt x="108" y="68"/>
                      </a:lnTo>
                      <a:lnTo>
                        <a:pt x="106" y="64"/>
                      </a:lnTo>
                      <a:lnTo>
                        <a:pt x="104" y="52"/>
                      </a:lnTo>
                      <a:lnTo>
                        <a:pt x="106" y="46"/>
                      </a:lnTo>
                      <a:lnTo>
                        <a:pt x="106" y="44"/>
                      </a:lnTo>
                      <a:lnTo>
                        <a:pt x="110" y="44"/>
                      </a:lnTo>
                      <a:lnTo>
                        <a:pt x="104" y="42"/>
                      </a:lnTo>
                      <a:lnTo>
                        <a:pt x="102" y="40"/>
                      </a:lnTo>
                      <a:lnTo>
                        <a:pt x="98" y="26"/>
                      </a:lnTo>
                      <a:lnTo>
                        <a:pt x="94" y="14"/>
                      </a:lnTo>
                      <a:lnTo>
                        <a:pt x="90" y="8"/>
                      </a:lnTo>
                      <a:lnTo>
                        <a:pt x="84" y="6"/>
                      </a:lnTo>
                      <a:lnTo>
                        <a:pt x="82" y="8"/>
                      </a:lnTo>
                      <a:lnTo>
                        <a:pt x="80" y="10"/>
                      </a:lnTo>
                      <a:lnTo>
                        <a:pt x="74" y="10"/>
                      </a:lnTo>
                      <a:lnTo>
                        <a:pt x="60" y="8"/>
                      </a:lnTo>
                      <a:lnTo>
                        <a:pt x="50" y="6"/>
                      </a:lnTo>
                      <a:lnTo>
                        <a:pt x="48" y="6"/>
                      </a:lnTo>
                      <a:lnTo>
                        <a:pt x="42" y="8"/>
                      </a:lnTo>
                      <a:lnTo>
                        <a:pt x="36" y="6"/>
                      </a:lnTo>
                      <a:lnTo>
                        <a:pt x="30" y="4"/>
                      </a:lnTo>
                      <a:lnTo>
                        <a:pt x="24" y="2"/>
                      </a:lnTo>
                      <a:lnTo>
                        <a:pt x="18" y="0"/>
                      </a:lnTo>
                      <a:lnTo>
                        <a:pt x="18" y="4"/>
                      </a:lnTo>
                      <a:lnTo>
                        <a:pt x="18" y="8"/>
                      </a:lnTo>
                      <a:lnTo>
                        <a:pt x="14" y="8"/>
                      </a:lnTo>
                      <a:lnTo>
                        <a:pt x="16" y="12"/>
                      </a:lnTo>
                      <a:lnTo>
                        <a:pt x="18" y="12"/>
                      </a:lnTo>
                      <a:lnTo>
                        <a:pt x="18" y="16"/>
                      </a:lnTo>
                      <a:lnTo>
                        <a:pt x="12" y="18"/>
                      </a:lnTo>
                      <a:lnTo>
                        <a:pt x="8" y="20"/>
                      </a:lnTo>
                      <a:lnTo>
                        <a:pt x="4" y="22"/>
                      </a:lnTo>
                      <a:lnTo>
                        <a:pt x="0" y="24"/>
                      </a:lnTo>
                      <a:lnTo>
                        <a:pt x="16" y="42"/>
                      </a:lnTo>
                      <a:lnTo>
                        <a:pt x="22" y="52"/>
                      </a:lnTo>
                      <a:lnTo>
                        <a:pt x="28" y="6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52" name="iŝliďê">
                  <a:extLst>
                    <a:ext uri="{FF2B5EF4-FFF2-40B4-BE49-F238E27FC236}">
                      <a16:creationId xmlns:a16="http://schemas.microsoft.com/office/drawing/2014/main" id="{A52EB8CA-ACD7-4630-B258-002286B23943}"/>
                    </a:ext>
                  </a:extLst>
                </p:cNvPr>
                <p:cNvSpPr/>
                <p:nvPr/>
              </p:nvSpPr>
              <p:spPr bwMode="auto">
                <a:xfrm>
                  <a:off x="3980147" y="3559440"/>
                  <a:ext cx="74370" cy="93870"/>
                </a:xfrm>
                <a:custGeom>
                  <a:avLst/>
                  <a:gdLst>
                    <a:gd name="T0" fmla="*/ 2147483647 w 42"/>
                    <a:gd name="T1" fmla="*/ 2147483647 h 56"/>
                    <a:gd name="T2" fmla="*/ 2147483647 w 42"/>
                    <a:gd name="T3" fmla="*/ 2147483647 h 56"/>
                    <a:gd name="T4" fmla="*/ 2147483647 w 42"/>
                    <a:gd name="T5" fmla="*/ 2147483647 h 56"/>
                    <a:gd name="T6" fmla="*/ 2147483647 w 42"/>
                    <a:gd name="T7" fmla="*/ 2147483647 h 56"/>
                    <a:gd name="T8" fmla="*/ 2147483647 w 42"/>
                    <a:gd name="T9" fmla="*/ 2147483647 h 56"/>
                    <a:gd name="T10" fmla="*/ 0 w 42"/>
                    <a:gd name="T11" fmla="*/ 2147483647 h 56"/>
                    <a:gd name="T12" fmla="*/ 2147483647 w 42"/>
                    <a:gd name="T13" fmla="*/ 2147483647 h 56"/>
                    <a:gd name="T14" fmla="*/ 2147483647 w 42"/>
                    <a:gd name="T15" fmla="*/ 2147483647 h 56"/>
                    <a:gd name="T16" fmla="*/ 2147483647 w 42"/>
                    <a:gd name="T17" fmla="*/ 2147483647 h 56"/>
                    <a:gd name="T18" fmla="*/ 2147483647 w 42"/>
                    <a:gd name="T19" fmla="*/ 0 h 56"/>
                    <a:gd name="T20" fmla="*/ 2147483647 w 42"/>
                    <a:gd name="T21" fmla="*/ 2147483647 h 56"/>
                    <a:gd name="T22" fmla="*/ 2147483647 w 42"/>
                    <a:gd name="T23" fmla="*/ 2147483647 h 56"/>
                    <a:gd name="T24" fmla="*/ 2147483647 w 42"/>
                    <a:gd name="T25" fmla="*/ 2147483647 h 56"/>
                    <a:gd name="T26" fmla="*/ 2147483647 w 42"/>
                    <a:gd name="T27" fmla="*/ 2147483647 h 56"/>
                    <a:gd name="T28" fmla="*/ 2147483647 w 42"/>
                    <a:gd name="T29" fmla="*/ 2147483647 h 56"/>
                    <a:gd name="T30" fmla="*/ 2147483647 w 42"/>
                    <a:gd name="T31" fmla="*/ 2147483647 h 56"/>
                    <a:gd name="T32" fmla="*/ 2147483647 w 42"/>
                    <a:gd name="T33" fmla="*/ 2147483647 h 56"/>
                    <a:gd name="T34" fmla="*/ 2147483647 w 42"/>
                    <a:gd name="T35" fmla="*/ 2147483647 h 56"/>
                    <a:gd name="T36" fmla="*/ 2147483647 w 42"/>
                    <a:gd name="T37" fmla="*/ 2147483647 h 56"/>
                    <a:gd name="T38" fmla="*/ 2147483647 w 42"/>
                    <a:gd name="T39" fmla="*/ 2147483647 h 56"/>
                    <a:gd name="T40" fmla="*/ 2147483647 w 42"/>
                    <a:gd name="T41" fmla="*/ 2147483647 h 5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42"/>
                    <a:gd name="T64" fmla="*/ 0 h 56"/>
                    <a:gd name="T65" fmla="*/ 42 w 42"/>
                    <a:gd name="T66" fmla="*/ 56 h 5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42" h="56">
                      <a:moveTo>
                        <a:pt x="24" y="56"/>
                      </a:moveTo>
                      <a:lnTo>
                        <a:pt x="18" y="50"/>
                      </a:lnTo>
                      <a:lnTo>
                        <a:pt x="12" y="46"/>
                      </a:lnTo>
                      <a:lnTo>
                        <a:pt x="6" y="38"/>
                      </a:lnTo>
                      <a:lnTo>
                        <a:pt x="2" y="30"/>
                      </a:lnTo>
                      <a:lnTo>
                        <a:pt x="0" y="20"/>
                      </a:lnTo>
                      <a:lnTo>
                        <a:pt x="4" y="14"/>
                      </a:lnTo>
                      <a:lnTo>
                        <a:pt x="10" y="8"/>
                      </a:lnTo>
                      <a:lnTo>
                        <a:pt x="16" y="2"/>
                      </a:lnTo>
                      <a:lnTo>
                        <a:pt x="22" y="0"/>
                      </a:lnTo>
                      <a:lnTo>
                        <a:pt x="28" y="2"/>
                      </a:lnTo>
                      <a:lnTo>
                        <a:pt x="32" y="4"/>
                      </a:lnTo>
                      <a:lnTo>
                        <a:pt x="34" y="8"/>
                      </a:lnTo>
                      <a:lnTo>
                        <a:pt x="36" y="14"/>
                      </a:lnTo>
                      <a:lnTo>
                        <a:pt x="38" y="22"/>
                      </a:lnTo>
                      <a:lnTo>
                        <a:pt x="42" y="32"/>
                      </a:lnTo>
                      <a:lnTo>
                        <a:pt x="40" y="36"/>
                      </a:lnTo>
                      <a:lnTo>
                        <a:pt x="38" y="42"/>
                      </a:lnTo>
                      <a:lnTo>
                        <a:pt x="34" y="48"/>
                      </a:lnTo>
                      <a:lnTo>
                        <a:pt x="28" y="52"/>
                      </a:lnTo>
                      <a:lnTo>
                        <a:pt x="24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53" name="iṣḻïḓe">
                  <a:extLst>
                    <a:ext uri="{FF2B5EF4-FFF2-40B4-BE49-F238E27FC236}">
                      <a16:creationId xmlns:a16="http://schemas.microsoft.com/office/drawing/2014/main" id="{6DC6DE66-6A59-4418-877D-22B39F6DDBCA}"/>
                    </a:ext>
                  </a:extLst>
                </p:cNvPr>
                <p:cNvSpPr/>
                <p:nvPr/>
              </p:nvSpPr>
              <p:spPr bwMode="auto">
                <a:xfrm>
                  <a:off x="4021464" y="3608478"/>
                  <a:ext cx="111555" cy="117690"/>
                </a:xfrm>
                <a:custGeom>
                  <a:avLst/>
                  <a:gdLst>
                    <a:gd name="T0" fmla="*/ 2147483647 w 64"/>
                    <a:gd name="T1" fmla="*/ 2147483647 h 72"/>
                    <a:gd name="T2" fmla="*/ 2147483647 w 64"/>
                    <a:gd name="T3" fmla="*/ 2147483647 h 72"/>
                    <a:gd name="T4" fmla="*/ 2147483647 w 64"/>
                    <a:gd name="T5" fmla="*/ 2147483647 h 72"/>
                    <a:gd name="T6" fmla="*/ 2147483647 w 64"/>
                    <a:gd name="T7" fmla="*/ 2147483647 h 72"/>
                    <a:gd name="T8" fmla="*/ 2147483647 w 64"/>
                    <a:gd name="T9" fmla="*/ 2147483647 h 72"/>
                    <a:gd name="T10" fmla="*/ 0 w 64"/>
                    <a:gd name="T11" fmla="*/ 2147483647 h 72"/>
                    <a:gd name="T12" fmla="*/ 2147483647 w 64"/>
                    <a:gd name="T13" fmla="*/ 2147483647 h 72"/>
                    <a:gd name="T14" fmla="*/ 2147483647 w 64"/>
                    <a:gd name="T15" fmla="*/ 2147483647 h 72"/>
                    <a:gd name="T16" fmla="*/ 2147483647 w 64"/>
                    <a:gd name="T17" fmla="*/ 2147483647 h 72"/>
                    <a:gd name="T18" fmla="*/ 2147483647 w 64"/>
                    <a:gd name="T19" fmla="*/ 2147483647 h 72"/>
                    <a:gd name="T20" fmla="*/ 2147483647 w 64"/>
                    <a:gd name="T21" fmla="*/ 2147483647 h 72"/>
                    <a:gd name="T22" fmla="*/ 2147483647 w 64"/>
                    <a:gd name="T23" fmla="*/ 2147483647 h 72"/>
                    <a:gd name="T24" fmla="*/ 2147483647 w 64"/>
                    <a:gd name="T25" fmla="*/ 2147483647 h 72"/>
                    <a:gd name="T26" fmla="*/ 2147483647 w 64"/>
                    <a:gd name="T27" fmla="*/ 0 h 72"/>
                    <a:gd name="T28" fmla="*/ 2147483647 w 64"/>
                    <a:gd name="T29" fmla="*/ 2147483647 h 72"/>
                    <a:gd name="T30" fmla="*/ 2147483647 w 64"/>
                    <a:gd name="T31" fmla="*/ 2147483647 h 72"/>
                    <a:gd name="T32" fmla="*/ 2147483647 w 64"/>
                    <a:gd name="T33" fmla="*/ 2147483647 h 72"/>
                    <a:gd name="T34" fmla="*/ 2147483647 w 64"/>
                    <a:gd name="T35" fmla="*/ 2147483647 h 72"/>
                    <a:gd name="T36" fmla="*/ 2147483647 w 64"/>
                    <a:gd name="T37" fmla="*/ 2147483647 h 72"/>
                    <a:gd name="T38" fmla="*/ 2147483647 w 64"/>
                    <a:gd name="T39" fmla="*/ 2147483647 h 72"/>
                    <a:gd name="T40" fmla="*/ 2147483647 w 64"/>
                    <a:gd name="T41" fmla="*/ 2147483647 h 72"/>
                    <a:gd name="T42" fmla="*/ 2147483647 w 64"/>
                    <a:gd name="T43" fmla="*/ 2147483647 h 72"/>
                    <a:gd name="T44" fmla="*/ 2147483647 w 64"/>
                    <a:gd name="T45" fmla="*/ 2147483647 h 72"/>
                    <a:gd name="T46" fmla="*/ 2147483647 w 64"/>
                    <a:gd name="T47" fmla="*/ 2147483647 h 72"/>
                    <a:gd name="T48" fmla="*/ 2147483647 w 64"/>
                    <a:gd name="T49" fmla="*/ 2147483647 h 72"/>
                    <a:gd name="T50" fmla="*/ 2147483647 w 64"/>
                    <a:gd name="T51" fmla="*/ 2147483647 h 72"/>
                    <a:gd name="T52" fmla="*/ 2147483647 w 64"/>
                    <a:gd name="T53" fmla="*/ 2147483647 h 72"/>
                    <a:gd name="T54" fmla="*/ 2147483647 w 64"/>
                    <a:gd name="T55" fmla="*/ 2147483647 h 72"/>
                    <a:gd name="T56" fmla="*/ 2147483647 w 64"/>
                    <a:gd name="T57" fmla="*/ 2147483647 h 72"/>
                    <a:gd name="T58" fmla="*/ 2147483647 w 64"/>
                    <a:gd name="T59" fmla="*/ 2147483647 h 72"/>
                    <a:gd name="T60" fmla="*/ 2147483647 w 64"/>
                    <a:gd name="T61" fmla="*/ 2147483647 h 72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64"/>
                    <a:gd name="T94" fmla="*/ 0 h 72"/>
                    <a:gd name="T95" fmla="*/ 64 w 64"/>
                    <a:gd name="T96" fmla="*/ 72 h 72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64" h="72">
                      <a:moveTo>
                        <a:pt x="62" y="72"/>
                      </a:moveTo>
                      <a:lnTo>
                        <a:pt x="54" y="70"/>
                      </a:lnTo>
                      <a:lnTo>
                        <a:pt x="50" y="66"/>
                      </a:lnTo>
                      <a:lnTo>
                        <a:pt x="40" y="56"/>
                      </a:lnTo>
                      <a:lnTo>
                        <a:pt x="20" y="44"/>
                      </a:lnTo>
                      <a:lnTo>
                        <a:pt x="0" y="28"/>
                      </a:lnTo>
                      <a:lnTo>
                        <a:pt x="2" y="26"/>
                      </a:lnTo>
                      <a:lnTo>
                        <a:pt x="4" y="24"/>
                      </a:lnTo>
                      <a:lnTo>
                        <a:pt x="10" y="20"/>
                      </a:lnTo>
                      <a:lnTo>
                        <a:pt x="14" y="14"/>
                      </a:lnTo>
                      <a:lnTo>
                        <a:pt x="16" y="8"/>
                      </a:lnTo>
                      <a:lnTo>
                        <a:pt x="18" y="4"/>
                      </a:lnTo>
                      <a:lnTo>
                        <a:pt x="22" y="2"/>
                      </a:lnTo>
                      <a:lnTo>
                        <a:pt x="24" y="0"/>
                      </a:lnTo>
                      <a:lnTo>
                        <a:pt x="32" y="4"/>
                      </a:lnTo>
                      <a:lnTo>
                        <a:pt x="32" y="16"/>
                      </a:lnTo>
                      <a:lnTo>
                        <a:pt x="34" y="22"/>
                      </a:lnTo>
                      <a:lnTo>
                        <a:pt x="38" y="22"/>
                      </a:lnTo>
                      <a:lnTo>
                        <a:pt x="44" y="22"/>
                      </a:lnTo>
                      <a:lnTo>
                        <a:pt x="50" y="22"/>
                      </a:lnTo>
                      <a:lnTo>
                        <a:pt x="50" y="24"/>
                      </a:lnTo>
                      <a:lnTo>
                        <a:pt x="50" y="28"/>
                      </a:lnTo>
                      <a:lnTo>
                        <a:pt x="50" y="34"/>
                      </a:lnTo>
                      <a:lnTo>
                        <a:pt x="50" y="38"/>
                      </a:lnTo>
                      <a:lnTo>
                        <a:pt x="50" y="42"/>
                      </a:lnTo>
                      <a:lnTo>
                        <a:pt x="56" y="46"/>
                      </a:lnTo>
                      <a:lnTo>
                        <a:pt x="62" y="48"/>
                      </a:lnTo>
                      <a:lnTo>
                        <a:pt x="64" y="52"/>
                      </a:lnTo>
                      <a:lnTo>
                        <a:pt x="64" y="54"/>
                      </a:lnTo>
                      <a:lnTo>
                        <a:pt x="62" y="70"/>
                      </a:lnTo>
                      <a:lnTo>
                        <a:pt x="62" y="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54" name="ï$ļïḓe">
                  <a:extLst>
                    <a:ext uri="{FF2B5EF4-FFF2-40B4-BE49-F238E27FC236}">
                      <a16:creationId xmlns:a16="http://schemas.microsoft.com/office/drawing/2014/main" id="{BB5AC9CE-AE76-43D9-B5AD-A58716DAC5E6}"/>
                    </a:ext>
                  </a:extLst>
                </p:cNvPr>
                <p:cNvSpPr/>
                <p:nvPr/>
              </p:nvSpPr>
              <p:spPr bwMode="auto">
                <a:xfrm>
                  <a:off x="4182598" y="3408126"/>
                  <a:ext cx="212091" cy="165325"/>
                </a:xfrm>
                <a:custGeom>
                  <a:avLst/>
                  <a:gdLst>
                    <a:gd name="T0" fmla="*/ 2147483647 w 122"/>
                    <a:gd name="T1" fmla="*/ 2147483647 h 98"/>
                    <a:gd name="T2" fmla="*/ 2147483647 w 122"/>
                    <a:gd name="T3" fmla="*/ 2147483647 h 98"/>
                    <a:gd name="T4" fmla="*/ 2147483647 w 122"/>
                    <a:gd name="T5" fmla="*/ 2147483647 h 98"/>
                    <a:gd name="T6" fmla="*/ 2147483647 w 122"/>
                    <a:gd name="T7" fmla="*/ 2147483647 h 98"/>
                    <a:gd name="T8" fmla="*/ 2147483647 w 122"/>
                    <a:gd name="T9" fmla="*/ 2147483647 h 98"/>
                    <a:gd name="T10" fmla="*/ 2147483647 w 122"/>
                    <a:gd name="T11" fmla="*/ 2147483647 h 98"/>
                    <a:gd name="T12" fmla="*/ 2147483647 w 122"/>
                    <a:gd name="T13" fmla="*/ 2147483647 h 98"/>
                    <a:gd name="T14" fmla="*/ 2147483647 w 122"/>
                    <a:gd name="T15" fmla="*/ 2147483647 h 98"/>
                    <a:gd name="T16" fmla="*/ 2147483647 w 122"/>
                    <a:gd name="T17" fmla="*/ 2147483647 h 98"/>
                    <a:gd name="T18" fmla="*/ 2147483647 w 122"/>
                    <a:gd name="T19" fmla="*/ 2147483647 h 98"/>
                    <a:gd name="T20" fmla="*/ 2147483647 w 122"/>
                    <a:gd name="T21" fmla="*/ 2147483647 h 98"/>
                    <a:gd name="T22" fmla="*/ 2147483647 w 122"/>
                    <a:gd name="T23" fmla="*/ 2147483647 h 98"/>
                    <a:gd name="T24" fmla="*/ 2147483647 w 122"/>
                    <a:gd name="T25" fmla="*/ 0 h 98"/>
                    <a:gd name="T26" fmla="*/ 2147483647 w 122"/>
                    <a:gd name="T27" fmla="*/ 2147483647 h 98"/>
                    <a:gd name="T28" fmla="*/ 2147483647 w 122"/>
                    <a:gd name="T29" fmla="*/ 2147483647 h 98"/>
                    <a:gd name="T30" fmla="*/ 2147483647 w 122"/>
                    <a:gd name="T31" fmla="*/ 2147483647 h 98"/>
                    <a:gd name="T32" fmla="*/ 2147483647 w 122"/>
                    <a:gd name="T33" fmla="*/ 2147483647 h 98"/>
                    <a:gd name="T34" fmla="*/ 2147483647 w 122"/>
                    <a:gd name="T35" fmla="*/ 2147483647 h 98"/>
                    <a:gd name="T36" fmla="*/ 2147483647 w 122"/>
                    <a:gd name="T37" fmla="*/ 2147483647 h 98"/>
                    <a:gd name="T38" fmla="*/ 2147483647 w 122"/>
                    <a:gd name="T39" fmla="*/ 2147483647 h 98"/>
                    <a:gd name="T40" fmla="*/ 2147483647 w 122"/>
                    <a:gd name="T41" fmla="*/ 2147483647 h 98"/>
                    <a:gd name="T42" fmla="*/ 2147483647 w 122"/>
                    <a:gd name="T43" fmla="*/ 2147483647 h 98"/>
                    <a:gd name="T44" fmla="*/ 2147483647 w 122"/>
                    <a:gd name="T45" fmla="*/ 2147483647 h 98"/>
                    <a:gd name="T46" fmla="*/ 2147483647 w 122"/>
                    <a:gd name="T47" fmla="*/ 2147483647 h 98"/>
                    <a:gd name="T48" fmla="*/ 2147483647 w 122"/>
                    <a:gd name="T49" fmla="*/ 2147483647 h 98"/>
                    <a:gd name="T50" fmla="*/ 2147483647 w 122"/>
                    <a:gd name="T51" fmla="*/ 2147483647 h 98"/>
                    <a:gd name="T52" fmla="*/ 2147483647 w 122"/>
                    <a:gd name="T53" fmla="*/ 2147483647 h 98"/>
                    <a:gd name="T54" fmla="*/ 2147483647 w 122"/>
                    <a:gd name="T55" fmla="*/ 2147483647 h 98"/>
                    <a:gd name="T56" fmla="*/ 2147483647 w 122"/>
                    <a:gd name="T57" fmla="*/ 2147483647 h 98"/>
                    <a:gd name="T58" fmla="*/ 2147483647 w 122"/>
                    <a:gd name="T59" fmla="*/ 2147483647 h 98"/>
                    <a:gd name="T60" fmla="*/ 0 w 122"/>
                    <a:gd name="T61" fmla="*/ 2147483647 h 98"/>
                    <a:gd name="T62" fmla="*/ 2147483647 w 122"/>
                    <a:gd name="T63" fmla="*/ 2147483647 h 98"/>
                    <a:gd name="T64" fmla="*/ 2147483647 w 122"/>
                    <a:gd name="T65" fmla="*/ 2147483647 h 98"/>
                    <a:gd name="T66" fmla="*/ 2147483647 w 122"/>
                    <a:gd name="T67" fmla="*/ 2147483647 h 98"/>
                    <a:gd name="T68" fmla="*/ 2147483647 w 122"/>
                    <a:gd name="T69" fmla="*/ 2147483647 h 98"/>
                    <a:gd name="T70" fmla="*/ 2147483647 w 122"/>
                    <a:gd name="T71" fmla="*/ 2147483647 h 98"/>
                    <a:gd name="T72" fmla="*/ 2147483647 w 122"/>
                    <a:gd name="T73" fmla="*/ 2147483647 h 98"/>
                    <a:gd name="T74" fmla="*/ 2147483647 w 122"/>
                    <a:gd name="T75" fmla="*/ 2147483647 h 98"/>
                    <a:gd name="T76" fmla="*/ 2147483647 w 122"/>
                    <a:gd name="T77" fmla="*/ 2147483647 h 98"/>
                    <a:gd name="T78" fmla="*/ 2147483647 w 122"/>
                    <a:gd name="T79" fmla="*/ 2147483647 h 98"/>
                    <a:gd name="T80" fmla="*/ 2147483647 w 122"/>
                    <a:gd name="T81" fmla="*/ 2147483647 h 98"/>
                    <a:gd name="T82" fmla="*/ 2147483647 w 122"/>
                    <a:gd name="T83" fmla="*/ 2147483647 h 98"/>
                    <a:gd name="T84" fmla="*/ 2147483647 w 122"/>
                    <a:gd name="T85" fmla="*/ 2147483647 h 98"/>
                    <a:gd name="T86" fmla="*/ 2147483647 w 122"/>
                    <a:gd name="T87" fmla="*/ 2147483647 h 98"/>
                    <a:gd name="T88" fmla="*/ 2147483647 w 122"/>
                    <a:gd name="T89" fmla="*/ 2147483647 h 98"/>
                    <a:gd name="T90" fmla="*/ 2147483647 w 122"/>
                    <a:gd name="T91" fmla="*/ 2147483647 h 98"/>
                    <a:gd name="T92" fmla="*/ 2147483647 w 122"/>
                    <a:gd name="T93" fmla="*/ 2147483647 h 98"/>
                    <a:gd name="T94" fmla="*/ 2147483647 w 122"/>
                    <a:gd name="T95" fmla="*/ 2147483647 h 98"/>
                    <a:gd name="T96" fmla="*/ 2147483647 w 122"/>
                    <a:gd name="T97" fmla="*/ 2147483647 h 98"/>
                    <a:gd name="T98" fmla="*/ 2147483647 w 122"/>
                    <a:gd name="T99" fmla="*/ 2147483647 h 98"/>
                    <a:gd name="T100" fmla="*/ 2147483647 w 122"/>
                    <a:gd name="T101" fmla="*/ 2147483647 h 98"/>
                    <a:gd name="T102" fmla="*/ 2147483647 w 122"/>
                    <a:gd name="T103" fmla="*/ 2147483647 h 98"/>
                    <a:gd name="T104" fmla="*/ 2147483647 w 122"/>
                    <a:gd name="T105" fmla="*/ 2147483647 h 98"/>
                    <a:gd name="T106" fmla="*/ 2147483647 w 122"/>
                    <a:gd name="T107" fmla="*/ 2147483647 h 98"/>
                    <a:gd name="T108" fmla="*/ 2147483647 w 122"/>
                    <a:gd name="T109" fmla="*/ 2147483647 h 98"/>
                    <a:gd name="T110" fmla="*/ 2147483647 w 122"/>
                    <a:gd name="T111" fmla="*/ 2147483647 h 98"/>
                    <a:gd name="T112" fmla="*/ 2147483647 w 122"/>
                    <a:gd name="T113" fmla="*/ 2147483647 h 98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122"/>
                    <a:gd name="T172" fmla="*/ 0 h 98"/>
                    <a:gd name="T173" fmla="*/ 122 w 122"/>
                    <a:gd name="T174" fmla="*/ 98 h 98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122" h="98">
                      <a:moveTo>
                        <a:pt x="122" y="48"/>
                      </a:moveTo>
                      <a:lnTo>
                        <a:pt x="120" y="44"/>
                      </a:lnTo>
                      <a:lnTo>
                        <a:pt x="114" y="42"/>
                      </a:lnTo>
                      <a:lnTo>
                        <a:pt x="108" y="42"/>
                      </a:lnTo>
                      <a:lnTo>
                        <a:pt x="104" y="38"/>
                      </a:lnTo>
                      <a:lnTo>
                        <a:pt x="104" y="34"/>
                      </a:lnTo>
                      <a:lnTo>
                        <a:pt x="104" y="30"/>
                      </a:lnTo>
                      <a:lnTo>
                        <a:pt x="104" y="26"/>
                      </a:lnTo>
                      <a:lnTo>
                        <a:pt x="102" y="22"/>
                      </a:lnTo>
                      <a:lnTo>
                        <a:pt x="98" y="18"/>
                      </a:lnTo>
                      <a:lnTo>
                        <a:pt x="94" y="16"/>
                      </a:lnTo>
                      <a:lnTo>
                        <a:pt x="90" y="10"/>
                      </a:lnTo>
                      <a:lnTo>
                        <a:pt x="90" y="0"/>
                      </a:lnTo>
                      <a:lnTo>
                        <a:pt x="68" y="6"/>
                      </a:lnTo>
                      <a:lnTo>
                        <a:pt x="46" y="14"/>
                      </a:lnTo>
                      <a:lnTo>
                        <a:pt x="42" y="16"/>
                      </a:lnTo>
                      <a:lnTo>
                        <a:pt x="40" y="18"/>
                      </a:lnTo>
                      <a:lnTo>
                        <a:pt x="38" y="24"/>
                      </a:lnTo>
                      <a:lnTo>
                        <a:pt x="34" y="30"/>
                      </a:lnTo>
                      <a:lnTo>
                        <a:pt x="32" y="30"/>
                      </a:lnTo>
                      <a:lnTo>
                        <a:pt x="28" y="30"/>
                      </a:lnTo>
                      <a:lnTo>
                        <a:pt x="20" y="30"/>
                      </a:lnTo>
                      <a:lnTo>
                        <a:pt x="20" y="40"/>
                      </a:lnTo>
                      <a:lnTo>
                        <a:pt x="20" y="46"/>
                      </a:lnTo>
                      <a:lnTo>
                        <a:pt x="18" y="50"/>
                      </a:lnTo>
                      <a:lnTo>
                        <a:pt x="12" y="54"/>
                      </a:lnTo>
                      <a:lnTo>
                        <a:pt x="6" y="58"/>
                      </a:lnTo>
                      <a:lnTo>
                        <a:pt x="4" y="62"/>
                      </a:lnTo>
                      <a:lnTo>
                        <a:pt x="4" y="66"/>
                      </a:lnTo>
                      <a:lnTo>
                        <a:pt x="2" y="74"/>
                      </a:lnTo>
                      <a:lnTo>
                        <a:pt x="0" y="80"/>
                      </a:lnTo>
                      <a:lnTo>
                        <a:pt x="4" y="84"/>
                      </a:lnTo>
                      <a:lnTo>
                        <a:pt x="8" y="90"/>
                      </a:lnTo>
                      <a:lnTo>
                        <a:pt x="12" y="94"/>
                      </a:lnTo>
                      <a:lnTo>
                        <a:pt x="18" y="96"/>
                      </a:lnTo>
                      <a:lnTo>
                        <a:pt x="22" y="96"/>
                      </a:lnTo>
                      <a:lnTo>
                        <a:pt x="24" y="94"/>
                      </a:lnTo>
                      <a:lnTo>
                        <a:pt x="28" y="92"/>
                      </a:lnTo>
                      <a:lnTo>
                        <a:pt x="32" y="92"/>
                      </a:lnTo>
                      <a:lnTo>
                        <a:pt x="36" y="92"/>
                      </a:lnTo>
                      <a:lnTo>
                        <a:pt x="38" y="94"/>
                      </a:lnTo>
                      <a:lnTo>
                        <a:pt x="40" y="98"/>
                      </a:lnTo>
                      <a:lnTo>
                        <a:pt x="42" y="98"/>
                      </a:lnTo>
                      <a:lnTo>
                        <a:pt x="42" y="86"/>
                      </a:lnTo>
                      <a:lnTo>
                        <a:pt x="42" y="72"/>
                      </a:lnTo>
                      <a:lnTo>
                        <a:pt x="50" y="72"/>
                      </a:lnTo>
                      <a:lnTo>
                        <a:pt x="58" y="72"/>
                      </a:lnTo>
                      <a:lnTo>
                        <a:pt x="76" y="72"/>
                      </a:lnTo>
                      <a:lnTo>
                        <a:pt x="106" y="72"/>
                      </a:lnTo>
                      <a:lnTo>
                        <a:pt x="106" y="68"/>
                      </a:lnTo>
                      <a:lnTo>
                        <a:pt x="108" y="66"/>
                      </a:lnTo>
                      <a:lnTo>
                        <a:pt x="114" y="64"/>
                      </a:lnTo>
                      <a:lnTo>
                        <a:pt x="122" y="60"/>
                      </a:lnTo>
                      <a:lnTo>
                        <a:pt x="122" y="58"/>
                      </a:lnTo>
                      <a:lnTo>
                        <a:pt x="122" y="56"/>
                      </a:lnTo>
                      <a:lnTo>
                        <a:pt x="122" y="50"/>
                      </a:lnTo>
                      <a:lnTo>
                        <a:pt x="122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55" name="iṡľiďe">
                  <a:extLst>
                    <a:ext uri="{FF2B5EF4-FFF2-40B4-BE49-F238E27FC236}">
                      <a16:creationId xmlns:a16="http://schemas.microsoft.com/office/drawing/2014/main" id="{8711448F-4109-463E-AEAB-AF7D1B3E0B5D}"/>
                    </a:ext>
                  </a:extLst>
                </p:cNvPr>
                <p:cNvSpPr/>
                <p:nvPr/>
              </p:nvSpPr>
              <p:spPr bwMode="auto">
                <a:xfrm>
                  <a:off x="4110983" y="3542627"/>
                  <a:ext cx="154248" cy="183539"/>
                </a:xfrm>
                <a:custGeom>
                  <a:avLst/>
                  <a:gdLst>
                    <a:gd name="T0" fmla="*/ 2147483647 w 90"/>
                    <a:gd name="T1" fmla="*/ 2147483647 h 110"/>
                    <a:gd name="T2" fmla="*/ 2147483647 w 90"/>
                    <a:gd name="T3" fmla="*/ 2147483647 h 110"/>
                    <a:gd name="T4" fmla="*/ 0 w 90"/>
                    <a:gd name="T5" fmla="*/ 2147483647 h 110"/>
                    <a:gd name="T6" fmla="*/ 2147483647 w 90"/>
                    <a:gd name="T7" fmla="*/ 2147483647 h 110"/>
                    <a:gd name="T8" fmla="*/ 2147483647 w 90"/>
                    <a:gd name="T9" fmla="*/ 2147483647 h 110"/>
                    <a:gd name="T10" fmla="*/ 2147483647 w 90"/>
                    <a:gd name="T11" fmla="*/ 2147483647 h 110"/>
                    <a:gd name="T12" fmla="*/ 2147483647 w 90"/>
                    <a:gd name="T13" fmla="*/ 2147483647 h 110"/>
                    <a:gd name="T14" fmla="*/ 2147483647 w 90"/>
                    <a:gd name="T15" fmla="*/ 2147483647 h 110"/>
                    <a:gd name="T16" fmla="*/ 2147483647 w 90"/>
                    <a:gd name="T17" fmla="*/ 2147483647 h 110"/>
                    <a:gd name="T18" fmla="*/ 2147483647 w 90"/>
                    <a:gd name="T19" fmla="*/ 0 h 110"/>
                    <a:gd name="T20" fmla="*/ 2147483647 w 90"/>
                    <a:gd name="T21" fmla="*/ 2147483647 h 110"/>
                    <a:gd name="T22" fmla="*/ 2147483647 w 90"/>
                    <a:gd name="T23" fmla="*/ 2147483647 h 110"/>
                    <a:gd name="T24" fmla="*/ 2147483647 w 90"/>
                    <a:gd name="T25" fmla="*/ 2147483647 h 110"/>
                    <a:gd name="T26" fmla="*/ 2147483647 w 90"/>
                    <a:gd name="T27" fmla="*/ 2147483647 h 110"/>
                    <a:gd name="T28" fmla="*/ 2147483647 w 90"/>
                    <a:gd name="T29" fmla="*/ 2147483647 h 110"/>
                    <a:gd name="T30" fmla="*/ 2147483647 w 90"/>
                    <a:gd name="T31" fmla="*/ 2147483647 h 110"/>
                    <a:gd name="T32" fmla="*/ 2147483647 w 90"/>
                    <a:gd name="T33" fmla="*/ 2147483647 h 110"/>
                    <a:gd name="T34" fmla="*/ 2147483647 w 90"/>
                    <a:gd name="T35" fmla="*/ 2147483647 h 110"/>
                    <a:gd name="T36" fmla="*/ 2147483647 w 90"/>
                    <a:gd name="T37" fmla="*/ 2147483647 h 110"/>
                    <a:gd name="T38" fmla="*/ 2147483647 w 90"/>
                    <a:gd name="T39" fmla="*/ 2147483647 h 110"/>
                    <a:gd name="T40" fmla="*/ 2147483647 w 90"/>
                    <a:gd name="T41" fmla="*/ 2147483647 h 110"/>
                    <a:gd name="T42" fmla="*/ 2147483647 w 90"/>
                    <a:gd name="T43" fmla="*/ 2147483647 h 110"/>
                    <a:gd name="T44" fmla="*/ 2147483647 w 90"/>
                    <a:gd name="T45" fmla="*/ 2147483647 h 110"/>
                    <a:gd name="T46" fmla="*/ 2147483647 w 90"/>
                    <a:gd name="T47" fmla="*/ 2147483647 h 110"/>
                    <a:gd name="T48" fmla="*/ 2147483647 w 90"/>
                    <a:gd name="T49" fmla="*/ 2147483647 h 110"/>
                    <a:gd name="T50" fmla="*/ 2147483647 w 90"/>
                    <a:gd name="T51" fmla="*/ 2147483647 h 110"/>
                    <a:gd name="T52" fmla="*/ 2147483647 w 90"/>
                    <a:gd name="T53" fmla="*/ 2147483647 h 110"/>
                    <a:gd name="T54" fmla="*/ 2147483647 w 90"/>
                    <a:gd name="T55" fmla="*/ 2147483647 h 110"/>
                    <a:gd name="T56" fmla="*/ 0 w 90"/>
                    <a:gd name="T57" fmla="*/ 2147483647 h 110"/>
                    <a:gd name="T58" fmla="*/ 0 w 90"/>
                    <a:gd name="T59" fmla="*/ 2147483647 h 110"/>
                    <a:gd name="T60" fmla="*/ 0 w 90"/>
                    <a:gd name="T61" fmla="*/ 2147483647 h 110"/>
                    <a:gd name="T62" fmla="*/ 2147483647 w 90"/>
                    <a:gd name="T63" fmla="*/ 2147483647 h 110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90"/>
                    <a:gd name="T97" fmla="*/ 0 h 110"/>
                    <a:gd name="T98" fmla="*/ 90 w 90"/>
                    <a:gd name="T99" fmla="*/ 110 h 110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90" h="110">
                      <a:moveTo>
                        <a:pt x="2" y="56"/>
                      </a:moveTo>
                      <a:lnTo>
                        <a:pt x="4" y="48"/>
                      </a:lnTo>
                      <a:lnTo>
                        <a:pt x="4" y="46"/>
                      </a:lnTo>
                      <a:lnTo>
                        <a:pt x="2" y="44"/>
                      </a:lnTo>
                      <a:lnTo>
                        <a:pt x="0" y="42"/>
                      </a:lnTo>
                      <a:lnTo>
                        <a:pt x="0" y="40"/>
                      </a:lnTo>
                      <a:lnTo>
                        <a:pt x="4" y="38"/>
                      </a:lnTo>
                      <a:lnTo>
                        <a:pt x="8" y="36"/>
                      </a:lnTo>
                      <a:lnTo>
                        <a:pt x="6" y="32"/>
                      </a:lnTo>
                      <a:lnTo>
                        <a:pt x="4" y="28"/>
                      </a:lnTo>
                      <a:lnTo>
                        <a:pt x="2" y="16"/>
                      </a:lnTo>
                      <a:lnTo>
                        <a:pt x="4" y="10"/>
                      </a:lnTo>
                      <a:lnTo>
                        <a:pt x="4" y="8"/>
                      </a:lnTo>
                      <a:lnTo>
                        <a:pt x="8" y="8"/>
                      </a:lnTo>
                      <a:lnTo>
                        <a:pt x="14" y="6"/>
                      </a:lnTo>
                      <a:lnTo>
                        <a:pt x="20" y="4"/>
                      </a:lnTo>
                      <a:lnTo>
                        <a:pt x="28" y="2"/>
                      </a:lnTo>
                      <a:lnTo>
                        <a:pt x="32" y="8"/>
                      </a:lnTo>
                      <a:lnTo>
                        <a:pt x="38" y="4"/>
                      </a:lnTo>
                      <a:lnTo>
                        <a:pt x="42" y="0"/>
                      </a:lnTo>
                      <a:lnTo>
                        <a:pt x="46" y="4"/>
                      </a:lnTo>
                      <a:lnTo>
                        <a:pt x="50" y="10"/>
                      </a:lnTo>
                      <a:lnTo>
                        <a:pt x="54" y="14"/>
                      </a:lnTo>
                      <a:lnTo>
                        <a:pt x="60" y="16"/>
                      </a:lnTo>
                      <a:lnTo>
                        <a:pt x="64" y="16"/>
                      </a:lnTo>
                      <a:lnTo>
                        <a:pt x="66" y="14"/>
                      </a:lnTo>
                      <a:lnTo>
                        <a:pt x="70" y="12"/>
                      </a:lnTo>
                      <a:lnTo>
                        <a:pt x="74" y="12"/>
                      </a:lnTo>
                      <a:lnTo>
                        <a:pt x="78" y="12"/>
                      </a:lnTo>
                      <a:lnTo>
                        <a:pt x="80" y="14"/>
                      </a:lnTo>
                      <a:lnTo>
                        <a:pt x="82" y="18"/>
                      </a:lnTo>
                      <a:lnTo>
                        <a:pt x="84" y="18"/>
                      </a:lnTo>
                      <a:lnTo>
                        <a:pt x="88" y="28"/>
                      </a:lnTo>
                      <a:lnTo>
                        <a:pt x="90" y="32"/>
                      </a:lnTo>
                      <a:lnTo>
                        <a:pt x="90" y="36"/>
                      </a:lnTo>
                      <a:lnTo>
                        <a:pt x="88" y="46"/>
                      </a:lnTo>
                      <a:lnTo>
                        <a:pt x="84" y="54"/>
                      </a:lnTo>
                      <a:lnTo>
                        <a:pt x="82" y="60"/>
                      </a:lnTo>
                      <a:lnTo>
                        <a:pt x="80" y="70"/>
                      </a:lnTo>
                      <a:lnTo>
                        <a:pt x="82" y="86"/>
                      </a:lnTo>
                      <a:lnTo>
                        <a:pt x="84" y="92"/>
                      </a:lnTo>
                      <a:lnTo>
                        <a:pt x="88" y="98"/>
                      </a:lnTo>
                      <a:lnTo>
                        <a:pt x="88" y="104"/>
                      </a:lnTo>
                      <a:lnTo>
                        <a:pt x="78" y="98"/>
                      </a:lnTo>
                      <a:lnTo>
                        <a:pt x="70" y="96"/>
                      </a:lnTo>
                      <a:lnTo>
                        <a:pt x="62" y="96"/>
                      </a:lnTo>
                      <a:lnTo>
                        <a:pt x="54" y="96"/>
                      </a:lnTo>
                      <a:lnTo>
                        <a:pt x="48" y="98"/>
                      </a:lnTo>
                      <a:lnTo>
                        <a:pt x="36" y="102"/>
                      </a:lnTo>
                      <a:lnTo>
                        <a:pt x="26" y="108"/>
                      </a:lnTo>
                      <a:lnTo>
                        <a:pt x="20" y="110"/>
                      </a:lnTo>
                      <a:lnTo>
                        <a:pt x="12" y="110"/>
                      </a:lnTo>
                      <a:lnTo>
                        <a:pt x="14" y="92"/>
                      </a:lnTo>
                      <a:lnTo>
                        <a:pt x="14" y="90"/>
                      </a:lnTo>
                      <a:lnTo>
                        <a:pt x="12" y="86"/>
                      </a:lnTo>
                      <a:lnTo>
                        <a:pt x="6" y="84"/>
                      </a:lnTo>
                      <a:lnTo>
                        <a:pt x="0" y="80"/>
                      </a:lnTo>
                      <a:lnTo>
                        <a:pt x="0" y="76"/>
                      </a:lnTo>
                      <a:lnTo>
                        <a:pt x="0" y="72"/>
                      </a:lnTo>
                      <a:lnTo>
                        <a:pt x="0" y="66"/>
                      </a:lnTo>
                      <a:lnTo>
                        <a:pt x="0" y="62"/>
                      </a:lnTo>
                      <a:lnTo>
                        <a:pt x="0" y="60"/>
                      </a:lnTo>
                      <a:lnTo>
                        <a:pt x="0" y="58"/>
                      </a:lnTo>
                      <a:lnTo>
                        <a:pt x="2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56" name="ïŝḷiḓè">
                  <a:extLst>
                    <a:ext uri="{FF2B5EF4-FFF2-40B4-BE49-F238E27FC236}">
                      <a16:creationId xmlns:a16="http://schemas.microsoft.com/office/drawing/2014/main" id="{78D02911-F7F2-44FE-B53D-3753FD341B77}"/>
                    </a:ext>
                  </a:extLst>
                </p:cNvPr>
                <p:cNvSpPr/>
                <p:nvPr/>
              </p:nvSpPr>
              <p:spPr bwMode="auto">
                <a:xfrm>
                  <a:off x="4248705" y="3530018"/>
                  <a:ext cx="122572" cy="186341"/>
                </a:xfrm>
                <a:custGeom>
                  <a:avLst/>
                  <a:gdLst>
                    <a:gd name="T0" fmla="*/ 2147483647 w 70"/>
                    <a:gd name="T1" fmla="*/ 2147483647 h 112"/>
                    <a:gd name="T2" fmla="*/ 2147483647 w 70"/>
                    <a:gd name="T3" fmla="*/ 2147483647 h 112"/>
                    <a:gd name="T4" fmla="*/ 2147483647 w 70"/>
                    <a:gd name="T5" fmla="*/ 2147483647 h 112"/>
                    <a:gd name="T6" fmla="*/ 2147483647 w 70"/>
                    <a:gd name="T7" fmla="*/ 2147483647 h 112"/>
                    <a:gd name="T8" fmla="*/ 2147483647 w 70"/>
                    <a:gd name="T9" fmla="*/ 2147483647 h 112"/>
                    <a:gd name="T10" fmla="*/ 2147483647 w 70"/>
                    <a:gd name="T11" fmla="*/ 2147483647 h 112"/>
                    <a:gd name="T12" fmla="*/ 2147483647 w 70"/>
                    <a:gd name="T13" fmla="*/ 2147483647 h 112"/>
                    <a:gd name="T14" fmla="*/ 2147483647 w 70"/>
                    <a:gd name="T15" fmla="*/ 2147483647 h 112"/>
                    <a:gd name="T16" fmla="*/ 0 w 70"/>
                    <a:gd name="T17" fmla="*/ 2147483647 h 112"/>
                    <a:gd name="T18" fmla="*/ 2147483647 w 70"/>
                    <a:gd name="T19" fmla="*/ 2147483647 h 112"/>
                    <a:gd name="T20" fmla="*/ 2147483647 w 70"/>
                    <a:gd name="T21" fmla="*/ 2147483647 h 112"/>
                    <a:gd name="T22" fmla="*/ 2147483647 w 70"/>
                    <a:gd name="T23" fmla="*/ 2147483647 h 112"/>
                    <a:gd name="T24" fmla="*/ 2147483647 w 70"/>
                    <a:gd name="T25" fmla="*/ 2147483647 h 112"/>
                    <a:gd name="T26" fmla="*/ 2147483647 w 70"/>
                    <a:gd name="T27" fmla="*/ 2147483647 h 112"/>
                    <a:gd name="T28" fmla="*/ 2147483647 w 70"/>
                    <a:gd name="T29" fmla="*/ 2147483647 h 112"/>
                    <a:gd name="T30" fmla="*/ 2147483647 w 70"/>
                    <a:gd name="T31" fmla="*/ 2147483647 h 112"/>
                    <a:gd name="T32" fmla="*/ 2147483647 w 70"/>
                    <a:gd name="T33" fmla="*/ 2147483647 h 112"/>
                    <a:gd name="T34" fmla="*/ 2147483647 w 70"/>
                    <a:gd name="T35" fmla="*/ 0 h 112"/>
                    <a:gd name="T36" fmla="*/ 2147483647 w 70"/>
                    <a:gd name="T37" fmla="*/ 0 h 112"/>
                    <a:gd name="T38" fmla="*/ 2147483647 w 70"/>
                    <a:gd name="T39" fmla="*/ 0 h 112"/>
                    <a:gd name="T40" fmla="*/ 2147483647 w 70"/>
                    <a:gd name="T41" fmla="*/ 0 h 112"/>
                    <a:gd name="T42" fmla="*/ 2147483647 w 70"/>
                    <a:gd name="T43" fmla="*/ 0 h 112"/>
                    <a:gd name="T44" fmla="*/ 2147483647 w 70"/>
                    <a:gd name="T45" fmla="*/ 2147483647 h 112"/>
                    <a:gd name="T46" fmla="*/ 2147483647 w 70"/>
                    <a:gd name="T47" fmla="*/ 2147483647 h 112"/>
                    <a:gd name="T48" fmla="*/ 2147483647 w 70"/>
                    <a:gd name="T49" fmla="*/ 2147483647 h 112"/>
                    <a:gd name="T50" fmla="*/ 2147483647 w 70"/>
                    <a:gd name="T51" fmla="*/ 2147483647 h 112"/>
                    <a:gd name="T52" fmla="*/ 2147483647 w 70"/>
                    <a:gd name="T53" fmla="*/ 2147483647 h 112"/>
                    <a:gd name="T54" fmla="*/ 2147483647 w 70"/>
                    <a:gd name="T55" fmla="*/ 2147483647 h 112"/>
                    <a:gd name="T56" fmla="*/ 2147483647 w 70"/>
                    <a:gd name="T57" fmla="*/ 2147483647 h 112"/>
                    <a:gd name="T58" fmla="*/ 2147483647 w 70"/>
                    <a:gd name="T59" fmla="*/ 2147483647 h 112"/>
                    <a:gd name="T60" fmla="*/ 2147483647 w 70"/>
                    <a:gd name="T61" fmla="*/ 2147483647 h 112"/>
                    <a:gd name="T62" fmla="*/ 2147483647 w 70"/>
                    <a:gd name="T63" fmla="*/ 2147483647 h 112"/>
                    <a:gd name="T64" fmla="*/ 2147483647 w 70"/>
                    <a:gd name="T65" fmla="*/ 2147483647 h 112"/>
                    <a:gd name="T66" fmla="*/ 2147483647 w 70"/>
                    <a:gd name="T67" fmla="*/ 2147483647 h 112"/>
                    <a:gd name="T68" fmla="*/ 2147483647 w 70"/>
                    <a:gd name="T69" fmla="*/ 2147483647 h 112"/>
                    <a:gd name="T70" fmla="*/ 2147483647 w 70"/>
                    <a:gd name="T71" fmla="*/ 2147483647 h 112"/>
                    <a:gd name="T72" fmla="*/ 2147483647 w 70"/>
                    <a:gd name="T73" fmla="*/ 2147483647 h 112"/>
                    <a:gd name="T74" fmla="*/ 2147483647 w 70"/>
                    <a:gd name="T75" fmla="*/ 2147483647 h 112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70"/>
                    <a:gd name="T115" fmla="*/ 0 h 112"/>
                    <a:gd name="T116" fmla="*/ 70 w 70"/>
                    <a:gd name="T117" fmla="*/ 112 h 112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70" h="112">
                      <a:moveTo>
                        <a:pt x="68" y="92"/>
                      </a:moveTo>
                      <a:lnTo>
                        <a:pt x="60" y="94"/>
                      </a:lnTo>
                      <a:lnTo>
                        <a:pt x="50" y="98"/>
                      </a:lnTo>
                      <a:lnTo>
                        <a:pt x="34" y="108"/>
                      </a:lnTo>
                      <a:lnTo>
                        <a:pt x="28" y="110"/>
                      </a:lnTo>
                      <a:lnTo>
                        <a:pt x="16" y="112"/>
                      </a:lnTo>
                      <a:lnTo>
                        <a:pt x="8" y="112"/>
                      </a:lnTo>
                      <a:lnTo>
                        <a:pt x="2" y="94"/>
                      </a:lnTo>
                      <a:lnTo>
                        <a:pt x="0" y="78"/>
                      </a:lnTo>
                      <a:lnTo>
                        <a:pt x="2" y="68"/>
                      </a:lnTo>
                      <a:lnTo>
                        <a:pt x="4" y="62"/>
                      </a:lnTo>
                      <a:lnTo>
                        <a:pt x="8" y="54"/>
                      </a:lnTo>
                      <a:lnTo>
                        <a:pt x="10" y="44"/>
                      </a:lnTo>
                      <a:lnTo>
                        <a:pt x="10" y="40"/>
                      </a:lnTo>
                      <a:lnTo>
                        <a:pt x="8" y="36"/>
                      </a:lnTo>
                      <a:lnTo>
                        <a:pt x="4" y="26"/>
                      </a:lnTo>
                      <a:lnTo>
                        <a:pt x="4" y="14"/>
                      </a:lnTo>
                      <a:lnTo>
                        <a:pt x="4" y="0"/>
                      </a:lnTo>
                      <a:lnTo>
                        <a:pt x="12" y="0"/>
                      </a:lnTo>
                      <a:lnTo>
                        <a:pt x="20" y="0"/>
                      </a:lnTo>
                      <a:lnTo>
                        <a:pt x="38" y="0"/>
                      </a:lnTo>
                      <a:lnTo>
                        <a:pt x="50" y="0"/>
                      </a:lnTo>
                      <a:lnTo>
                        <a:pt x="52" y="6"/>
                      </a:lnTo>
                      <a:lnTo>
                        <a:pt x="54" y="12"/>
                      </a:lnTo>
                      <a:lnTo>
                        <a:pt x="56" y="14"/>
                      </a:lnTo>
                      <a:lnTo>
                        <a:pt x="56" y="20"/>
                      </a:lnTo>
                      <a:lnTo>
                        <a:pt x="56" y="26"/>
                      </a:lnTo>
                      <a:lnTo>
                        <a:pt x="56" y="28"/>
                      </a:lnTo>
                      <a:lnTo>
                        <a:pt x="56" y="30"/>
                      </a:lnTo>
                      <a:lnTo>
                        <a:pt x="58" y="36"/>
                      </a:lnTo>
                      <a:lnTo>
                        <a:pt x="58" y="40"/>
                      </a:lnTo>
                      <a:lnTo>
                        <a:pt x="58" y="44"/>
                      </a:lnTo>
                      <a:lnTo>
                        <a:pt x="60" y="50"/>
                      </a:lnTo>
                      <a:lnTo>
                        <a:pt x="60" y="74"/>
                      </a:lnTo>
                      <a:lnTo>
                        <a:pt x="56" y="76"/>
                      </a:lnTo>
                      <a:lnTo>
                        <a:pt x="62" y="84"/>
                      </a:lnTo>
                      <a:lnTo>
                        <a:pt x="70" y="92"/>
                      </a:lnTo>
                      <a:lnTo>
                        <a:pt x="68" y="9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57" name="iṧľiďè">
                  <a:extLst>
                    <a:ext uri="{FF2B5EF4-FFF2-40B4-BE49-F238E27FC236}">
                      <a16:creationId xmlns:a16="http://schemas.microsoft.com/office/drawing/2014/main" id="{DE1F8EE6-60E0-42C2-AF23-3BB7C2380FF5}"/>
                    </a:ext>
                  </a:extLst>
                </p:cNvPr>
                <p:cNvSpPr/>
                <p:nvPr/>
              </p:nvSpPr>
              <p:spPr bwMode="auto">
                <a:xfrm>
                  <a:off x="4336847" y="3530018"/>
                  <a:ext cx="50957" cy="154117"/>
                </a:xfrm>
                <a:custGeom>
                  <a:avLst/>
                  <a:gdLst>
                    <a:gd name="T0" fmla="*/ 2147483647 w 30"/>
                    <a:gd name="T1" fmla="*/ 2147483647 h 92"/>
                    <a:gd name="T2" fmla="*/ 2147483647 w 30"/>
                    <a:gd name="T3" fmla="*/ 2147483647 h 92"/>
                    <a:gd name="T4" fmla="*/ 2147483647 w 30"/>
                    <a:gd name="T5" fmla="*/ 2147483647 h 92"/>
                    <a:gd name="T6" fmla="*/ 2147483647 w 30"/>
                    <a:gd name="T7" fmla="*/ 2147483647 h 92"/>
                    <a:gd name="T8" fmla="*/ 2147483647 w 30"/>
                    <a:gd name="T9" fmla="*/ 2147483647 h 92"/>
                    <a:gd name="T10" fmla="*/ 2147483647 w 30"/>
                    <a:gd name="T11" fmla="*/ 2147483647 h 92"/>
                    <a:gd name="T12" fmla="*/ 2147483647 w 30"/>
                    <a:gd name="T13" fmla="*/ 2147483647 h 92"/>
                    <a:gd name="T14" fmla="*/ 2147483647 w 30"/>
                    <a:gd name="T15" fmla="*/ 2147483647 h 92"/>
                    <a:gd name="T16" fmla="*/ 2147483647 w 30"/>
                    <a:gd name="T17" fmla="*/ 2147483647 h 92"/>
                    <a:gd name="T18" fmla="*/ 2147483647 w 30"/>
                    <a:gd name="T19" fmla="*/ 2147483647 h 92"/>
                    <a:gd name="T20" fmla="*/ 2147483647 w 30"/>
                    <a:gd name="T21" fmla="*/ 2147483647 h 92"/>
                    <a:gd name="T22" fmla="*/ 2147483647 w 30"/>
                    <a:gd name="T23" fmla="*/ 2147483647 h 92"/>
                    <a:gd name="T24" fmla="*/ 2147483647 w 30"/>
                    <a:gd name="T25" fmla="*/ 2147483647 h 92"/>
                    <a:gd name="T26" fmla="*/ 2147483647 w 30"/>
                    <a:gd name="T27" fmla="*/ 2147483647 h 92"/>
                    <a:gd name="T28" fmla="*/ 2147483647 w 30"/>
                    <a:gd name="T29" fmla="*/ 2147483647 h 92"/>
                    <a:gd name="T30" fmla="*/ 0 w 30"/>
                    <a:gd name="T31" fmla="*/ 0 h 92"/>
                    <a:gd name="T32" fmla="*/ 2147483647 w 30"/>
                    <a:gd name="T33" fmla="*/ 0 h 92"/>
                    <a:gd name="T34" fmla="*/ 2147483647 w 30"/>
                    <a:gd name="T35" fmla="*/ 2147483647 h 92"/>
                    <a:gd name="T36" fmla="*/ 2147483647 w 30"/>
                    <a:gd name="T37" fmla="*/ 2147483647 h 92"/>
                    <a:gd name="T38" fmla="*/ 2147483647 w 30"/>
                    <a:gd name="T39" fmla="*/ 2147483647 h 92"/>
                    <a:gd name="T40" fmla="*/ 2147483647 w 30"/>
                    <a:gd name="T41" fmla="*/ 2147483647 h 92"/>
                    <a:gd name="T42" fmla="*/ 2147483647 w 30"/>
                    <a:gd name="T43" fmla="*/ 2147483647 h 92"/>
                    <a:gd name="T44" fmla="*/ 2147483647 w 30"/>
                    <a:gd name="T45" fmla="*/ 2147483647 h 92"/>
                    <a:gd name="T46" fmla="*/ 2147483647 w 30"/>
                    <a:gd name="T47" fmla="*/ 2147483647 h 92"/>
                    <a:gd name="T48" fmla="*/ 2147483647 w 30"/>
                    <a:gd name="T49" fmla="*/ 2147483647 h 92"/>
                    <a:gd name="T50" fmla="*/ 2147483647 w 30"/>
                    <a:gd name="T51" fmla="*/ 2147483647 h 92"/>
                    <a:gd name="T52" fmla="*/ 2147483647 w 30"/>
                    <a:gd name="T53" fmla="*/ 2147483647 h 92"/>
                    <a:gd name="T54" fmla="*/ 2147483647 w 30"/>
                    <a:gd name="T55" fmla="*/ 2147483647 h 92"/>
                    <a:gd name="T56" fmla="*/ 2147483647 w 30"/>
                    <a:gd name="T57" fmla="*/ 2147483647 h 92"/>
                    <a:gd name="T58" fmla="*/ 2147483647 w 30"/>
                    <a:gd name="T59" fmla="*/ 2147483647 h 92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w 30"/>
                    <a:gd name="T91" fmla="*/ 0 h 92"/>
                    <a:gd name="T92" fmla="*/ 30 w 30"/>
                    <a:gd name="T93" fmla="*/ 92 h 92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T90" t="T91" r="T92" b="T93"/>
                  <a:pathLst>
                    <a:path w="30" h="92">
                      <a:moveTo>
                        <a:pt x="20" y="92"/>
                      </a:moveTo>
                      <a:lnTo>
                        <a:pt x="12" y="84"/>
                      </a:lnTo>
                      <a:lnTo>
                        <a:pt x="6" y="76"/>
                      </a:lnTo>
                      <a:lnTo>
                        <a:pt x="10" y="74"/>
                      </a:lnTo>
                      <a:lnTo>
                        <a:pt x="10" y="50"/>
                      </a:lnTo>
                      <a:lnTo>
                        <a:pt x="8" y="44"/>
                      </a:lnTo>
                      <a:lnTo>
                        <a:pt x="8" y="40"/>
                      </a:lnTo>
                      <a:lnTo>
                        <a:pt x="8" y="36"/>
                      </a:lnTo>
                      <a:lnTo>
                        <a:pt x="6" y="30"/>
                      </a:lnTo>
                      <a:lnTo>
                        <a:pt x="6" y="28"/>
                      </a:lnTo>
                      <a:lnTo>
                        <a:pt x="6" y="26"/>
                      </a:lnTo>
                      <a:lnTo>
                        <a:pt x="6" y="20"/>
                      </a:lnTo>
                      <a:lnTo>
                        <a:pt x="6" y="14"/>
                      </a:lnTo>
                      <a:lnTo>
                        <a:pt x="4" y="12"/>
                      </a:lnTo>
                      <a:lnTo>
                        <a:pt x="2" y="6"/>
                      </a:lnTo>
                      <a:lnTo>
                        <a:pt x="0" y="0"/>
                      </a:lnTo>
                      <a:lnTo>
                        <a:pt x="18" y="0"/>
                      </a:lnTo>
                      <a:lnTo>
                        <a:pt x="14" y="4"/>
                      </a:lnTo>
                      <a:lnTo>
                        <a:pt x="14" y="10"/>
                      </a:lnTo>
                      <a:lnTo>
                        <a:pt x="14" y="12"/>
                      </a:lnTo>
                      <a:lnTo>
                        <a:pt x="16" y="16"/>
                      </a:lnTo>
                      <a:lnTo>
                        <a:pt x="24" y="22"/>
                      </a:lnTo>
                      <a:lnTo>
                        <a:pt x="24" y="26"/>
                      </a:lnTo>
                      <a:lnTo>
                        <a:pt x="24" y="40"/>
                      </a:lnTo>
                      <a:lnTo>
                        <a:pt x="26" y="52"/>
                      </a:lnTo>
                      <a:lnTo>
                        <a:pt x="26" y="64"/>
                      </a:lnTo>
                      <a:lnTo>
                        <a:pt x="28" y="84"/>
                      </a:lnTo>
                      <a:lnTo>
                        <a:pt x="28" y="86"/>
                      </a:lnTo>
                      <a:lnTo>
                        <a:pt x="30" y="88"/>
                      </a:lnTo>
                      <a:lnTo>
                        <a:pt x="20" y="9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58" name="î$ḻîḍe">
                  <a:extLst>
                    <a:ext uri="{FF2B5EF4-FFF2-40B4-BE49-F238E27FC236}">
                      <a16:creationId xmlns:a16="http://schemas.microsoft.com/office/drawing/2014/main" id="{00C75CBA-3163-4806-BDB3-3C9AD566DB39}"/>
                    </a:ext>
                  </a:extLst>
                </p:cNvPr>
                <p:cNvSpPr/>
                <p:nvPr/>
              </p:nvSpPr>
              <p:spPr bwMode="auto">
                <a:xfrm>
                  <a:off x="4361637" y="3492189"/>
                  <a:ext cx="81255" cy="184939"/>
                </a:xfrm>
                <a:custGeom>
                  <a:avLst/>
                  <a:gdLst>
                    <a:gd name="T0" fmla="*/ 2147483647 w 46"/>
                    <a:gd name="T1" fmla="*/ 2147483647 h 110"/>
                    <a:gd name="T2" fmla="*/ 2147483647 w 46"/>
                    <a:gd name="T3" fmla="*/ 2147483647 h 110"/>
                    <a:gd name="T4" fmla="*/ 2147483647 w 46"/>
                    <a:gd name="T5" fmla="*/ 2147483647 h 110"/>
                    <a:gd name="T6" fmla="*/ 2147483647 w 46"/>
                    <a:gd name="T7" fmla="*/ 2147483647 h 110"/>
                    <a:gd name="T8" fmla="*/ 2147483647 w 46"/>
                    <a:gd name="T9" fmla="*/ 2147483647 h 110"/>
                    <a:gd name="T10" fmla="*/ 2147483647 w 46"/>
                    <a:gd name="T11" fmla="*/ 2147483647 h 110"/>
                    <a:gd name="T12" fmla="*/ 2147483647 w 46"/>
                    <a:gd name="T13" fmla="*/ 2147483647 h 110"/>
                    <a:gd name="T14" fmla="*/ 2147483647 w 46"/>
                    <a:gd name="T15" fmla="*/ 2147483647 h 110"/>
                    <a:gd name="T16" fmla="*/ 2147483647 w 46"/>
                    <a:gd name="T17" fmla="*/ 2147483647 h 110"/>
                    <a:gd name="T18" fmla="*/ 2147483647 w 46"/>
                    <a:gd name="T19" fmla="*/ 0 h 110"/>
                    <a:gd name="T20" fmla="*/ 2147483647 w 46"/>
                    <a:gd name="T21" fmla="*/ 2147483647 h 110"/>
                    <a:gd name="T22" fmla="*/ 2147483647 w 46"/>
                    <a:gd name="T23" fmla="*/ 0 h 110"/>
                    <a:gd name="T24" fmla="*/ 2147483647 w 46"/>
                    <a:gd name="T25" fmla="*/ 2147483647 h 110"/>
                    <a:gd name="T26" fmla="*/ 2147483647 w 46"/>
                    <a:gd name="T27" fmla="*/ 2147483647 h 110"/>
                    <a:gd name="T28" fmla="*/ 2147483647 w 46"/>
                    <a:gd name="T29" fmla="*/ 2147483647 h 110"/>
                    <a:gd name="T30" fmla="*/ 2147483647 w 46"/>
                    <a:gd name="T31" fmla="*/ 2147483647 h 110"/>
                    <a:gd name="T32" fmla="*/ 2147483647 w 46"/>
                    <a:gd name="T33" fmla="*/ 2147483647 h 110"/>
                    <a:gd name="T34" fmla="*/ 2147483647 w 46"/>
                    <a:gd name="T35" fmla="*/ 2147483647 h 110"/>
                    <a:gd name="T36" fmla="*/ 2147483647 w 46"/>
                    <a:gd name="T37" fmla="*/ 2147483647 h 110"/>
                    <a:gd name="T38" fmla="*/ 0 w 46"/>
                    <a:gd name="T39" fmla="*/ 2147483647 h 110"/>
                    <a:gd name="T40" fmla="*/ 0 w 46"/>
                    <a:gd name="T41" fmla="*/ 2147483647 h 110"/>
                    <a:gd name="T42" fmla="*/ 0 w 46"/>
                    <a:gd name="T43" fmla="*/ 2147483647 h 110"/>
                    <a:gd name="T44" fmla="*/ 2147483647 w 46"/>
                    <a:gd name="T45" fmla="*/ 2147483647 h 110"/>
                    <a:gd name="T46" fmla="*/ 2147483647 w 46"/>
                    <a:gd name="T47" fmla="*/ 2147483647 h 110"/>
                    <a:gd name="T48" fmla="*/ 2147483647 w 46"/>
                    <a:gd name="T49" fmla="*/ 2147483647 h 110"/>
                    <a:gd name="T50" fmla="*/ 2147483647 w 46"/>
                    <a:gd name="T51" fmla="*/ 2147483647 h 110"/>
                    <a:gd name="T52" fmla="*/ 2147483647 w 46"/>
                    <a:gd name="T53" fmla="*/ 2147483647 h 110"/>
                    <a:gd name="T54" fmla="*/ 2147483647 w 46"/>
                    <a:gd name="T55" fmla="*/ 2147483647 h 110"/>
                    <a:gd name="T56" fmla="*/ 2147483647 w 46"/>
                    <a:gd name="T57" fmla="*/ 2147483647 h 110"/>
                    <a:gd name="T58" fmla="*/ 2147483647 w 46"/>
                    <a:gd name="T59" fmla="*/ 2147483647 h 110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w 46"/>
                    <a:gd name="T91" fmla="*/ 0 h 110"/>
                    <a:gd name="T92" fmla="*/ 46 w 46"/>
                    <a:gd name="T93" fmla="*/ 110 h 110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T90" t="T91" r="T92" b="T93"/>
                  <a:pathLst>
                    <a:path w="46" h="110">
                      <a:moveTo>
                        <a:pt x="16" y="110"/>
                      </a:moveTo>
                      <a:lnTo>
                        <a:pt x="30" y="104"/>
                      </a:lnTo>
                      <a:lnTo>
                        <a:pt x="30" y="60"/>
                      </a:lnTo>
                      <a:lnTo>
                        <a:pt x="40" y="46"/>
                      </a:lnTo>
                      <a:lnTo>
                        <a:pt x="44" y="36"/>
                      </a:lnTo>
                      <a:lnTo>
                        <a:pt x="46" y="30"/>
                      </a:lnTo>
                      <a:lnTo>
                        <a:pt x="44" y="18"/>
                      </a:lnTo>
                      <a:lnTo>
                        <a:pt x="40" y="10"/>
                      </a:lnTo>
                      <a:lnTo>
                        <a:pt x="34" y="6"/>
                      </a:lnTo>
                      <a:lnTo>
                        <a:pt x="30" y="0"/>
                      </a:lnTo>
                      <a:lnTo>
                        <a:pt x="20" y="2"/>
                      </a:lnTo>
                      <a:lnTo>
                        <a:pt x="20" y="0"/>
                      </a:lnTo>
                      <a:lnTo>
                        <a:pt x="20" y="6"/>
                      </a:lnTo>
                      <a:lnTo>
                        <a:pt x="20" y="8"/>
                      </a:lnTo>
                      <a:lnTo>
                        <a:pt x="20" y="10"/>
                      </a:lnTo>
                      <a:lnTo>
                        <a:pt x="12" y="14"/>
                      </a:lnTo>
                      <a:lnTo>
                        <a:pt x="6" y="16"/>
                      </a:lnTo>
                      <a:lnTo>
                        <a:pt x="4" y="18"/>
                      </a:lnTo>
                      <a:lnTo>
                        <a:pt x="4" y="22"/>
                      </a:lnTo>
                      <a:lnTo>
                        <a:pt x="0" y="26"/>
                      </a:lnTo>
                      <a:lnTo>
                        <a:pt x="0" y="32"/>
                      </a:lnTo>
                      <a:lnTo>
                        <a:pt x="0" y="34"/>
                      </a:lnTo>
                      <a:lnTo>
                        <a:pt x="2" y="38"/>
                      </a:lnTo>
                      <a:lnTo>
                        <a:pt x="10" y="44"/>
                      </a:lnTo>
                      <a:lnTo>
                        <a:pt x="10" y="48"/>
                      </a:lnTo>
                      <a:lnTo>
                        <a:pt x="10" y="62"/>
                      </a:lnTo>
                      <a:lnTo>
                        <a:pt x="12" y="74"/>
                      </a:lnTo>
                      <a:lnTo>
                        <a:pt x="12" y="86"/>
                      </a:lnTo>
                      <a:lnTo>
                        <a:pt x="14" y="106"/>
                      </a:lnTo>
                      <a:lnTo>
                        <a:pt x="16" y="1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59" name="isľïḑê">
                  <a:extLst>
                    <a:ext uri="{FF2B5EF4-FFF2-40B4-BE49-F238E27FC236}">
                      <a16:creationId xmlns:a16="http://schemas.microsoft.com/office/drawing/2014/main" id="{905B8603-9999-4D15-B12A-F3C9E072D301}"/>
                    </a:ext>
                  </a:extLst>
                </p:cNvPr>
                <p:cNvSpPr/>
                <p:nvPr/>
              </p:nvSpPr>
              <p:spPr bwMode="auto">
                <a:xfrm>
                  <a:off x="4413971" y="3443152"/>
                  <a:ext cx="329154" cy="290018"/>
                </a:xfrm>
                <a:custGeom>
                  <a:avLst/>
                  <a:gdLst>
                    <a:gd name="T0" fmla="*/ 2147483647 w 189"/>
                    <a:gd name="T1" fmla="*/ 2147483647 h 174"/>
                    <a:gd name="T2" fmla="*/ 2147483647 w 189"/>
                    <a:gd name="T3" fmla="*/ 2147483647 h 174"/>
                    <a:gd name="T4" fmla="*/ 2147483647 w 189"/>
                    <a:gd name="T5" fmla="*/ 2147483647 h 174"/>
                    <a:gd name="T6" fmla="*/ 2147483647 w 189"/>
                    <a:gd name="T7" fmla="*/ 2147483647 h 174"/>
                    <a:gd name="T8" fmla="*/ 2147483647 w 189"/>
                    <a:gd name="T9" fmla="*/ 2147483647 h 174"/>
                    <a:gd name="T10" fmla="*/ 0 w 189"/>
                    <a:gd name="T11" fmla="*/ 2147483647 h 174"/>
                    <a:gd name="T12" fmla="*/ 2147483647 w 189"/>
                    <a:gd name="T13" fmla="*/ 2147483647 h 174"/>
                    <a:gd name="T14" fmla="*/ 2147483647 w 189"/>
                    <a:gd name="T15" fmla="*/ 2147483647 h 174"/>
                    <a:gd name="T16" fmla="*/ 2147483647 w 189"/>
                    <a:gd name="T17" fmla="*/ 2147483647 h 174"/>
                    <a:gd name="T18" fmla="*/ 2147483647 w 189"/>
                    <a:gd name="T19" fmla="*/ 2147483647 h 174"/>
                    <a:gd name="T20" fmla="*/ 2147483647 w 189"/>
                    <a:gd name="T21" fmla="*/ 0 h 174"/>
                    <a:gd name="T22" fmla="*/ 2147483647 w 189"/>
                    <a:gd name="T23" fmla="*/ 0 h 174"/>
                    <a:gd name="T24" fmla="*/ 2147483647 w 189"/>
                    <a:gd name="T25" fmla="*/ 2147483647 h 174"/>
                    <a:gd name="T26" fmla="*/ 2147483647 w 189"/>
                    <a:gd name="T27" fmla="*/ 2147483647 h 174"/>
                    <a:gd name="T28" fmla="*/ 2147483647 w 189"/>
                    <a:gd name="T29" fmla="*/ 2147483647 h 174"/>
                    <a:gd name="T30" fmla="*/ 2147483647 w 189"/>
                    <a:gd name="T31" fmla="*/ 2147483647 h 174"/>
                    <a:gd name="T32" fmla="*/ 2147483647 w 189"/>
                    <a:gd name="T33" fmla="*/ 2147483647 h 174"/>
                    <a:gd name="T34" fmla="*/ 2147483647 w 189"/>
                    <a:gd name="T35" fmla="*/ 2147483647 h 174"/>
                    <a:gd name="T36" fmla="*/ 2147483647 w 189"/>
                    <a:gd name="T37" fmla="*/ 2147483647 h 174"/>
                    <a:gd name="T38" fmla="*/ 2147483647 w 189"/>
                    <a:gd name="T39" fmla="*/ 2147483647 h 174"/>
                    <a:gd name="T40" fmla="*/ 2147483647 w 189"/>
                    <a:gd name="T41" fmla="*/ 2147483647 h 174"/>
                    <a:gd name="T42" fmla="*/ 2147483647 w 189"/>
                    <a:gd name="T43" fmla="*/ 2147483647 h 174"/>
                    <a:gd name="T44" fmla="*/ 2147483647 w 189"/>
                    <a:gd name="T45" fmla="*/ 2147483647 h 174"/>
                    <a:gd name="T46" fmla="*/ 2147483647 w 189"/>
                    <a:gd name="T47" fmla="*/ 0 h 174"/>
                    <a:gd name="T48" fmla="*/ 2147483647 w 189"/>
                    <a:gd name="T49" fmla="*/ 2147483647 h 174"/>
                    <a:gd name="T50" fmla="*/ 2147483647 w 189"/>
                    <a:gd name="T51" fmla="*/ 2147483647 h 174"/>
                    <a:gd name="T52" fmla="*/ 2147483647 w 189"/>
                    <a:gd name="T53" fmla="*/ 2147483647 h 174"/>
                    <a:gd name="T54" fmla="*/ 2147483647 w 189"/>
                    <a:gd name="T55" fmla="*/ 2147483647 h 174"/>
                    <a:gd name="T56" fmla="*/ 2147483647 w 189"/>
                    <a:gd name="T57" fmla="*/ 2147483647 h 174"/>
                    <a:gd name="T58" fmla="*/ 2147483647 w 189"/>
                    <a:gd name="T59" fmla="*/ 2147483647 h 174"/>
                    <a:gd name="T60" fmla="*/ 2147483647 w 189"/>
                    <a:gd name="T61" fmla="*/ 2147483647 h 174"/>
                    <a:gd name="T62" fmla="*/ 2147483647 w 189"/>
                    <a:gd name="T63" fmla="*/ 2147483647 h 174"/>
                    <a:gd name="T64" fmla="*/ 2147483647 w 189"/>
                    <a:gd name="T65" fmla="*/ 2147483647 h 174"/>
                    <a:gd name="T66" fmla="*/ 2147483647 w 189"/>
                    <a:gd name="T67" fmla="*/ 2147483647 h 174"/>
                    <a:gd name="T68" fmla="*/ 2147483647 w 189"/>
                    <a:gd name="T69" fmla="*/ 2147483647 h 174"/>
                    <a:gd name="T70" fmla="*/ 2147483647 w 189"/>
                    <a:gd name="T71" fmla="*/ 2147483647 h 174"/>
                    <a:gd name="T72" fmla="*/ 2147483647 w 189"/>
                    <a:gd name="T73" fmla="*/ 2147483647 h 174"/>
                    <a:gd name="T74" fmla="*/ 2147483647 w 189"/>
                    <a:gd name="T75" fmla="*/ 2147483647 h 174"/>
                    <a:gd name="T76" fmla="*/ 2147483647 w 189"/>
                    <a:gd name="T77" fmla="*/ 2147483647 h 174"/>
                    <a:gd name="T78" fmla="*/ 2147483647 w 189"/>
                    <a:gd name="T79" fmla="*/ 2147483647 h 174"/>
                    <a:gd name="T80" fmla="*/ 2147483647 w 189"/>
                    <a:gd name="T81" fmla="*/ 2147483647 h 174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89"/>
                    <a:gd name="T124" fmla="*/ 0 h 174"/>
                    <a:gd name="T125" fmla="*/ 189 w 189"/>
                    <a:gd name="T126" fmla="*/ 174 h 174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89" h="174">
                      <a:moveTo>
                        <a:pt x="90" y="168"/>
                      </a:moveTo>
                      <a:lnTo>
                        <a:pt x="74" y="170"/>
                      </a:lnTo>
                      <a:lnTo>
                        <a:pt x="58" y="174"/>
                      </a:lnTo>
                      <a:lnTo>
                        <a:pt x="52" y="172"/>
                      </a:lnTo>
                      <a:lnTo>
                        <a:pt x="46" y="166"/>
                      </a:lnTo>
                      <a:lnTo>
                        <a:pt x="40" y="152"/>
                      </a:lnTo>
                      <a:lnTo>
                        <a:pt x="36" y="146"/>
                      </a:lnTo>
                      <a:lnTo>
                        <a:pt x="32" y="138"/>
                      </a:lnTo>
                      <a:lnTo>
                        <a:pt x="24" y="134"/>
                      </a:lnTo>
                      <a:lnTo>
                        <a:pt x="18" y="132"/>
                      </a:lnTo>
                      <a:lnTo>
                        <a:pt x="0" y="134"/>
                      </a:lnTo>
                      <a:lnTo>
                        <a:pt x="0" y="90"/>
                      </a:lnTo>
                      <a:lnTo>
                        <a:pt x="10" y="76"/>
                      </a:lnTo>
                      <a:lnTo>
                        <a:pt x="14" y="66"/>
                      </a:lnTo>
                      <a:lnTo>
                        <a:pt x="16" y="60"/>
                      </a:lnTo>
                      <a:lnTo>
                        <a:pt x="14" y="48"/>
                      </a:lnTo>
                      <a:lnTo>
                        <a:pt x="10" y="40"/>
                      </a:lnTo>
                      <a:lnTo>
                        <a:pt x="14" y="26"/>
                      </a:lnTo>
                      <a:lnTo>
                        <a:pt x="18" y="12"/>
                      </a:lnTo>
                      <a:lnTo>
                        <a:pt x="22" y="8"/>
                      </a:lnTo>
                      <a:lnTo>
                        <a:pt x="28" y="4"/>
                      </a:lnTo>
                      <a:lnTo>
                        <a:pt x="34" y="0"/>
                      </a:lnTo>
                      <a:lnTo>
                        <a:pt x="44" y="0"/>
                      </a:lnTo>
                      <a:lnTo>
                        <a:pt x="46" y="0"/>
                      </a:lnTo>
                      <a:lnTo>
                        <a:pt x="50" y="2"/>
                      </a:lnTo>
                      <a:lnTo>
                        <a:pt x="56" y="8"/>
                      </a:lnTo>
                      <a:lnTo>
                        <a:pt x="62" y="12"/>
                      </a:lnTo>
                      <a:lnTo>
                        <a:pt x="64" y="14"/>
                      </a:lnTo>
                      <a:lnTo>
                        <a:pt x="68" y="16"/>
                      </a:lnTo>
                      <a:lnTo>
                        <a:pt x="72" y="14"/>
                      </a:lnTo>
                      <a:lnTo>
                        <a:pt x="72" y="12"/>
                      </a:lnTo>
                      <a:lnTo>
                        <a:pt x="74" y="10"/>
                      </a:lnTo>
                      <a:lnTo>
                        <a:pt x="78" y="10"/>
                      </a:lnTo>
                      <a:lnTo>
                        <a:pt x="86" y="10"/>
                      </a:lnTo>
                      <a:lnTo>
                        <a:pt x="90" y="14"/>
                      </a:lnTo>
                      <a:lnTo>
                        <a:pt x="94" y="16"/>
                      </a:lnTo>
                      <a:lnTo>
                        <a:pt x="100" y="18"/>
                      </a:lnTo>
                      <a:lnTo>
                        <a:pt x="108" y="16"/>
                      </a:lnTo>
                      <a:lnTo>
                        <a:pt x="114" y="12"/>
                      </a:lnTo>
                      <a:lnTo>
                        <a:pt x="120" y="10"/>
                      </a:lnTo>
                      <a:lnTo>
                        <a:pt x="128" y="8"/>
                      </a:lnTo>
                      <a:lnTo>
                        <a:pt x="134" y="8"/>
                      </a:lnTo>
                      <a:lnTo>
                        <a:pt x="138" y="10"/>
                      </a:lnTo>
                      <a:lnTo>
                        <a:pt x="142" y="10"/>
                      </a:lnTo>
                      <a:lnTo>
                        <a:pt x="151" y="12"/>
                      </a:lnTo>
                      <a:lnTo>
                        <a:pt x="155" y="10"/>
                      </a:lnTo>
                      <a:lnTo>
                        <a:pt x="161" y="8"/>
                      </a:lnTo>
                      <a:lnTo>
                        <a:pt x="171" y="0"/>
                      </a:lnTo>
                      <a:lnTo>
                        <a:pt x="175" y="6"/>
                      </a:lnTo>
                      <a:lnTo>
                        <a:pt x="179" y="10"/>
                      </a:lnTo>
                      <a:lnTo>
                        <a:pt x="183" y="22"/>
                      </a:lnTo>
                      <a:lnTo>
                        <a:pt x="185" y="26"/>
                      </a:lnTo>
                      <a:lnTo>
                        <a:pt x="189" y="30"/>
                      </a:lnTo>
                      <a:lnTo>
                        <a:pt x="187" y="46"/>
                      </a:lnTo>
                      <a:lnTo>
                        <a:pt x="183" y="46"/>
                      </a:lnTo>
                      <a:lnTo>
                        <a:pt x="179" y="46"/>
                      </a:lnTo>
                      <a:lnTo>
                        <a:pt x="175" y="60"/>
                      </a:lnTo>
                      <a:lnTo>
                        <a:pt x="171" y="70"/>
                      </a:lnTo>
                      <a:lnTo>
                        <a:pt x="165" y="82"/>
                      </a:lnTo>
                      <a:lnTo>
                        <a:pt x="161" y="92"/>
                      </a:lnTo>
                      <a:lnTo>
                        <a:pt x="159" y="94"/>
                      </a:lnTo>
                      <a:lnTo>
                        <a:pt x="157" y="96"/>
                      </a:lnTo>
                      <a:lnTo>
                        <a:pt x="155" y="98"/>
                      </a:lnTo>
                      <a:lnTo>
                        <a:pt x="153" y="98"/>
                      </a:lnTo>
                      <a:lnTo>
                        <a:pt x="151" y="108"/>
                      </a:lnTo>
                      <a:lnTo>
                        <a:pt x="146" y="120"/>
                      </a:lnTo>
                      <a:lnTo>
                        <a:pt x="142" y="130"/>
                      </a:lnTo>
                      <a:lnTo>
                        <a:pt x="138" y="134"/>
                      </a:lnTo>
                      <a:lnTo>
                        <a:pt x="134" y="136"/>
                      </a:lnTo>
                      <a:lnTo>
                        <a:pt x="132" y="134"/>
                      </a:lnTo>
                      <a:lnTo>
                        <a:pt x="130" y="132"/>
                      </a:lnTo>
                      <a:lnTo>
                        <a:pt x="128" y="124"/>
                      </a:lnTo>
                      <a:lnTo>
                        <a:pt x="122" y="126"/>
                      </a:lnTo>
                      <a:lnTo>
                        <a:pt x="116" y="130"/>
                      </a:lnTo>
                      <a:lnTo>
                        <a:pt x="110" y="134"/>
                      </a:lnTo>
                      <a:lnTo>
                        <a:pt x="104" y="138"/>
                      </a:lnTo>
                      <a:lnTo>
                        <a:pt x="100" y="146"/>
                      </a:lnTo>
                      <a:lnTo>
                        <a:pt x="98" y="150"/>
                      </a:lnTo>
                      <a:lnTo>
                        <a:pt x="96" y="158"/>
                      </a:lnTo>
                      <a:lnTo>
                        <a:pt x="96" y="168"/>
                      </a:lnTo>
                      <a:lnTo>
                        <a:pt x="94" y="168"/>
                      </a:lnTo>
                      <a:lnTo>
                        <a:pt x="90" y="16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60" name="ísľíḋe">
                  <a:extLst>
                    <a:ext uri="{FF2B5EF4-FFF2-40B4-BE49-F238E27FC236}">
                      <a16:creationId xmlns:a16="http://schemas.microsoft.com/office/drawing/2014/main" id="{386A76BD-734F-483B-AAA4-A015EF1D5FDA}"/>
                    </a:ext>
                  </a:extLst>
                </p:cNvPr>
                <p:cNvSpPr/>
                <p:nvPr/>
              </p:nvSpPr>
              <p:spPr bwMode="auto">
                <a:xfrm>
                  <a:off x="4570973" y="3458564"/>
                  <a:ext cx="221732" cy="347463"/>
                </a:xfrm>
                <a:custGeom>
                  <a:avLst/>
                  <a:gdLst>
                    <a:gd name="T0" fmla="*/ 2147483647 w 127"/>
                    <a:gd name="T1" fmla="*/ 2147483647 h 208"/>
                    <a:gd name="T2" fmla="*/ 2147483647 w 127"/>
                    <a:gd name="T3" fmla="*/ 2147483647 h 208"/>
                    <a:gd name="T4" fmla="*/ 2147483647 w 127"/>
                    <a:gd name="T5" fmla="*/ 2147483647 h 208"/>
                    <a:gd name="T6" fmla="*/ 2147483647 w 127"/>
                    <a:gd name="T7" fmla="*/ 2147483647 h 208"/>
                    <a:gd name="T8" fmla="*/ 2147483647 w 127"/>
                    <a:gd name="T9" fmla="*/ 2147483647 h 208"/>
                    <a:gd name="T10" fmla="*/ 2147483647 w 127"/>
                    <a:gd name="T11" fmla="*/ 2147483647 h 208"/>
                    <a:gd name="T12" fmla="*/ 2147483647 w 127"/>
                    <a:gd name="T13" fmla="*/ 2147483647 h 208"/>
                    <a:gd name="T14" fmla="*/ 2147483647 w 127"/>
                    <a:gd name="T15" fmla="*/ 2147483647 h 208"/>
                    <a:gd name="T16" fmla="*/ 2147483647 w 127"/>
                    <a:gd name="T17" fmla="*/ 2147483647 h 208"/>
                    <a:gd name="T18" fmla="*/ 2147483647 w 127"/>
                    <a:gd name="T19" fmla="*/ 2147483647 h 208"/>
                    <a:gd name="T20" fmla="*/ 2147483647 w 127"/>
                    <a:gd name="T21" fmla="*/ 2147483647 h 208"/>
                    <a:gd name="T22" fmla="*/ 2147483647 w 127"/>
                    <a:gd name="T23" fmla="*/ 2147483647 h 208"/>
                    <a:gd name="T24" fmla="*/ 2147483647 w 127"/>
                    <a:gd name="T25" fmla="*/ 2147483647 h 208"/>
                    <a:gd name="T26" fmla="*/ 2147483647 w 127"/>
                    <a:gd name="T27" fmla="*/ 2147483647 h 208"/>
                    <a:gd name="T28" fmla="*/ 2147483647 w 127"/>
                    <a:gd name="T29" fmla="*/ 2147483647 h 208"/>
                    <a:gd name="T30" fmla="*/ 2147483647 w 127"/>
                    <a:gd name="T31" fmla="*/ 2147483647 h 208"/>
                    <a:gd name="T32" fmla="*/ 2147483647 w 127"/>
                    <a:gd name="T33" fmla="*/ 2147483647 h 208"/>
                    <a:gd name="T34" fmla="*/ 2147483647 w 127"/>
                    <a:gd name="T35" fmla="*/ 2147483647 h 208"/>
                    <a:gd name="T36" fmla="*/ 2147483647 w 127"/>
                    <a:gd name="T37" fmla="*/ 2147483647 h 208"/>
                    <a:gd name="T38" fmla="*/ 2147483647 w 127"/>
                    <a:gd name="T39" fmla="*/ 2147483647 h 208"/>
                    <a:gd name="T40" fmla="*/ 2147483647 w 127"/>
                    <a:gd name="T41" fmla="*/ 2147483647 h 208"/>
                    <a:gd name="T42" fmla="*/ 2147483647 w 127"/>
                    <a:gd name="T43" fmla="*/ 2147483647 h 208"/>
                    <a:gd name="T44" fmla="*/ 2147483647 w 127"/>
                    <a:gd name="T45" fmla="*/ 2147483647 h 208"/>
                    <a:gd name="T46" fmla="*/ 2147483647 w 127"/>
                    <a:gd name="T47" fmla="*/ 2147483647 h 208"/>
                    <a:gd name="T48" fmla="*/ 2147483647 w 127"/>
                    <a:gd name="T49" fmla="*/ 2147483647 h 208"/>
                    <a:gd name="T50" fmla="*/ 2147483647 w 127"/>
                    <a:gd name="T51" fmla="*/ 2147483647 h 208"/>
                    <a:gd name="T52" fmla="*/ 2147483647 w 127"/>
                    <a:gd name="T53" fmla="*/ 2147483647 h 208"/>
                    <a:gd name="T54" fmla="*/ 2147483647 w 127"/>
                    <a:gd name="T55" fmla="*/ 2147483647 h 208"/>
                    <a:gd name="T56" fmla="*/ 2147483647 w 127"/>
                    <a:gd name="T57" fmla="*/ 2147483647 h 208"/>
                    <a:gd name="T58" fmla="*/ 2147483647 w 127"/>
                    <a:gd name="T59" fmla="*/ 2147483647 h 208"/>
                    <a:gd name="T60" fmla="*/ 2147483647 w 127"/>
                    <a:gd name="T61" fmla="*/ 2147483647 h 208"/>
                    <a:gd name="T62" fmla="*/ 2147483647 w 127"/>
                    <a:gd name="T63" fmla="*/ 2147483647 h 208"/>
                    <a:gd name="T64" fmla="*/ 2147483647 w 127"/>
                    <a:gd name="T65" fmla="*/ 2147483647 h 208"/>
                    <a:gd name="T66" fmla="*/ 2147483647 w 127"/>
                    <a:gd name="T67" fmla="*/ 2147483647 h 208"/>
                    <a:gd name="T68" fmla="*/ 2147483647 w 127"/>
                    <a:gd name="T69" fmla="*/ 2147483647 h 208"/>
                    <a:gd name="T70" fmla="*/ 2147483647 w 127"/>
                    <a:gd name="T71" fmla="*/ 2147483647 h 208"/>
                    <a:gd name="T72" fmla="*/ 2147483647 w 127"/>
                    <a:gd name="T73" fmla="*/ 2147483647 h 208"/>
                    <a:gd name="T74" fmla="*/ 2147483647 w 127"/>
                    <a:gd name="T75" fmla="*/ 2147483647 h 208"/>
                    <a:gd name="T76" fmla="*/ 0 w 127"/>
                    <a:gd name="T77" fmla="*/ 2147483647 h 208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27"/>
                    <a:gd name="T118" fmla="*/ 0 h 208"/>
                    <a:gd name="T119" fmla="*/ 127 w 127"/>
                    <a:gd name="T120" fmla="*/ 208 h 208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27" h="208">
                      <a:moveTo>
                        <a:pt x="6" y="158"/>
                      </a:moveTo>
                      <a:lnTo>
                        <a:pt x="6" y="148"/>
                      </a:lnTo>
                      <a:lnTo>
                        <a:pt x="8" y="140"/>
                      </a:lnTo>
                      <a:lnTo>
                        <a:pt x="10" y="136"/>
                      </a:lnTo>
                      <a:lnTo>
                        <a:pt x="14" y="128"/>
                      </a:lnTo>
                      <a:lnTo>
                        <a:pt x="20" y="124"/>
                      </a:lnTo>
                      <a:lnTo>
                        <a:pt x="26" y="120"/>
                      </a:lnTo>
                      <a:lnTo>
                        <a:pt x="32" y="116"/>
                      </a:lnTo>
                      <a:lnTo>
                        <a:pt x="38" y="114"/>
                      </a:lnTo>
                      <a:lnTo>
                        <a:pt x="40" y="122"/>
                      </a:lnTo>
                      <a:lnTo>
                        <a:pt x="42" y="124"/>
                      </a:lnTo>
                      <a:lnTo>
                        <a:pt x="44" y="126"/>
                      </a:lnTo>
                      <a:lnTo>
                        <a:pt x="48" y="124"/>
                      </a:lnTo>
                      <a:lnTo>
                        <a:pt x="52" y="120"/>
                      </a:lnTo>
                      <a:lnTo>
                        <a:pt x="56" y="110"/>
                      </a:lnTo>
                      <a:lnTo>
                        <a:pt x="61" y="98"/>
                      </a:lnTo>
                      <a:lnTo>
                        <a:pt x="63" y="88"/>
                      </a:lnTo>
                      <a:lnTo>
                        <a:pt x="65" y="88"/>
                      </a:lnTo>
                      <a:lnTo>
                        <a:pt x="67" y="86"/>
                      </a:lnTo>
                      <a:lnTo>
                        <a:pt x="69" y="84"/>
                      </a:lnTo>
                      <a:lnTo>
                        <a:pt x="71" y="82"/>
                      </a:lnTo>
                      <a:lnTo>
                        <a:pt x="75" y="72"/>
                      </a:lnTo>
                      <a:lnTo>
                        <a:pt x="81" y="60"/>
                      </a:lnTo>
                      <a:lnTo>
                        <a:pt x="85" y="50"/>
                      </a:lnTo>
                      <a:lnTo>
                        <a:pt x="89" y="36"/>
                      </a:lnTo>
                      <a:lnTo>
                        <a:pt x="93" y="36"/>
                      </a:lnTo>
                      <a:lnTo>
                        <a:pt x="97" y="36"/>
                      </a:lnTo>
                      <a:lnTo>
                        <a:pt x="99" y="20"/>
                      </a:lnTo>
                      <a:lnTo>
                        <a:pt x="95" y="16"/>
                      </a:lnTo>
                      <a:lnTo>
                        <a:pt x="93" y="12"/>
                      </a:lnTo>
                      <a:lnTo>
                        <a:pt x="89" y="0"/>
                      </a:lnTo>
                      <a:lnTo>
                        <a:pt x="91" y="2"/>
                      </a:lnTo>
                      <a:lnTo>
                        <a:pt x="93" y="0"/>
                      </a:lnTo>
                      <a:lnTo>
                        <a:pt x="97" y="6"/>
                      </a:lnTo>
                      <a:lnTo>
                        <a:pt x="103" y="14"/>
                      </a:lnTo>
                      <a:lnTo>
                        <a:pt x="107" y="20"/>
                      </a:lnTo>
                      <a:lnTo>
                        <a:pt x="109" y="26"/>
                      </a:lnTo>
                      <a:lnTo>
                        <a:pt x="107" y="44"/>
                      </a:lnTo>
                      <a:lnTo>
                        <a:pt x="109" y="50"/>
                      </a:lnTo>
                      <a:lnTo>
                        <a:pt x="109" y="54"/>
                      </a:lnTo>
                      <a:lnTo>
                        <a:pt x="117" y="60"/>
                      </a:lnTo>
                      <a:lnTo>
                        <a:pt x="99" y="60"/>
                      </a:lnTo>
                      <a:lnTo>
                        <a:pt x="93" y="62"/>
                      </a:lnTo>
                      <a:lnTo>
                        <a:pt x="91" y="64"/>
                      </a:lnTo>
                      <a:lnTo>
                        <a:pt x="89" y="66"/>
                      </a:lnTo>
                      <a:lnTo>
                        <a:pt x="93" y="70"/>
                      </a:lnTo>
                      <a:lnTo>
                        <a:pt x="101" y="78"/>
                      </a:lnTo>
                      <a:lnTo>
                        <a:pt x="111" y="88"/>
                      </a:lnTo>
                      <a:lnTo>
                        <a:pt x="115" y="96"/>
                      </a:lnTo>
                      <a:lnTo>
                        <a:pt x="117" y="106"/>
                      </a:lnTo>
                      <a:lnTo>
                        <a:pt x="113" y="110"/>
                      </a:lnTo>
                      <a:lnTo>
                        <a:pt x="107" y="116"/>
                      </a:lnTo>
                      <a:lnTo>
                        <a:pt x="101" y="126"/>
                      </a:lnTo>
                      <a:lnTo>
                        <a:pt x="99" y="136"/>
                      </a:lnTo>
                      <a:lnTo>
                        <a:pt x="99" y="144"/>
                      </a:lnTo>
                      <a:lnTo>
                        <a:pt x="101" y="154"/>
                      </a:lnTo>
                      <a:lnTo>
                        <a:pt x="109" y="168"/>
                      </a:lnTo>
                      <a:lnTo>
                        <a:pt x="119" y="182"/>
                      </a:lnTo>
                      <a:lnTo>
                        <a:pt x="127" y="194"/>
                      </a:lnTo>
                      <a:lnTo>
                        <a:pt x="127" y="208"/>
                      </a:lnTo>
                      <a:lnTo>
                        <a:pt x="121" y="208"/>
                      </a:lnTo>
                      <a:lnTo>
                        <a:pt x="111" y="208"/>
                      </a:lnTo>
                      <a:lnTo>
                        <a:pt x="107" y="206"/>
                      </a:lnTo>
                      <a:lnTo>
                        <a:pt x="103" y="204"/>
                      </a:lnTo>
                      <a:lnTo>
                        <a:pt x="81" y="204"/>
                      </a:lnTo>
                      <a:lnTo>
                        <a:pt x="81" y="202"/>
                      </a:lnTo>
                      <a:lnTo>
                        <a:pt x="46" y="200"/>
                      </a:lnTo>
                      <a:lnTo>
                        <a:pt x="46" y="204"/>
                      </a:lnTo>
                      <a:lnTo>
                        <a:pt x="22" y="202"/>
                      </a:lnTo>
                      <a:lnTo>
                        <a:pt x="24" y="198"/>
                      </a:lnTo>
                      <a:lnTo>
                        <a:pt x="24" y="188"/>
                      </a:lnTo>
                      <a:lnTo>
                        <a:pt x="22" y="182"/>
                      </a:lnTo>
                      <a:lnTo>
                        <a:pt x="22" y="174"/>
                      </a:lnTo>
                      <a:lnTo>
                        <a:pt x="24" y="168"/>
                      </a:lnTo>
                      <a:lnTo>
                        <a:pt x="14" y="166"/>
                      </a:lnTo>
                      <a:lnTo>
                        <a:pt x="10" y="164"/>
                      </a:lnTo>
                      <a:lnTo>
                        <a:pt x="6" y="160"/>
                      </a:lnTo>
                      <a:lnTo>
                        <a:pt x="0" y="158"/>
                      </a:lnTo>
                      <a:lnTo>
                        <a:pt x="6" y="15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61" name="îšḷiḋe">
                  <a:extLst>
                    <a:ext uri="{FF2B5EF4-FFF2-40B4-BE49-F238E27FC236}">
                      <a16:creationId xmlns:a16="http://schemas.microsoft.com/office/drawing/2014/main" id="{DCB34D19-B34F-4268-A09A-EF73C3260643}"/>
                    </a:ext>
                  </a:extLst>
                </p:cNvPr>
                <p:cNvSpPr/>
                <p:nvPr/>
              </p:nvSpPr>
              <p:spPr bwMode="auto">
                <a:xfrm>
                  <a:off x="4587500" y="3793417"/>
                  <a:ext cx="155625" cy="184939"/>
                </a:xfrm>
                <a:custGeom>
                  <a:avLst/>
                  <a:gdLst>
                    <a:gd name="T0" fmla="*/ 2147483647 w 89"/>
                    <a:gd name="T1" fmla="*/ 2147483647 h 110"/>
                    <a:gd name="T2" fmla="*/ 2147483647 w 89"/>
                    <a:gd name="T3" fmla="*/ 2147483647 h 110"/>
                    <a:gd name="T4" fmla="*/ 2147483647 w 89"/>
                    <a:gd name="T5" fmla="*/ 2147483647 h 110"/>
                    <a:gd name="T6" fmla="*/ 2147483647 w 89"/>
                    <a:gd name="T7" fmla="*/ 2147483647 h 110"/>
                    <a:gd name="T8" fmla="*/ 2147483647 w 89"/>
                    <a:gd name="T9" fmla="*/ 2147483647 h 110"/>
                    <a:gd name="T10" fmla="*/ 2147483647 w 89"/>
                    <a:gd name="T11" fmla="*/ 2147483647 h 110"/>
                    <a:gd name="T12" fmla="*/ 0 w 89"/>
                    <a:gd name="T13" fmla="*/ 2147483647 h 110"/>
                    <a:gd name="T14" fmla="*/ 0 w 89"/>
                    <a:gd name="T15" fmla="*/ 2147483647 h 110"/>
                    <a:gd name="T16" fmla="*/ 2147483647 w 89"/>
                    <a:gd name="T17" fmla="*/ 2147483647 h 110"/>
                    <a:gd name="T18" fmla="*/ 2147483647 w 89"/>
                    <a:gd name="T19" fmla="*/ 2147483647 h 110"/>
                    <a:gd name="T20" fmla="*/ 2147483647 w 89"/>
                    <a:gd name="T21" fmla="*/ 2147483647 h 110"/>
                    <a:gd name="T22" fmla="*/ 2147483647 w 89"/>
                    <a:gd name="T23" fmla="*/ 2147483647 h 110"/>
                    <a:gd name="T24" fmla="*/ 2147483647 w 89"/>
                    <a:gd name="T25" fmla="*/ 2147483647 h 110"/>
                    <a:gd name="T26" fmla="*/ 2147483647 w 89"/>
                    <a:gd name="T27" fmla="*/ 2147483647 h 110"/>
                    <a:gd name="T28" fmla="*/ 2147483647 w 89"/>
                    <a:gd name="T29" fmla="*/ 2147483647 h 110"/>
                    <a:gd name="T30" fmla="*/ 2147483647 w 89"/>
                    <a:gd name="T31" fmla="*/ 2147483647 h 110"/>
                    <a:gd name="T32" fmla="*/ 2147483647 w 89"/>
                    <a:gd name="T33" fmla="*/ 2147483647 h 110"/>
                    <a:gd name="T34" fmla="*/ 2147483647 w 89"/>
                    <a:gd name="T35" fmla="*/ 2147483647 h 110"/>
                    <a:gd name="T36" fmla="*/ 2147483647 w 89"/>
                    <a:gd name="T37" fmla="*/ 2147483647 h 110"/>
                    <a:gd name="T38" fmla="*/ 2147483647 w 89"/>
                    <a:gd name="T39" fmla="*/ 2147483647 h 110"/>
                    <a:gd name="T40" fmla="*/ 2147483647 w 89"/>
                    <a:gd name="T41" fmla="*/ 2147483647 h 110"/>
                    <a:gd name="T42" fmla="*/ 2147483647 w 89"/>
                    <a:gd name="T43" fmla="*/ 2147483647 h 110"/>
                    <a:gd name="T44" fmla="*/ 2147483647 w 89"/>
                    <a:gd name="T45" fmla="*/ 2147483647 h 110"/>
                    <a:gd name="T46" fmla="*/ 2147483647 w 89"/>
                    <a:gd name="T47" fmla="*/ 2147483647 h 110"/>
                    <a:gd name="T48" fmla="*/ 2147483647 w 89"/>
                    <a:gd name="T49" fmla="*/ 2147483647 h 110"/>
                    <a:gd name="T50" fmla="*/ 2147483647 w 89"/>
                    <a:gd name="T51" fmla="*/ 2147483647 h 110"/>
                    <a:gd name="T52" fmla="*/ 2147483647 w 89"/>
                    <a:gd name="T53" fmla="*/ 2147483647 h 110"/>
                    <a:gd name="T54" fmla="*/ 2147483647 w 89"/>
                    <a:gd name="T55" fmla="*/ 2147483647 h 110"/>
                    <a:gd name="T56" fmla="*/ 2147483647 w 89"/>
                    <a:gd name="T57" fmla="*/ 2147483647 h 110"/>
                    <a:gd name="T58" fmla="*/ 2147483647 w 89"/>
                    <a:gd name="T59" fmla="*/ 2147483647 h 110"/>
                    <a:gd name="T60" fmla="*/ 2147483647 w 89"/>
                    <a:gd name="T61" fmla="*/ 2147483647 h 110"/>
                    <a:gd name="T62" fmla="*/ 2147483647 w 89"/>
                    <a:gd name="T63" fmla="*/ 2147483647 h 110"/>
                    <a:gd name="T64" fmla="*/ 2147483647 w 89"/>
                    <a:gd name="T65" fmla="*/ 2147483647 h 110"/>
                    <a:gd name="T66" fmla="*/ 2147483647 w 89"/>
                    <a:gd name="T67" fmla="*/ 2147483647 h 110"/>
                    <a:gd name="T68" fmla="*/ 2147483647 w 89"/>
                    <a:gd name="T69" fmla="*/ 2147483647 h 110"/>
                    <a:gd name="T70" fmla="*/ 2147483647 w 89"/>
                    <a:gd name="T71" fmla="*/ 2147483647 h 110"/>
                    <a:gd name="T72" fmla="*/ 2147483647 w 89"/>
                    <a:gd name="T73" fmla="*/ 2147483647 h 110"/>
                    <a:gd name="T74" fmla="*/ 2147483647 w 89"/>
                    <a:gd name="T75" fmla="*/ 2147483647 h 110"/>
                    <a:gd name="T76" fmla="*/ 2147483647 w 89"/>
                    <a:gd name="T77" fmla="*/ 2147483647 h 110"/>
                    <a:gd name="T78" fmla="*/ 2147483647 w 89"/>
                    <a:gd name="T79" fmla="*/ 2147483647 h 110"/>
                    <a:gd name="T80" fmla="*/ 2147483647 w 89"/>
                    <a:gd name="T81" fmla="*/ 2147483647 h 110"/>
                    <a:gd name="T82" fmla="*/ 2147483647 w 89"/>
                    <a:gd name="T83" fmla="*/ 2147483647 h 110"/>
                    <a:gd name="T84" fmla="*/ 2147483647 w 89"/>
                    <a:gd name="T85" fmla="*/ 2147483647 h 110"/>
                    <a:gd name="T86" fmla="*/ 2147483647 w 89"/>
                    <a:gd name="T87" fmla="*/ 2147483647 h 110"/>
                    <a:gd name="T88" fmla="*/ 2147483647 w 89"/>
                    <a:gd name="T89" fmla="*/ 2147483647 h 110"/>
                    <a:gd name="T90" fmla="*/ 2147483647 w 89"/>
                    <a:gd name="T91" fmla="*/ 2147483647 h 110"/>
                    <a:gd name="T92" fmla="*/ 2147483647 w 89"/>
                    <a:gd name="T93" fmla="*/ 2147483647 h 110"/>
                    <a:gd name="T94" fmla="*/ 2147483647 w 89"/>
                    <a:gd name="T95" fmla="*/ 2147483647 h 110"/>
                    <a:gd name="T96" fmla="*/ 2147483647 w 89"/>
                    <a:gd name="T97" fmla="*/ 2147483647 h 110"/>
                    <a:gd name="T98" fmla="*/ 2147483647 w 89"/>
                    <a:gd name="T99" fmla="*/ 2147483647 h 110"/>
                    <a:gd name="T100" fmla="*/ 2147483647 w 89"/>
                    <a:gd name="T101" fmla="*/ 0 h 110"/>
                    <a:gd name="T102" fmla="*/ 2147483647 w 89"/>
                    <a:gd name="T103" fmla="*/ 2147483647 h 110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89"/>
                    <a:gd name="T157" fmla="*/ 0 h 110"/>
                    <a:gd name="T158" fmla="*/ 89 w 89"/>
                    <a:gd name="T159" fmla="*/ 110 h 110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89" h="110">
                      <a:moveTo>
                        <a:pt x="36" y="24"/>
                      </a:moveTo>
                      <a:lnTo>
                        <a:pt x="26" y="24"/>
                      </a:lnTo>
                      <a:lnTo>
                        <a:pt x="20" y="24"/>
                      </a:lnTo>
                      <a:lnTo>
                        <a:pt x="8" y="22"/>
                      </a:lnTo>
                      <a:lnTo>
                        <a:pt x="2" y="44"/>
                      </a:lnTo>
                      <a:lnTo>
                        <a:pt x="2" y="50"/>
                      </a:lnTo>
                      <a:lnTo>
                        <a:pt x="0" y="58"/>
                      </a:lnTo>
                      <a:lnTo>
                        <a:pt x="0" y="70"/>
                      </a:lnTo>
                      <a:lnTo>
                        <a:pt x="4" y="76"/>
                      </a:lnTo>
                      <a:lnTo>
                        <a:pt x="8" y="82"/>
                      </a:lnTo>
                      <a:lnTo>
                        <a:pt x="14" y="88"/>
                      </a:lnTo>
                      <a:lnTo>
                        <a:pt x="30" y="100"/>
                      </a:lnTo>
                      <a:lnTo>
                        <a:pt x="34" y="104"/>
                      </a:lnTo>
                      <a:lnTo>
                        <a:pt x="38" y="110"/>
                      </a:lnTo>
                      <a:lnTo>
                        <a:pt x="42" y="108"/>
                      </a:lnTo>
                      <a:lnTo>
                        <a:pt x="44" y="106"/>
                      </a:lnTo>
                      <a:lnTo>
                        <a:pt x="46" y="104"/>
                      </a:lnTo>
                      <a:lnTo>
                        <a:pt x="44" y="100"/>
                      </a:lnTo>
                      <a:lnTo>
                        <a:pt x="42" y="98"/>
                      </a:lnTo>
                      <a:lnTo>
                        <a:pt x="42" y="96"/>
                      </a:lnTo>
                      <a:lnTo>
                        <a:pt x="44" y="90"/>
                      </a:lnTo>
                      <a:lnTo>
                        <a:pt x="46" y="88"/>
                      </a:lnTo>
                      <a:lnTo>
                        <a:pt x="55" y="84"/>
                      </a:lnTo>
                      <a:lnTo>
                        <a:pt x="55" y="80"/>
                      </a:lnTo>
                      <a:lnTo>
                        <a:pt x="59" y="76"/>
                      </a:lnTo>
                      <a:lnTo>
                        <a:pt x="63" y="78"/>
                      </a:lnTo>
                      <a:lnTo>
                        <a:pt x="65" y="82"/>
                      </a:lnTo>
                      <a:lnTo>
                        <a:pt x="67" y="86"/>
                      </a:lnTo>
                      <a:lnTo>
                        <a:pt x="71" y="88"/>
                      </a:lnTo>
                      <a:lnTo>
                        <a:pt x="75" y="86"/>
                      </a:lnTo>
                      <a:lnTo>
                        <a:pt x="79" y="84"/>
                      </a:lnTo>
                      <a:lnTo>
                        <a:pt x="81" y="86"/>
                      </a:lnTo>
                      <a:lnTo>
                        <a:pt x="83" y="86"/>
                      </a:lnTo>
                      <a:lnTo>
                        <a:pt x="85" y="84"/>
                      </a:lnTo>
                      <a:lnTo>
                        <a:pt x="85" y="80"/>
                      </a:lnTo>
                      <a:lnTo>
                        <a:pt x="87" y="74"/>
                      </a:lnTo>
                      <a:lnTo>
                        <a:pt x="87" y="52"/>
                      </a:lnTo>
                      <a:lnTo>
                        <a:pt x="83" y="50"/>
                      </a:lnTo>
                      <a:lnTo>
                        <a:pt x="83" y="46"/>
                      </a:lnTo>
                      <a:lnTo>
                        <a:pt x="81" y="44"/>
                      </a:lnTo>
                      <a:lnTo>
                        <a:pt x="81" y="40"/>
                      </a:lnTo>
                      <a:lnTo>
                        <a:pt x="83" y="36"/>
                      </a:lnTo>
                      <a:lnTo>
                        <a:pt x="83" y="32"/>
                      </a:lnTo>
                      <a:lnTo>
                        <a:pt x="87" y="30"/>
                      </a:lnTo>
                      <a:lnTo>
                        <a:pt x="89" y="26"/>
                      </a:lnTo>
                      <a:lnTo>
                        <a:pt x="87" y="20"/>
                      </a:lnTo>
                      <a:lnTo>
                        <a:pt x="83" y="18"/>
                      </a:lnTo>
                      <a:lnTo>
                        <a:pt x="77" y="18"/>
                      </a:lnTo>
                      <a:lnTo>
                        <a:pt x="69" y="18"/>
                      </a:lnTo>
                      <a:lnTo>
                        <a:pt x="71" y="2"/>
                      </a:lnTo>
                      <a:lnTo>
                        <a:pt x="36" y="0"/>
                      </a:lnTo>
                      <a:lnTo>
                        <a:pt x="36" y="2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62" name="iSḻîḓê">
                  <a:extLst>
                    <a:ext uri="{FF2B5EF4-FFF2-40B4-BE49-F238E27FC236}">
                      <a16:creationId xmlns:a16="http://schemas.microsoft.com/office/drawing/2014/main" id="{8548856E-7A49-4117-B3E5-AEFD9130CA0A}"/>
                    </a:ext>
                  </a:extLst>
                </p:cNvPr>
                <p:cNvSpPr/>
                <p:nvPr/>
              </p:nvSpPr>
              <p:spPr bwMode="auto">
                <a:xfrm>
                  <a:off x="4654983" y="3756989"/>
                  <a:ext cx="203828" cy="256394"/>
                </a:xfrm>
                <a:custGeom>
                  <a:avLst/>
                  <a:gdLst>
                    <a:gd name="T0" fmla="*/ 2147483647 w 117"/>
                    <a:gd name="T1" fmla="*/ 2147483647 h 154"/>
                    <a:gd name="T2" fmla="*/ 2147483647 w 117"/>
                    <a:gd name="T3" fmla="*/ 2147483647 h 154"/>
                    <a:gd name="T4" fmla="*/ 2147483647 w 117"/>
                    <a:gd name="T5" fmla="*/ 2147483647 h 154"/>
                    <a:gd name="T6" fmla="*/ 0 w 117"/>
                    <a:gd name="T7" fmla="*/ 2147483647 h 154"/>
                    <a:gd name="T8" fmla="*/ 2147483647 w 117"/>
                    <a:gd name="T9" fmla="*/ 2147483647 h 154"/>
                    <a:gd name="T10" fmla="*/ 2147483647 w 117"/>
                    <a:gd name="T11" fmla="*/ 2147483647 h 154"/>
                    <a:gd name="T12" fmla="*/ 2147483647 w 117"/>
                    <a:gd name="T13" fmla="*/ 2147483647 h 154"/>
                    <a:gd name="T14" fmla="*/ 2147483647 w 117"/>
                    <a:gd name="T15" fmla="*/ 2147483647 h 154"/>
                    <a:gd name="T16" fmla="*/ 2147483647 w 117"/>
                    <a:gd name="T17" fmla="*/ 2147483647 h 154"/>
                    <a:gd name="T18" fmla="*/ 2147483647 w 117"/>
                    <a:gd name="T19" fmla="*/ 2147483647 h 154"/>
                    <a:gd name="T20" fmla="*/ 2147483647 w 117"/>
                    <a:gd name="T21" fmla="*/ 2147483647 h 154"/>
                    <a:gd name="T22" fmla="*/ 2147483647 w 117"/>
                    <a:gd name="T23" fmla="*/ 2147483647 h 154"/>
                    <a:gd name="T24" fmla="*/ 2147483647 w 117"/>
                    <a:gd name="T25" fmla="*/ 2147483647 h 154"/>
                    <a:gd name="T26" fmla="*/ 2147483647 w 117"/>
                    <a:gd name="T27" fmla="*/ 2147483647 h 154"/>
                    <a:gd name="T28" fmla="*/ 2147483647 w 117"/>
                    <a:gd name="T29" fmla="*/ 2147483647 h 154"/>
                    <a:gd name="T30" fmla="*/ 2147483647 w 117"/>
                    <a:gd name="T31" fmla="*/ 2147483647 h 154"/>
                    <a:gd name="T32" fmla="*/ 2147483647 w 117"/>
                    <a:gd name="T33" fmla="*/ 2147483647 h 154"/>
                    <a:gd name="T34" fmla="*/ 2147483647 w 117"/>
                    <a:gd name="T35" fmla="*/ 2147483647 h 154"/>
                    <a:gd name="T36" fmla="*/ 2147483647 w 117"/>
                    <a:gd name="T37" fmla="*/ 2147483647 h 154"/>
                    <a:gd name="T38" fmla="*/ 2147483647 w 117"/>
                    <a:gd name="T39" fmla="*/ 2147483647 h 154"/>
                    <a:gd name="T40" fmla="*/ 2147483647 w 117"/>
                    <a:gd name="T41" fmla="*/ 2147483647 h 154"/>
                    <a:gd name="T42" fmla="*/ 2147483647 w 117"/>
                    <a:gd name="T43" fmla="*/ 2147483647 h 154"/>
                    <a:gd name="T44" fmla="*/ 2147483647 w 117"/>
                    <a:gd name="T45" fmla="*/ 2147483647 h 154"/>
                    <a:gd name="T46" fmla="*/ 2147483647 w 117"/>
                    <a:gd name="T47" fmla="*/ 2147483647 h 154"/>
                    <a:gd name="T48" fmla="*/ 2147483647 w 117"/>
                    <a:gd name="T49" fmla="*/ 2147483647 h 154"/>
                    <a:gd name="T50" fmla="*/ 2147483647 w 117"/>
                    <a:gd name="T51" fmla="*/ 2147483647 h 154"/>
                    <a:gd name="T52" fmla="*/ 2147483647 w 117"/>
                    <a:gd name="T53" fmla="*/ 0 h 154"/>
                    <a:gd name="T54" fmla="*/ 2147483647 w 117"/>
                    <a:gd name="T55" fmla="*/ 2147483647 h 154"/>
                    <a:gd name="T56" fmla="*/ 2147483647 w 117"/>
                    <a:gd name="T57" fmla="*/ 2147483647 h 154"/>
                    <a:gd name="T58" fmla="*/ 2147483647 w 117"/>
                    <a:gd name="T59" fmla="*/ 2147483647 h 154"/>
                    <a:gd name="T60" fmla="*/ 2147483647 w 117"/>
                    <a:gd name="T61" fmla="*/ 2147483647 h 154"/>
                    <a:gd name="T62" fmla="*/ 2147483647 w 117"/>
                    <a:gd name="T63" fmla="*/ 2147483647 h 154"/>
                    <a:gd name="T64" fmla="*/ 2147483647 w 117"/>
                    <a:gd name="T65" fmla="*/ 2147483647 h 154"/>
                    <a:gd name="T66" fmla="*/ 2147483647 w 117"/>
                    <a:gd name="T67" fmla="*/ 2147483647 h 154"/>
                    <a:gd name="T68" fmla="*/ 2147483647 w 117"/>
                    <a:gd name="T69" fmla="*/ 2147483647 h 154"/>
                    <a:gd name="T70" fmla="*/ 2147483647 w 117"/>
                    <a:gd name="T71" fmla="*/ 2147483647 h 154"/>
                    <a:gd name="T72" fmla="*/ 2147483647 w 117"/>
                    <a:gd name="T73" fmla="*/ 2147483647 h 154"/>
                    <a:gd name="T74" fmla="*/ 2147483647 w 117"/>
                    <a:gd name="T75" fmla="*/ 2147483647 h 154"/>
                    <a:gd name="T76" fmla="*/ 2147483647 w 117"/>
                    <a:gd name="T77" fmla="*/ 2147483647 h 154"/>
                    <a:gd name="T78" fmla="*/ 2147483647 w 117"/>
                    <a:gd name="T79" fmla="*/ 2147483647 h 154"/>
                    <a:gd name="T80" fmla="*/ 2147483647 w 117"/>
                    <a:gd name="T81" fmla="*/ 2147483647 h 154"/>
                    <a:gd name="T82" fmla="*/ 2147483647 w 117"/>
                    <a:gd name="T83" fmla="*/ 2147483647 h 154"/>
                    <a:gd name="T84" fmla="*/ 2147483647 w 117"/>
                    <a:gd name="T85" fmla="*/ 2147483647 h 154"/>
                    <a:gd name="T86" fmla="*/ 2147483647 w 117"/>
                    <a:gd name="T87" fmla="*/ 2147483647 h 154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117"/>
                    <a:gd name="T133" fmla="*/ 0 h 154"/>
                    <a:gd name="T134" fmla="*/ 117 w 117"/>
                    <a:gd name="T135" fmla="*/ 154 h 154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117" h="154">
                      <a:moveTo>
                        <a:pt x="27" y="150"/>
                      </a:moveTo>
                      <a:lnTo>
                        <a:pt x="27" y="148"/>
                      </a:lnTo>
                      <a:lnTo>
                        <a:pt x="25" y="146"/>
                      </a:lnTo>
                      <a:lnTo>
                        <a:pt x="21" y="148"/>
                      </a:lnTo>
                      <a:lnTo>
                        <a:pt x="17" y="150"/>
                      </a:lnTo>
                      <a:lnTo>
                        <a:pt x="13" y="154"/>
                      </a:lnTo>
                      <a:lnTo>
                        <a:pt x="4" y="136"/>
                      </a:lnTo>
                      <a:lnTo>
                        <a:pt x="0" y="132"/>
                      </a:lnTo>
                      <a:lnTo>
                        <a:pt x="4" y="130"/>
                      </a:lnTo>
                      <a:lnTo>
                        <a:pt x="6" y="128"/>
                      </a:lnTo>
                      <a:lnTo>
                        <a:pt x="8" y="126"/>
                      </a:lnTo>
                      <a:lnTo>
                        <a:pt x="6" y="122"/>
                      </a:lnTo>
                      <a:lnTo>
                        <a:pt x="4" y="120"/>
                      </a:lnTo>
                      <a:lnTo>
                        <a:pt x="4" y="118"/>
                      </a:lnTo>
                      <a:lnTo>
                        <a:pt x="6" y="112"/>
                      </a:lnTo>
                      <a:lnTo>
                        <a:pt x="8" y="110"/>
                      </a:lnTo>
                      <a:lnTo>
                        <a:pt x="17" y="106"/>
                      </a:lnTo>
                      <a:lnTo>
                        <a:pt x="17" y="102"/>
                      </a:lnTo>
                      <a:lnTo>
                        <a:pt x="21" y="98"/>
                      </a:lnTo>
                      <a:lnTo>
                        <a:pt x="25" y="100"/>
                      </a:lnTo>
                      <a:lnTo>
                        <a:pt x="27" y="104"/>
                      </a:lnTo>
                      <a:lnTo>
                        <a:pt x="29" y="108"/>
                      </a:lnTo>
                      <a:lnTo>
                        <a:pt x="33" y="110"/>
                      </a:lnTo>
                      <a:lnTo>
                        <a:pt x="37" y="108"/>
                      </a:lnTo>
                      <a:lnTo>
                        <a:pt x="41" y="106"/>
                      </a:lnTo>
                      <a:lnTo>
                        <a:pt x="43" y="108"/>
                      </a:lnTo>
                      <a:lnTo>
                        <a:pt x="45" y="108"/>
                      </a:lnTo>
                      <a:lnTo>
                        <a:pt x="47" y="106"/>
                      </a:lnTo>
                      <a:lnTo>
                        <a:pt x="47" y="102"/>
                      </a:lnTo>
                      <a:lnTo>
                        <a:pt x="49" y="96"/>
                      </a:lnTo>
                      <a:lnTo>
                        <a:pt x="49" y="74"/>
                      </a:lnTo>
                      <a:lnTo>
                        <a:pt x="45" y="72"/>
                      </a:lnTo>
                      <a:lnTo>
                        <a:pt x="45" y="68"/>
                      </a:lnTo>
                      <a:lnTo>
                        <a:pt x="43" y="66"/>
                      </a:lnTo>
                      <a:lnTo>
                        <a:pt x="43" y="62"/>
                      </a:lnTo>
                      <a:lnTo>
                        <a:pt x="45" y="58"/>
                      </a:lnTo>
                      <a:lnTo>
                        <a:pt x="45" y="54"/>
                      </a:lnTo>
                      <a:lnTo>
                        <a:pt x="49" y="52"/>
                      </a:lnTo>
                      <a:lnTo>
                        <a:pt x="51" y="48"/>
                      </a:lnTo>
                      <a:lnTo>
                        <a:pt x="49" y="42"/>
                      </a:lnTo>
                      <a:lnTo>
                        <a:pt x="45" y="40"/>
                      </a:lnTo>
                      <a:lnTo>
                        <a:pt x="39" y="40"/>
                      </a:lnTo>
                      <a:lnTo>
                        <a:pt x="31" y="40"/>
                      </a:lnTo>
                      <a:lnTo>
                        <a:pt x="33" y="26"/>
                      </a:lnTo>
                      <a:lnTo>
                        <a:pt x="55" y="26"/>
                      </a:lnTo>
                      <a:lnTo>
                        <a:pt x="59" y="28"/>
                      </a:lnTo>
                      <a:lnTo>
                        <a:pt x="63" y="30"/>
                      </a:lnTo>
                      <a:lnTo>
                        <a:pt x="73" y="30"/>
                      </a:lnTo>
                      <a:lnTo>
                        <a:pt x="79" y="30"/>
                      </a:lnTo>
                      <a:lnTo>
                        <a:pt x="79" y="16"/>
                      </a:lnTo>
                      <a:lnTo>
                        <a:pt x="83" y="10"/>
                      </a:lnTo>
                      <a:lnTo>
                        <a:pt x="87" y="4"/>
                      </a:lnTo>
                      <a:lnTo>
                        <a:pt x="93" y="0"/>
                      </a:lnTo>
                      <a:lnTo>
                        <a:pt x="103" y="0"/>
                      </a:lnTo>
                      <a:lnTo>
                        <a:pt x="113" y="0"/>
                      </a:lnTo>
                      <a:lnTo>
                        <a:pt x="113" y="2"/>
                      </a:lnTo>
                      <a:lnTo>
                        <a:pt x="115" y="4"/>
                      </a:lnTo>
                      <a:lnTo>
                        <a:pt x="115" y="6"/>
                      </a:lnTo>
                      <a:lnTo>
                        <a:pt x="117" y="10"/>
                      </a:lnTo>
                      <a:lnTo>
                        <a:pt x="115" y="20"/>
                      </a:lnTo>
                      <a:lnTo>
                        <a:pt x="111" y="34"/>
                      </a:lnTo>
                      <a:lnTo>
                        <a:pt x="99" y="64"/>
                      </a:lnTo>
                      <a:lnTo>
                        <a:pt x="99" y="68"/>
                      </a:lnTo>
                      <a:lnTo>
                        <a:pt x="99" y="70"/>
                      </a:lnTo>
                      <a:lnTo>
                        <a:pt x="101" y="74"/>
                      </a:lnTo>
                      <a:lnTo>
                        <a:pt x="99" y="78"/>
                      </a:lnTo>
                      <a:lnTo>
                        <a:pt x="97" y="82"/>
                      </a:lnTo>
                      <a:lnTo>
                        <a:pt x="93" y="84"/>
                      </a:lnTo>
                      <a:lnTo>
                        <a:pt x="89" y="88"/>
                      </a:lnTo>
                      <a:lnTo>
                        <a:pt x="85" y="92"/>
                      </a:lnTo>
                      <a:lnTo>
                        <a:pt x="83" y="102"/>
                      </a:lnTo>
                      <a:lnTo>
                        <a:pt x="79" y="106"/>
                      </a:lnTo>
                      <a:lnTo>
                        <a:pt x="75" y="108"/>
                      </a:lnTo>
                      <a:lnTo>
                        <a:pt x="75" y="122"/>
                      </a:lnTo>
                      <a:lnTo>
                        <a:pt x="71" y="134"/>
                      </a:lnTo>
                      <a:lnTo>
                        <a:pt x="69" y="142"/>
                      </a:lnTo>
                      <a:lnTo>
                        <a:pt x="65" y="148"/>
                      </a:lnTo>
                      <a:lnTo>
                        <a:pt x="61" y="150"/>
                      </a:lnTo>
                      <a:lnTo>
                        <a:pt x="55" y="150"/>
                      </a:lnTo>
                      <a:lnTo>
                        <a:pt x="51" y="150"/>
                      </a:lnTo>
                      <a:lnTo>
                        <a:pt x="49" y="150"/>
                      </a:lnTo>
                      <a:lnTo>
                        <a:pt x="49" y="146"/>
                      </a:lnTo>
                      <a:lnTo>
                        <a:pt x="45" y="146"/>
                      </a:lnTo>
                      <a:lnTo>
                        <a:pt x="43" y="146"/>
                      </a:lnTo>
                      <a:lnTo>
                        <a:pt x="41" y="148"/>
                      </a:lnTo>
                      <a:lnTo>
                        <a:pt x="39" y="150"/>
                      </a:lnTo>
                      <a:lnTo>
                        <a:pt x="35" y="150"/>
                      </a:lnTo>
                      <a:lnTo>
                        <a:pt x="33" y="150"/>
                      </a:lnTo>
                      <a:lnTo>
                        <a:pt x="27" y="15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63" name="ïṧliḋè">
                  <a:extLst>
                    <a:ext uri="{FF2B5EF4-FFF2-40B4-BE49-F238E27FC236}">
                      <a16:creationId xmlns:a16="http://schemas.microsoft.com/office/drawing/2014/main" id="{9DE9AE91-B85F-4C26-8CE3-5482FF5DA8F4}"/>
                    </a:ext>
                  </a:extLst>
                </p:cNvPr>
                <p:cNvSpPr/>
                <p:nvPr/>
              </p:nvSpPr>
              <p:spPr bwMode="auto">
                <a:xfrm>
                  <a:off x="4666001" y="4386064"/>
                  <a:ext cx="367716" cy="361473"/>
                </a:xfrm>
                <a:custGeom>
                  <a:avLst/>
                  <a:gdLst>
                    <a:gd name="T0" fmla="*/ 2147483647 w 211"/>
                    <a:gd name="T1" fmla="*/ 2147483647 h 216"/>
                    <a:gd name="T2" fmla="*/ 2147483647 w 211"/>
                    <a:gd name="T3" fmla="*/ 2147483647 h 216"/>
                    <a:gd name="T4" fmla="*/ 2147483647 w 211"/>
                    <a:gd name="T5" fmla="*/ 2147483647 h 216"/>
                    <a:gd name="T6" fmla="*/ 2147483647 w 211"/>
                    <a:gd name="T7" fmla="*/ 2147483647 h 216"/>
                    <a:gd name="T8" fmla="*/ 2147483647 w 211"/>
                    <a:gd name="T9" fmla="*/ 2147483647 h 216"/>
                    <a:gd name="T10" fmla="*/ 2147483647 w 211"/>
                    <a:gd name="T11" fmla="*/ 2147483647 h 216"/>
                    <a:gd name="T12" fmla="*/ 2147483647 w 211"/>
                    <a:gd name="T13" fmla="*/ 2147483647 h 216"/>
                    <a:gd name="T14" fmla="*/ 2147483647 w 211"/>
                    <a:gd name="T15" fmla="*/ 2147483647 h 216"/>
                    <a:gd name="T16" fmla="*/ 2147483647 w 211"/>
                    <a:gd name="T17" fmla="*/ 0 h 216"/>
                    <a:gd name="T18" fmla="*/ 2147483647 w 211"/>
                    <a:gd name="T19" fmla="*/ 0 h 216"/>
                    <a:gd name="T20" fmla="*/ 2147483647 w 211"/>
                    <a:gd name="T21" fmla="*/ 2147483647 h 216"/>
                    <a:gd name="T22" fmla="*/ 2147483647 w 211"/>
                    <a:gd name="T23" fmla="*/ 2147483647 h 216"/>
                    <a:gd name="T24" fmla="*/ 0 w 211"/>
                    <a:gd name="T25" fmla="*/ 0 h 216"/>
                    <a:gd name="T26" fmla="*/ 2147483647 w 211"/>
                    <a:gd name="T27" fmla="*/ 2147483647 h 216"/>
                    <a:gd name="T28" fmla="*/ 2147483647 w 211"/>
                    <a:gd name="T29" fmla="*/ 2147483647 h 216"/>
                    <a:gd name="T30" fmla="*/ 2147483647 w 211"/>
                    <a:gd name="T31" fmla="*/ 2147483647 h 216"/>
                    <a:gd name="T32" fmla="*/ 2147483647 w 211"/>
                    <a:gd name="T33" fmla="*/ 2147483647 h 216"/>
                    <a:gd name="T34" fmla="*/ 2147483647 w 211"/>
                    <a:gd name="T35" fmla="*/ 2147483647 h 216"/>
                    <a:gd name="T36" fmla="*/ 2147483647 w 211"/>
                    <a:gd name="T37" fmla="*/ 2147483647 h 216"/>
                    <a:gd name="T38" fmla="*/ 2147483647 w 211"/>
                    <a:gd name="T39" fmla="*/ 2147483647 h 216"/>
                    <a:gd name="T40" fmla="*/ 2147483647 w 211"/>
                    <a:gd name="T41" fmla="*/ 2147483647 h 216"/>
                    <a:gd name="T42" fmla="*/ 2147483647 w 211"/>
                    <a:gd name="T43" fmla="*/ 2147483647 h 216"/>
                    <a:gd name="T44" fmla="*/ 2147483647 w 211"/>
                    <a:gd name="T45" fmla="*/ 2147483647 h 216"/>
                    <a:gd name="T46" fmla="*/ 2147483647 w 211"/>
                    <a:gd name="T47" fmla="*/ 2147483647 h 216"/>
                    <a:gd name="T48" fmla="*/ 2147483647 w 211"/>
                    <a:gd name="T49" fmla="*/ 2147483647 h 216"/>
                    <a:gd name="T50" fmla="*/ 2147483647 w 211"/>
                    <a:gd name="T51" fmla="*/ 2147483647 h 216"/>
                    <a:gd name="T52" fmla="*/ 2147483647 w 211"/>
                    <a:gd name="T53" fmla="*/ 2147483647 h 216"/>
                    <a:gd name="T54" fmla="*/ 2147483647 w 211"/>
                    <a:gd name="T55" fmla="*/ 2147483647 h 216"/>
                    <a:gd name="T56" fmla="*/ 2147483647 w 211"/>
                    <a:gd name="T57" fmla="*/ 2147483647 h 216"/>
                    <a:gd name="T58" fmla="*/ 2147483647 w 211"/>
                    <a:gd name="T59" fmla="*/ 2147483647 h 216"/>
                    <a:gd name="T60" fmla="*/ 2147483647 w 211"/>
                    <a:gd name="T61" fmla="*/ 2147483647 h 216"/>
                    <a:gd name="T62" fmla="*/ 2147483647 w 211"/>
                    <a:gd name="T63" fmla="*/ 2147483647 h 216"/>
                    <a:gd name="T64" fmla="*/ 2147483647 w 211"/>
                    <a:gd name="T65" fmla="*/ 2147483647 h 216"/>
                    <a:gd name="T66" fmla="*/ 2147483647 w 211"/>
                    <a:gd name="T67" fmla="*/ 2147483647 h 216"/>
                    <a:gd name="T68" fmla="*/ 2147483647 w 211"/>
                    <a:gd name="T69" fmla="*/ 2147483647 h 216"/>
                    <a:gd name="T70" fmla="*/ 2147483647 w 211"/>
                    <a:gd name="T71" fmla="*/ 2147483647 h 216"/>
                    <a:gd name="T72" fmla="*/ 2147483647 w 211"/>
                    <a:gd name="T73" fmla="*/ 2147483647 h 216"/>
                    <a:gd name="T74" fmla="*/ 2147483647 w 211"/>
                    <a:gd name="T75" fmla="*/ 2147483647 h 216"/>
                    <a:gd name="T76" fmla="*/ 2147483647 w 211"/>
                    <a:gd name="T77" fmla="*/ 2147483647 h 216"/>
                    <a:gd name="T78" fmla="*/ 2147483647 w 211"/>
                    <a:gd name="T79" fmla="*/ 2147483647 h 216"/>
                    <a:gd name="T80" fmla="*/ 2147483647 w 211"/>
                    <a:gd name="T81" fmla="*/ 2147483647 h 216"/>
                    <a:gd name="T82" fmla="*/ 2147483647 w 211"/>
                    <a:gd name="T83" fmla="*/ 2147483647 h 216"/>
                    <a:gd name="T84" fmla="*/ 2147483647 w 211"/>
                    <a:gd name="T85" fmla="*/ 2147483647 h 216"/>
                    <a:gd name="T86" fmla="*/ 2147483647 w 211"/>
                    <a:gd name="T87" fmla="*/ 2147483647 h 216"/>
                    <a:gd name="T88" fmla="*/ 2147483647 w 211"/>
                    <a:gd name="T89" fmla="*/ 2147483647 h 216"/>
                    <a:gd name="T90" fmla="*/ 2147483647 w 211"/>
                    <a:gd name="T91" fmla="*/ 2147483647 h 216"/>
                    <a:gd name="T92" fmla="*/ 2147483647 w 211"/>
                    <a:gd name="T93" fmla="*/ 2147483647 h 216"/>
                    <a:gd name="T94" fmla="*/ 2147483647 w 211"/>
                    <a:gd name="T95" fmla="*/ 2147483647 h 216"/>
                    <a:gd name="T96" fmla="*/ 2147483647 w 211"/>
                    <a:gd name="T97" fmla="*/ 2147483647 h 216"/>
                    <a:gd name="T98" fmla="*/ 2147483647 w 211"/>
                    <a:gd name="T99" fmla="*/ 2147483647 h 216"/>
                    <a:gd name="T100" fmla="*/ 2147483647 w 211"/>
                    <a:gd name="T101" fmla="*/ 2147483647 h 216"/>
                    <a:gd name="T102" fmla="*/ 2147483647 w 211"/>
                    <a:gd name="T103" fmla="*/ 2147483647 h 216"/>
                    <a:gd name="T104" fmla="*/ 2147483647 w 211"/>
                    <a:gd name="T105" fmla="*/ 2147483647 h 216"/>
                    <a:gd name="T106" fmla="*/ 2147483647 w 211"/>
                    <a:gd name="T107" fmla="*/ 2147483647 h 216"/>
                    <a:gd name="T108" fmla="*/ 2147483647 w 211"/>
                    <a:gd name="T109" fmla="*/ 2147483647 h 216"/>
                    <a:gd name="T110" fmla="*/ 2147483647 w 211"/>
                    <a:gd name="T111" fmla="*/ 2147483647 h 21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211"/>
                    <a:gd name="T169" fmla="*/ 0 h 216"/>
                    <a:gd name="T170" fmla="*/ 211 w 211"/>
                    <a:gd name="T171" fmla="*/ 216 h 216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211" h="216">
                      <a:moveTo>
                        <a:pt x="181" y="8"/>
                      </a:moveTo>
                      <a:lnTo>
                        <a:pt x="159" y="16"/>
                      </a:lnTo>
                      <a:lnTo>
                        <a:pt x="117" y="16"/>
                      </a:lnTo>
                      <a:lnTo>
                        <a:pt x="107" y="12"/>
                      </a:lnTo>
                      <a:lnTo>
                        <a:pt x="105" y="10"/>
                      </a:lnTo>
                      <a:lnTo>
                        <a:pt x="101" y="6"/>
                      </a:lnTo>
                      <a:lnTo>
                        <a:pt x="33" y="6"/>
                      </a:lnTo>
                      <a:lnTo>
                        <a:pt x="27" y="2"/>
                      </a:lnTo>
                      <a:lnTo>
                        <a:pt x="25" y="0"/>
                      </a:lnTo>
                      <a:lnTo>
                        <a:pt x="21" y="0"/>
                      </a:lnTo>
                      <a:lnTo>
                        <a:pt x="11" y="2"/>
                      </a:lnTo>
                      <a:lnTo>
                        <a:pt x="4" y="2"/>
                      </a:lnTo>
                      <a:lnTo>
                        <a:pt x="0" y="0"/>
                      </a:lnTo>
                      <a:lnTo>
                        <a:pt x="2" y="16"/>
                      </a:lnTo>
                      <a:lnTo>
                        <a:pt x="7" y="30"/>
                      </a:lnTo>
                      <a:lnTo>
                        <a:pt x="13" y="42"/>
                      </a:lnTo>
                      <a:lnTo>
                        <a:pt x="21" y="54"/>
                      </a:lnTo>
                      <a:lnTo>
                        <a:pt x="29" y="66"/>
                      </a:lnTo>
                      <a:lnTo>
                        <a:pt x="37" y="76"/>
                      </a:lnTo>
                      <a:lnTo>
                        <a:pt x="39" y="90"/>
                      </a:lnTo>
                      <a:lnTo>
                        <a:pt x="41" y="104"/>
                      </a:lnTo>
                      <a:lnTo>
                        <a:pt x="41" y="126"/>
                      </a:lnTo>
                      <a:lnTo>
                        <a:pt x="43" y="152"/>
                      </a:lnTo>
                      <a:lnTo>
                        <a:pt x="45" y="174"/>
                      </a:lnTo>
                      <a:lnTo>
                        <a:pt x="49" y="184"/>
                      </a:lnTo>
                      <a:lnTo>
                        <a:pt x="53" y="194"/>
                      </a:lnTo>
                      <a:lnTo>
                        <a:pt x="61" y="204"/>
                      </a:lnTo>
                      <a:lnTo>
                        <a:pt x="69" y="212"/>
                      </a:lnTo>
                      <a:lnTo>
                        <a:pt x="73" y="208"/>
                      </a:lnTo>
                      <a:lnTo>
                        <a:pt x="75" y="204"/>
                      </a:lnTo>
                      <a:lnTo>
                        <a:pt x="79" y="204"/>
                      </a:lnTo>
                      <a:lnTo>
                        <a:pt x="83" y="210"/>
                      </a:lnTo>
                      <a:lnTo>
                        <a:pt x="89" y="214"/>
                      </a:lnTo>
                      <a:lnTo>
                        <a:pt x="93" y="216"/>
                      </a:lnTo>
                      <a:lnTo>
                        <a:pt x="101" y="216"/>
                      </a:lnTo>
                      <a:lnTo>
                        <a:pt x="111" y="216"/>
                      </a:lnTo>
                      <a:lnTo>
                        <a:pt x="117" y="212"/>
                      </a:lnTo>
                      <a:lnTo>
                        <a:pt x="121" y="208"/>
                      </a:lnTo>
                      <a:lnTo>
                        <a:pt x="125" y="206"/>
                      </a:lnTo>
                      <a:lnTo>
                        <a:pt x="123" y="144"/>
                      </a:lnTo>
                      <a:lnTo>
                        <a:pt x="123" y="90"/>
                      </a:lnTo>
                      <a:lnTo>
                        <a:pt x="143" y="90"/>
                      </a:lnTo>
                      <a:lnTo>
                        <a:pt x="143" y="22"/>
                      </a:lnTo>
                      <a:lnTo>
                        <a:pt x="165" y="20"/>
                      </a:lnTo>
                      <a:lnTo>
                        <a:pt x="183" y="18"/>
                      </a:lnTo>
                      <a:lnTo>
                        <a:pt x="187" y="24"/>
                      </a:lnTo>
                      <a:lnTo>
                        <a:pt x="201" y="18"/>
                      </a:lnTo>
                      <a:lnTo>
                        <a:pt x="205" y="14"/>
                      </a:lnTo>
                      <a:lnTo>
                        <a:pt x="211" y="12"/>
                      </a:lnTo>
                      <a:lnTo>
                        <a:pt x="205" y="8"/>
                      </a:lnTo>
                      <a:lnTo>
                        <a:pt x="201" y="6"/>
                      </a:lnTo>
                      <a:lnTo>
                        <a:pt x="193" y="8"/>
                      </a:lnTo>
                      <a:lnTo>
                        <a:pt x="187" y="10"/>
                      </a:lnTo>
                      <a:lnTo>
                        <a:pt x="183" y="8"/>
                      </a:lnTo>
                      <a:lnTo>
                        <a:pt x="181" y="6"/>
                      </a:lnTo>
                      <a:lnTo>
                        <a:pt x="181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64" name="iṥ1ídê">
                  <a:extLst>
                    <a:ext uri="{FF2B5EF4-FFF2-40B4-BE49-F238E27FC236}">
                      <a16:creationId xmlns:a16="http://schemas.microsoft.com/office/drawing/2014/main" id="{0885FAE2-3C58-4C06-B78C-1BB4A6137652}"/>
                    </a:ext>
                  </a:extLst>
                </p:cNvPr>
                <p:cNvSpPr/>
                <p:nvPr/>
              </p:nvSpPr>
              <p:spPr bwMode="auto">
                <a:xfrm>
                  <a:off x="5351853" y="3314255"/>
                  <a:ext cx="184547" cy="165325"/>
                </a:xfrm>
                <a:custGeom>
                  <a:avLst/>
                  <a:gdLst>
                    <a:gd name="T0" fmla="*/ 2147483647 w 106"/>
                    <a:gd name="T1" fmla="*/ 0 h 98"/>
                    <a:gd name="T2" fmla="*/ 2147483647 w 106"/>
                    <a:gd name="T3" fmla="*/ 2147483647 h 98"/>
                    <a:gd name="T4" fmla="*/ 2147483647 w 106"/>
                    <a:gd name="T5" fmla="*/ 2147483647 h 98"/>
                    <a:gd name="T6" fmla="*/ 2147483647 w 106"/>
                    <a:gd name="T7" fmla="*/ 2147483647 h 98"/>
                    <a:gd name="T8" fmla="*/ 2147483647 w 106"/>
                    <a:gd name="T9" fmla="*/ 2147483647 h 98"/>
                    <a:gd name="T10" fmla="*/ 2147483647 w 106"/>
                    <a:gd name="T11" fmla="*/ 2147483647 h 98"/>
                    <a:gd name="T12" fmla="*/ 2147483647 w 106"/>
                    <a:gd name="T13" fmla="*/ 2147483647 h 98"/>
                    <a:gd name="T14" fmla="*/ 0 w 106"/>
                    <a:gd name="T15" fmla="*/ 2147483647 h 98"/>
                    <a:gd name="T16" fmla="*/ 0 w 106"/>
                    <a:gd name="T17" fmla="*/ 2147483647 h 98"/>
                    <a:gd name="T18" fmla="*/ 2147483647 w 106"/>
                    <a:gd name="T19" fmla="*/ 2147483647 h 98"/>
                    <a:gd name="T20" fmla="*/ 2147483647 w 106"/>
                    <a:gd name="T21" fmla="*/ 2147483647 h 98"/>
                    <a:gd name="T22" fmla="*/ 2147483647 w 106"/>
                    <a:gd name="T23" fmla="*/ 2147483647 h 98"/>
                    <a:gd name="T24" fmla="*/ 2147483647 w 106"/>
                    <a:gd name="T25" fmla="*/ 2147483647 h 98"/>
                    <a:gd name="T26" fmla="*/ 2147483647 w 106"/>
                    <a:gd name="T27" fmla="*/ 2147483647 h 98"/>
                    <a:gd name="T28" fmla="*/ 2147483647 w 106"/>
                    <a:gd name="T29" fmla="*/ 2147483647 h 98"/>
                    <a:gd name="T30" fmla="*/ 2147483647 w 106"/>
                    <a:gd name="T31" fmla="*/ 2147483647 h 98"/>
                    <a:gd name="T32" fmla="*/ 2147483647 w 106"/>
                    <a:gd name="T33" fmla="*/ 2147483647 h 98"/>
                    <a:gd name="T34" fmla="*/ 2147483647 w 106"/>
                    <a:gd name="T35" fmla="*/ 2147483647 h 98"/>
                    <a:gd name="T36" fmla="*/ 2147483647 w 106"/>
                    <a:gd name="T37" fmla="*/ 2147483647 h 98"/>
                    <a:gd name="T38" fmla="*/ 2147483647 w 106"/>
                    <a:gd name="T39" fmla="*/ 2147483647 h 98"/>
                    <a:gd name="T40" fmla="*/ 2147483647 w 106"/>
                    <a:gd name="T41" fmla="*/ 2147483647 h 98"/>
                    <a:gd name="T42" fmla="*/ 2147483647 w 106"/>
                    <a:gd name="T43" fmla="*/ 2147483647 h 98"/>
                    <a:gd name="T44" fmla="*/ 2147483647 w 106"/>
                    <a:gd name="T45" fmla="*/ 2147483647 h 98"/>
                    <a:gd name="T46" fmla="*/ 2147483647 w 106"/>
                    <a:gd name="T47" fmla="*/ 2147483647 h 98"/>
                    <a:gd name="T48" fmla="*/ 2147483647 w 106"/>
                    <a:gd name="T49" fmla="*/ 2147483647 h 98"/>
                    <a:gd name="T50" fmla="*/ 2147483647 w 106"/>
                    <a:gd name="T51" fmla="*/ 2147483647 h 98"/>
                    <a:gd name="T52" fmla="*/ 2147483647 w 106"/>
                    <a:gd name="T53" fmla="*/ 0 h 98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106"/>
                    <a:gd name="T82" fmla="*/ 0 h 98"/>
                    <a:gd name="T83" fmla="*/ 106 w 106"/>
                    <a:gd name="T84" fmla="*/ 98 h 98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106" h="98">
                      <a:moveTo>
                        <a:pt x="32" y="0"/>
                      </a:moveTo>
                      <a:lnTo>
                        <a:pt x="28" y="4"/>
                      </a:lnTo>
                      <a:lnTo>
                        <a:pt x="22" y="10"/>
                      </a:lnTo>
                      <a:lnTo>
                        <a:pt x="14" y="14"/>
                      </a:lnTo>
                      <a:lnTo>
                        <a:pt x="6" y="16"/>
                      </a:lnTo>
                      <a:lnTo>
                        <a:pt x="6" y="26"/>
                      </a:lnTo>
                      <a:lnTo>
                        <a:pt x="4" y="34"/>
                      </a:lnTo>
                      <a:lnTo>
                        <a:pt x="0" y="46"/>
                      </a:lnTo>
                      <a:lnTo>
                        <a:pt x="0" y="62"/>
                      </a:lnTo>
                      <a:lnTo>
                        <a:pt x="18" y="62"/>
                      </a:lnTo>
                      <a:lnTo>
                        <a:pt x="24" y="64"/>
                      </a:lnTo>
                      <a:lnTo>
                        <a:pt x="28" y="54"/>
                      </a:lnTo>
                      <a:lnTo>
                        <a:pt x="38" y="58"/>
                      </a:lnTo>
                      <a:lnTo>
                        <a:pt x="54" y="58"/>
                      </a:lnTo>
                      <a:lnTo>
                        <a:pt x="68" y="62"/>
                      </a:lnTo>
                      <a:lnTo>
                        <a:pt x="82" y="76"/>
                      </a:lnTo>
                      <a:lnTo>
                        <a:pt x="96" y="92"/>
                      </a:lnTo>
                      <a:lnTo>
                        <a:pt x="102" y="98"/>
                      </a:lnTo>
                      <a:lnTo>
                        <a:pt x="106" y="94"/>
                      </a:lnTo>
                      <a:lnTo>
                        <a:pt x="96" y="80"/>
                      </a:lnTo>
                      <a:lnTo>
                        <a:pt x="86" y="68"/>
                      </a:lnTo>
                      <a:lnTo>
                        <a:pt x="74" y="56"/>
                      </a:lnTo>
                      <a:lnTo>
                        <a:pt x="62" y="48"/>
                      </a:lnTo>
                      <a:lnTo>
                        <a:pt x="52" y="42"/>
                      </a:lnTo>
                      <a:lnTo>
                        <a:pt x="46" y="30"/>
                      </a:lnTo>
                      <a:lnTo>
                        <a:pt x="40" y="14"/>
                      </a:lnTo>
                      <a:lnTo>
                        <a:pt x="3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65" name="îs1ïḑé">
                  <a:extLst>
                    <a:ext uri="{FF2B5EF4-FFF2-40B4-BE49-F238E27FC236}">
                      <a16:creationId xmlns:a16="http://schemas.microsoft.com/office/drawing/2014/main" id="{EE7AB16B-822A-498D-BDF3-73CCA683353B}"/>
                    </a:ext>
                  </a:extLst>
                </p:cNvPr>
                <p:cNvSpPr/>
                <p:nvPr/>
              </p:nvSpPr>
              <p:spPr bwMode="auto">
                <a:xfrm>
                  <a:off x="3882365" y="3443152"/>
                  <a:ext cx="81255" cy="19615"/>
                </a:xfrm>
                <a:custGeom>
                  <a:avLst/>
                  <a:gdLst>
                    <a:gd name="T0" fmla="*/ 2147483647 w 46"/>
                    <a:gd name="T1" fmla="*/ 2147483647 h 12"/>
                    <a:gd name="T2" fmla="*/ 2147483647 w 46"/>
                    <a:gd name="T3" fmla="*/ 2147483647 h 12"/>
                    <a:gd name="T4" fmla="*/ 2147483647 w 46"/>
                    <a:gd name="T5" fmla="*/ 2147483647 h 12"/>
                    <a:gd name="T6" fmla="*/ 2147483647 w 46"/>
                    <a:gd name="T7" fmla="*/ 2147483647 h 12"/>
                    <a:gd name="T8" fmla="*/ 2147483647 w 46"/>
                    <a:gd name="T9" fmla="*/ 2147483647 h 12"/>
                    <a:gd name="T10" fmla="*/ 2147483647 w 46"/>
                    <a:gd name="T11" fmla="*/ 0 h 12"/>
                    <a:gd name="T12" fmla="*/ 2147483647 w 46"/>
                    <a:gd name="T13" fmla="*/ 2147483647 h 12"/>
                    <a:gd name="T14" fmla="*/ 2147483647 w 46"/>
                    <a:gd name="T15" fmla="*/ 2147483647 h 12"/>
                    <a:gd name="T16" fmla="*/ 2147483647 w 46"/>
                    <a:gd name="T17" fmla="*/ 2147483647 h 12"/>
                    <a:gd name="T18" fmla="*/ 2147483647 w 46"/>
                    <a:gd name="T19" fmla="*/ 2147483647 h 12"/>
                    <a:gd name="T20" fmla="*/ 2147483647 w 46"/>
                    <a:gd name="T21" fmla="*/ 2147483647 h 12"/>
                    <a:gd name="T22" fmla="*/ 2147483647 w 46"/>
                    <a:gd name="T23" fmla="*/ 2147483647 h 12"/>
                    <a:gd name="T24" fmla="*/ 2147483647 w 46"/>
                    <a:gd name="T25" fmla="*/ 2147483647 h 12"/>
                    <a:gd name="T26" fmla="*/ 2147483647 w 46"/>
                    <a:gd name="T27" fmla="*/ 2147483647 h 12"/>
                    <a:gd name="T28" fmla="*/ 2147483647 w 46"/>
                    <a:gd name="T29" fmla="*/ 2147483647 h 12"/>
                    <a:gd name="T30" fmla="*/ 0 w 46"/>
                    <a:gd name="T31" fmla="*/ 2147483647 h 12"/>
                    <a:gd name="T32" fmla="*/ 2147483647 w 46"/>
                    <a:gd name="T33" fmla="*/ 2147483647 h 12"/>
                    <a:gd name="T34" fmla="*/ 2147483647 w 46"/>
                    <a:gd name="T35" fmla="*/ 2147483647 h 12"/>
                    <a:gd name="T36" fmla="*/ 2147483647 w 46"/>
                    <a:gd name="T37" fmla="*/ 2147483647 h 12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46"/>
                    <a:gd name="T58" fmla="*/ 0 h 12"/>
                    <a:gd name="T59" fmla="*/ 46 w 46"/>
                    <a:gd name="T60" fmla="*/ 12 h 12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46" h="12">
                      <a:moveTo>
                        <a:pt x="4" y="6"/>
                      </a:moveTo>
                      <a:lnTo>
                        <a:pt x="14" y="8"/>
                      </a:lnTo>
                      <a:lnTo>
                        <a:pt x="18" y="6"/>
                      </a:lnTo>
                      <a:lnTo>
                        <a:pt x="20" y="4"/>
                      </a:lnTo>
                      <a:lnTo>
                        <a:pt x="22" y="2"/>
                      </a:lnTo>
                      <a:lnTo>
                        <a:pt x="26" y="0"/>
                      </a:lnTo>
                      <a:lnTo>
                        <a:pt x="28" y="4"/>
                      </a:lnTo>
                      <a:lnTo>
                        <a:pt x="34" y="6"/>
                      </a:lnTo>
                      <a:lnTo>
                        <a:pt x="46" y="8"/>
                      </a:lnTo>
                      <a:lnTo>
                        <a:pt x="42" y="10"/>
                      </a:lnTo>
                      <a:lnTo>
                        <a:pt x="38" y="12"/>
                      </a:lnTo>
                      <a:lnTo>
                        <a:pt x="30" y="10"/>
                      </a:lnTo>
                      <a:lnTo>
                        <a:pt x="24" y="8"/>
                      </a:lnTo>
                      <a:lnTo>
                        <a:pt x="24" y="10"/>
                      </a:lnTo>
                      <a:lnTo>
                        <a:pt x="12" y="12"/>
                      </a:lnTo>
                      <a:lnTo>
                        <a:pt x="0" y="12"/>
                      </a:lnTo>
                      <a:lnTo>
                        <a:pt x="2" y="8"/>
                      </a:lnTo>
                      <a:lnTo>
                        <a:pt x="2" y="6"/>
                      </a:lnTo>
                      <a:lnTo>
                        <a:pt x="4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66" name="iṧļíḍe">
                  <a:extLst>
                    <a:ext uri="{FF2B5EF4-FFF2-40B4-BE49-F238E27FC236}">
                      <a16:creationId xmlns:a16="http://schemas.microsoft.com/office/drawing/2014/main" id="{E72575DA-767B-495C-A2A2-EA28F8037D03}"/>
                    </a:ext>
                  </a:extLst>
                </p:cNvPr>
                <p:cNvSpPr/>
                <p:nvPr/>
              </p:nvSpPr>
              <p:spPr bwMode="auto">
                <a:xfrm>
                  <a:off x="4677019" y="3999373"/>
                  <a:ext cx="24790" cy="37829"/>
                </a:xfrm>
                <a:custGeom>
                  <a:avLst/>
                  <a:gdLst>
                    <a:gd name="T0" fmla="*/ 2147483647 w 14"/>
                    <a:gd name="T1" fmla="*/ 2147483647 h 22"/>
                    <a:gd name="T2" fmla="*/ 0 w 14"/>
                    <a:gd name="T3" fmla="*/ 2147483647 h 22"/>
                    <a:gd name="T4" fmla="*/ 2147483647 w 14"/>
                    <a:gd name="T5" fmla="*/ 2147483647 h 22"/>
                    <a:gd name="T6" fmla="*/ 2147483647 w 14"/>
                    <a:gd name="T7" fmla="*/ 2147483647 h 22"/>
                    <a:gd name="T8" fmla="*/ 2147483647 w 14"/>
                    <a:gd name="T9" fmla="*/ 0 h 22"/>
                    <a:gd name="T10" fmla="*/ 2147483647 w 14"/>
                    <a:gd name="T11" fmla="*/ 2147483647 h 22"/>
                    <a:gd name="T12" fmla="*/ 2147483647 w 14"/>
                    <a:gd name="T13" fmla="*/ 2147483647 h 22"/>
                    <a:gd name="T14" fmla="*/ 2147483647 w 14"/>
                    <a:gd name="T15" fmla="*/ 2147483647 h 22"/>
                    <a:gd name="T16" fmla="*/ 2147483647 w 14"/>
                    <a:gd name="T17" fmla="*/ 2147483647 h 22"/>
                    <a:gd name="T18" fmla="*/ 2147483647 w 14"/>
                    <a:gd name="T19" fmla="*/ 2147483647 h 22"/>
                    <a:gd name="T20" fmla="*/ 2147483647 w 14"/>
                    <a:gd name="T21" fmla="*/ 2147483647 h 2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4"/>
                    <a:gd name="T34" fmla="*/ 0 h 22"/>
                    <a:gd name="T35" fmla="*/ 14 w 14"/>
                    <a:gd name="T36" fmla="*/ 22 h 22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4" h="22">
                      <a:moveTo>
                        <a:pt x="6" y="22"/>
                      </a:moveTo>
                      <a:lnTo>
                        <a:pt x="0" y="8"/>
                      </a:lnTo>
                      <a:lnTo>
                        <a:pt x="4" y="4"/>
                      </a:lnTo>
                      <a:lnTo>
                        <a:pt x="8" y="2"/>
                      </a:lnTo>
                      <a:lnTo>
                        <a:pt x="12" y="0"/>
                      </a:lnTo>
                      <a:lnTo>
                        <a:pt x="14" y="2"/>
                      </a:lnTo>
                      <a:lnTo>
                        <a:pt x="14" y="4"/>
                      </a:lnTo>
                      <a:lnTo>
                        <a:pt x="10" y="6"/>
                      </a:lnTo>
                      <a:lnTo>
                        <a:pt x="8" y="10"/>
                      </a:lnTo>
                      <a:lnTo>
                        <a:pt x="8" y="20"/>
                      </a:lnTo>
                      <a:lnTo>
                        <a:pt x="6" y="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67" name="îṩḻîḑè">
                  <a:extLst>
                    <a:ext uri="{FF2B5EF4-FFF2-40B4-BE49-F238E27FC236}">
                      <a16:creationId xmlns:a16="http://schemas.microsoft.com/office/drawing/2014/main" id="{8FA569B1-03E7-4AA8-93F3-40E6EA093AB8}"/>
                    </a:ext>
                  </a:extLst>
                </p:cNvPr>
                <p:cNvSpPr/>
                <p:nvPr/>
              </p:nvSpPr>
              <p:spPr bwMode="auto">
                <a:xfrm>
                  <a:off x="4529657" y="1512495"/>
                  <a:ext cx="249276" cy="84063"/>
                </a:xfrm>
                <a:custGeom>
                  <a:avLst/>
                  <a:gdLst>
                    <a:gd name="T0" fmla="*/ 2147483647 w 143"/>
                    <a:gd name="T1" fmla="*/ 2147483647 h 50"/>
                    <a:gd name="T2" fmla="*/ 2147483647 w 143"/>
                    <a:gd name="T3" fmla="*/ 2147483647 h 50"/>
                    <a:gd name="T4" fmla="*/ 2147483647 w 143"/>
                    <a:gd name="T5" fmla="*/ 2147483647 h 50"/>
                    <a:gd name="T6" fmla="*/ 0 w 143"/>
                    <a:gd name="T7" fmla="*/ 2147483647 h 50"/>
                    <a:gd name="T8" fmla="*/ 0 w 143"/>
                    <a:gd name="T9" fmla="*/ 2147483647 h 50"/>
                    <a:gd name="T10" fmla="*/ 2147483647 w 143"/>
                    <a:gd name="T11" fmla="*/ 2147483647 h 50"/>
                    <a:gd name="T12" fmla="*/ 2147483647 w 143"/>
                    <a:gd name="T13" fmla="*/ 2147483647 h 50"/>
                    <a:gd name="T14" fmla="*/ 2147483647 w 143"/>
                    <a:gd name="T15" fmla="*/ 2147483647 h 50"/>
                    <a:gd name="T16" fmla="*/ 2147483647 w 143"/>
                    <a:gd name="T17" fmla="*/ 2147483647 h 50"/>
                    <a:gd name="T18" fmla="*/ 2147483647 w 143"/>
                    <a:gd name="T19" fmla="*/ 2147483647 h 50"/>
                    <a:gd name="T20" fmla="*/ 2147483647 w 143"/>
                    <a:gd name="T21" fmla="*/ 2147483647 h 50"/>
                    <a:gd name="T22" fmla="*/ 2147483647 w 143"/>
                    <a:gd name="T23" fmla="*/ 2147483647 h 50"/>
                    <a:gd name="T24" fmla="*/ 2147483647 w 143"/>
                    <a:gd name="T25" fmla="*/ 0 h 50"/>
                    <a:gd name="T26" fmla="*/ 2147483647 w 143"/>
                    <a:gd name="T27" fmla="*/ 0 h 50"/>
                    <a:gd name="T28" fmla="*/ 2147483647 w 143"/>
                    <a:gd name="T29" fmla="*/ 2147483647 h 50"/>
                    <a:gd name="T30" fmla="*/ 2147483647 w 143"/>
                    <a:gd name="T31" fmla="*/ 2147483647 h 50"/>
                    <a:gd name="T32" fmla="*/ 2147483647 w 143"/>
                    <a:gd name="T33" fmla="*/ 2147483647 h 50"/>
                    <a:gd name="T34" fmla="*/ 2147483647 w 143"/>
                    <a:gd name="T35" fmla="*/ 2147483647 h 50"/>
                    <a:gd name="T36" fmla="*/ 2147483647 w 143"/>
                    <a:gd name="T37" fmla="*/ 2147483647 h 50"/>
                    <a:gd name="T38" fmla="*/ 2147483647 w 143"/>
                    <a:gd name="T39" fmla="*/ 2147483647 h 50"/>
                    <a:gd name="T40" fmla="*/ 2147483647 w 143"/>
                    <a:gd name="T41" fmla="*/ 2147483647 h 50"/>
                    <a:gd name="T42" fmla="*/ 2147483647 w 143"/>
                    <a:gd name="T43" fmla="*/ 2147483647 h 50"/>
                    <a:gd name="T44" fmla="*/ 2147483647 w 143"/>
                    <a:gd name="T45" fmla="*/ 2147483647 h 50"/>
                    <a:gd name="T46" fmla="*/ 2147483647 w 143"/>
                    <a:gd name="T47" fmla="*/ 2147483647 h 50"/>
                    <a:gd name="T48" fmla="*/ 2147483647 w 143"/>
                    <a:gd name="T49" fmla="*/ 2147483647 h 50"/>
                    <a:gd name="T50" fmla="*/ 2147483647 w 143"/>
                    <a:gd name="T51" fmla="*/ 2147483647 h 50"/>
                    <a:gd name="T52" fmla="*/ 2147483647 w 143"/>
                    <a:gd name="T53" fmla="*/ 2147483647 h 50"/>
                    <a:gd name="T54" fmla="*/ 2147483647 w 143"/>
                    <a:gd name="T55" fmla="*/ 2147483647 h 50"/>
                    <a:gd name="T56" fmla="*/ 2147483647 w 143"/>
                    <a:gd name="T57" fmla="*/ 2147483647 h 50"/>
                    <a:gd name="T58" fmla="*/ 2147483647 w 143"/>
                    <a:gd name="T59" fmla="*/ 2147483647 h 50"/>
                    <a:gd name="T60" fmla="*/ 2147483647 w 143"/>
                    <a:gd name="T61" fmla="*/ 2147483647 h 50"/>
                    <a:gd name="T62" fmla="*/ 2147483647 w 143"/>
                    <a:gd name="T63" fmla="*/ 2147483647 h 50"/>
                    <a:gd name="T64" fmla="*/ 2147483647 w 143"/>
                    <a:gd name="T65" fmla="*/ 2147483647 h 50"/>
                    <a:gd name="T66" fmla="*/ 2147483647 w 143"/>
                    <a:gd name="T67" fmla="*/ 2147483647 h 50"/>
                    <a:gd name="T68" fmla="*/ 2147483647 w 143"/>
                    <a:gd name="T69" fmla="*/ 2147483647 h 50"/>
                    <a:gd name="T70" fmla="*/ 2147483647 w 143"/>
                    <a:gd name="T71" fmla="*/ 2147483647 h 50"/>
                    <a:gd name="T72" fmla="*/ 2147483647 w 143"/>
                    <a:gd name="T73" fmla="*/ 2147483647 h 50"/>
                    <a:gd name="T74" fmla="*/ 2147483647 w 143"/>
                    <a:gd name="T75" fmla="*/ 2147483647 h 50"/>
                    <a:gd name="T76" fmla="*/ 2147483647 w 143"/>
                    <a:gd name="T77" fmla="*/ 2147483647 h 50"/>
                    <a:gd name="T78" fmla="*/ 2147483647 w 143"/>
                    <a:gd name="T79" fmla="*/ 2147483647 h 50"/>
                    <a:gd name="T80" fmla="*/ 2147483647 w 143"/>
                    <a:gd name="T81" fmla="*/ 2147483647 h 50"/>
                    <a:gd name="T82" fmla="*/ 2147483647 w 143"/>
                    <a:gd name="T83" fmla="*/ 2147483647 h 50"/>
                    <a:gd name="T84" fmla="*/ 2147483647 w 143"/>
                    <a:gd name="T85" fmla="*/ 2147483647 h 50"/>
                    <a:gd name="T86" fmla="*/ 2147483647 w 143"/>
                    <a:gd name="T87" fmla="*/ 2147483647 h 50"/>
                    <a:gd name="T88" fmla="*/ 2147483647 w 143"/>
                    <a:gd name="T89" fmla="*/ 2147483647 h 50"/>
                    <a:gd name="T90" fmla="*/ 2147483647 w 143"/>
                    <a:gd name="T91" fmla="*/ 2147483647 h 50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w 143"/>
                    <a:gd name="T139" fmla="*/ 0 h 50"/>
                    <a:gd name="T140" fmla="*/ 143 w 143"/>
                    <a:gd name="T141" fmla="*/ 50 h 50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T138" t="T139" r="T140" b="T141"/>
                  <a:pathLst>
                    <a:path w="143" h="50">
                      <a:moveTo>
                        <a:pt x="8" y="20"/>
                      </a:moveTo>
                      <a:lnTo>
                        <a:pt x="6" y="20"/>
                      </a:lnTo>
                      <a:lnTo>
                        <a:pt x="2" y="16"/>
                      </a:lnTo>
                      <a:lnTo>
                        <a:pt x="0" y="8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12" y="2"/>
                      </a:lnTo>
                      <a:lnTo>
                        <a:pt x="26" y="2"/>
                      </a:lnTo>
                      <a:lnTo>
                        <a:pt x="36" y="4"/>
                      </a:lnTo>
                      <a:lnTo>
                        <a:pt x="54" y="10"/>
                      </a:lnTo>
                      <a:lnTo>
                        <a:pt x="50" y="4"/>
                      </a:lnTo>
                      <a:lnTo>
                        <a:pt x="54" y="2"/>
                      </a:lnTo>
                      <a:lnTo>
                        <a:pt x="60" y="0"/>
                      </a:lnTo>
                      <a:lnTo>
                        <a:pt x="62" y="0"/>
                      </a:lnTo>
                      <a:lnTo>
                        <a:pt x="66" y="2"/>
                      </a:lnTo>
                      <a:lnTo>
                        <a:pt x="70" y="2"/>
                      </a:lnTo>
                      <a:lnTo>
                        <a:pt x="74" y="2"/>
                      </a:lnTo>
                      <a:lnTo>
                        <a:pt x="78" y="10"/>
                      </a:lnTo>
                      <a:lnTo>
                        <a:pt x="82" y="12"/>
                      </a:lnTo>
                      <a:lnTo>
                        <a:pt x="93" y="12"/>
                      </a:lnTo>
                      <a:lnTo>
                        <a:pt x="119" y="20"/>
                      </a:lnTo>
                      <a:lnTo>
                        <a:pt x="133" y="26"/>
                      </a:lnTo>
                      <a:lnTo>
                        <a:pt x="143" y="30"/>
                      </a:lnTo>
                      <a:lnTo>
                        <a:pt x="135" y="36"/>
                      </a:lnTo>
                      <a:lnTo>
                        <a:pt x="127" y="38"/>
                      </a:lnTo>
                      <a:lnTo>
                        <a:pt x="119" y="38"/>
                      </a:lnTo>
                      <a:lnTo>
                        <a:pt x="115" y="34"/>
                      </a:lnTo>
                      <a:lnTo>
                        <a:pt x="107" y="28"/>
                      </a:lnTo>
                      <a:lnTo>
                        <a:pt x="97" y="20"/>
                      </a:lnTo>
                      <a:lnTo>
                        <a:pt x="93" y="18"/>
                      </a:lnTo>
                      <a:lnTo>
                        <a:pt x="89" y="16"/>
                      </a:lnTo>
                      <a:lnTo>
                        <a:pt x="82" y="18"/>
                      </a:lnTo>
                      <a:lnTo>
                        <a:pt x="80" y="22"/>
                      </a:lnTo>
                      <a:lnTo>
                        <a:pt x="80" y="34"/>
                      </a:lnTo>
                      <a:lnTo>
                        <a:pt x="76" y="34"/>
                      </a:lnTo>
                      <a:lnTo>
                        <a:pt x="74" y="36"/>
                      </a:lnTo>
                      <a:lnTo>
                        <a:pt x="70" y="42"/>
                      </a:lnTo>
                      <a:lnTo>
                        <a:pt x="68" y="48"/>
                      </a:lnTo>
                      <a:lnTo>
                        <a:pt x="66" y="50"/>
                      </a:lnTo>
                      <a:lnTo>
                        <a:pt x="62" y="50"/>
                      </a:lnTo>
                      <a:lnTo>
                        <a:pt x="56" y="48"/>
                      </a:lnTo>
                      <a:lnTo>
                        <a:pt x="48" y="46"/>
                      </a:lnTo>
                      <a:lnTo>
                        <a:pt x="34" y="34"/>
                      </a:lnTo>
                      <a:lnTo>
                        <a:pt x="24" y="26"/>
                      </a:lnTo>
                      <a:lnTo>
                        <a:pt x="16" y="22"/>
                      </a:lnTo>
                      <a:lnTo>
                        <a:pt x="8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68" name="iṣľîdê">
                  <a:extLst>
                    <a:ext uri="{FF2B5EF4-FFF2-40B4-BE49-F238E27FC236}">
                      <a16:creationId xmlns:a16="http://schemas.microsoft.com/office/drawing/2014/main" id="{4B2A4600-6FE2-42B2-AB44-0682F9E844BC}"/>
                    </a:ext>
                  </a:extLst>
                </p:cNvPr>
                <p:cNvSpPr/>
                <p:nvPr/>
              </p:nvSpPr>
              <p:spPr bwMode="auto">
                <a:xfrm>
                  <a:off x="4661869" y="1499885"/>
                  <a:ext cx="147361" cy="29422"/>
                </a:xfrm>
                <a:custGeom>
                  <a:avLst/>
                  <a:gdLst>
                    <a:gd name="T0" fmla="*/ 2147483647 w 85"/>
                    <a:gd name="T1" fmla="*/ 2147483647 h 18"/>
                    <a:gd name="T2" fmla="*/ 2147483647 w 85"/>
                    <a:gd name="T3" fmla="*/ 2147483647 h 18"/>
                    <a:gd name="T4" fmla="*/ 2147483647 w 85"/>
                    <a:gd name="T5" fmla="*/ 2147483647 h 18"/>
                    <a:gd name="T6" fmla="*/ 2147483647 w 85"/>
                    <a:gd name="T7" fmla="*/ 2147483647 h 18"/>
                    <a:gd name="T8" fmla="*/ 0 w 85"/>
                    <a:gd name="T9" fmla="*/ 2147483647 h 18"/>
                    <a:gd name="T10" fmla="*/ 2147483647 w 85"/>
                    <a:gd name="T11" fmla="*/ 2147483647 h 18"/>
                    <a:gd name="T12" fmla="*/ 2147483647 w 85"/>
                    <a:gd name="T13" fmla="*/ 2147483647 h 18"/>
                    <a:gd name="T14" fmla="*/ 2147483647 w 85"/>
                    <a:gd name="T15" fmla="*/ 0 h 18"/>
                    <a:gd name="T16" fmla="*/ 2147483647 w 85"/>
                    <a:gd name="T17" fmla="*/ 2147483647 h 18"/>
                    <a:gd name="T18" fmla="*/ 2147483647 w 85"/>
                    <a:gd name="T19" fmla="*/ 2147483647 h 18"/>
                    <a:gd name="T20" fmla="*/ 2147483647 w 85"/>
                    <a:gd name="T21" fmla="*/ 2147483647 h 18"/>
                    <a:gd name="T22" fmla="*/ 2147483647 w 85"/>
                    <a:gd name="T23" fmla="*/ 2147483647 h 18"/>
                    <a:gd name="T24" fmla="*/ 2147483647 w 85"/>
                    <a:gd name="T25" fmla="*/ 2147483647 h 18"/>
                    <a:gd name="T26" fmla="*/ 2147483647 w 85"/>
                    <a:gd name="T27" fmla="*/ 2147483647 h 18"/>
                    <a:gd name="T28" fmla="*/ 2147483647 w 85"/>
                    <a:gd name="T29" fmla="*/ 2147483647 h 18"/>
                    <a:gd name="T30" fmla="*/ 2147483647 w 85"/>
                    <a:gd name="T31" fmla="*/ 2147483647 h 18"/>
                    <a:gd name="T32" fmla="*/ 2147483647 w 85"/>
                    <a:gd name="T33" fmla="*/ 2147483647 h 18"/>
                    <a:gd name="T34" fmla="*/ 2147483647 w 85"/>
                    <a:gd name="T35" fmla="*/ 2147483647 h 18"/>
                    <a:gd name="T36" fmla="*/ 2147483647 w 85"/>
                    <a:gd name="T37" fmla="*/ 2147483647 h 1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85"/>
                    <a:gd name="T58" fmla="*/ 0 h 18"/>
                    <a:gd name="T59" fmla="*/ 85 w 85"/>
                    <a:gd name="T60" fmla="*/ 18 h 18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85" h="18">
                      <a:moveTo>
                        <a:pt x="31" y="18"/>
                      </a:moveTo>
                      <a:lnTo>
                        <a:pt x="23" y="16"/>
                      </a:lnTo>
                      <a:lnTo>
                        <a:pt x="15" y="14"/>
                      </a:lnTo>
                      <a:lnTo>
                        <a:pt x="6" y="10"/>
                      </a:lnTo>
                      <a:lnTo>
                        <a:pt x="0" y="6"/>
                      </a:lnTo>
                      <a:lnTo>
                        <a:pt x="6" y="4"/>
                      </a:lnTo>
                      <a:lnTo>
                        <a:pt x="13" y="2"/>
                      </a:lnTo>
                      <a:lnTo>
                        <a:pt x="21" y="0"/>
                      </a:lnTo>
                      <a:lnTo>
                        <a:pt x="27" y="2"/>
                      </a:lnTo>
                      <a:lnTo>
                        <a:pt x="41" y="4"/>
                      </a:lnTo>
                      <a:lnTo>
                        <a:pt x="55" y="4"/>
                      </a:lnTo>
                      <a:lnTo>
                        <a:pt x="71" y="6"/>
                      </a:lnTo>
                      <a:lnTo>
                        <a:pt x="85" y="8"/>
                      </a:lnTo>
                      <a:lnTo>
                        <a:pt x="79" y="12"/>
                      </a:lnTo>
                      <a:lnTo>
                        <a:pt x="73" y="14"/>
                      </a:lnTo>
                      <a:lnTo>
                        <a:pt x="67" y="18"/>
                      </a:lnTo>
                      <a:lnTo>
                        <a:pt x="63" y="18"/>
                      </a:lnTo>
                      <a:lnTo>
                        <a:pt x="47" y="18"/>
                      </a:lnTo>
                      <a:lnTo>
                        <a:pt x="31" y="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69" name="î$ḷïḋé">
                  <a:extLst>
                    <a:ext uri="{FF2B5EF4-FFF2-40B4-BE49-F238E27FC236}">
                      <a16:creationId xmlns:a16="http://schemas.microsoft.com/office/drawing/2014/main" id="{0DC0F2D8-6C69-4ABC-B1C5-1DC2B4DD2C6F}"/>
                    </a:ext>
                  </a:extLst>
                </p:cNvPr>
                <p:cNvSpPr/>
                <p:nvPr/>
              </p:nvSpPr>
              <p:spPr bwMode="auto">
                <a:xfrm>
                  <a:off x="4729353" y="2489031"/>
                  <a:ext cx="95028" cy="63047"/>
                </a:xfrm>
                <a:custGeom>
                  <a:avLst/>
                  <a:gdLst>
                    <a:gd name="T0" fmla="*/ 2147483647 w 54"/>
                    <a:gd name="T1" fmla="*/ 2147483647 h 38"/>
                    <a:gd name="T2" fmla="*/ 2147483647 w 54"/>
                    <a:gd name="T3" fmla="*/ 2147483647 h 38"/>
                    <a:gd name="T4" fmla="*/ 2147483647 w 54"/>
                    <a:gd name="T5" fmla="*/ 2147483647 h 38"/>
                    <a:gd name="T6" fmla="*/ 2147483647 w 54"/>
                    <a:gd name="T7" fmla="*/ 2147483647 h 38"/>
                    <a:gd name="T8" fmla="*/ 2147483647 w 54"/>
                    <a:gd name="T9" fmla="*/ 2147483647 h 38"/>
                    <a:gd name="T10" fmla="*/ 2147483647 w 54"/>
                    <a:gd name="T11" fmla="*/ 2147483647 h 38"/>
                    <a:gd name="T12" fmla="*/ 2147483647 w 54"/>
                    <a:gd name="T13" fmla="*/ 2147483647 h 38"/>
                    <a:gd name="T14" fmla="*/ 2147483647 w 54"/>
                    <a:gd name="T15" fmla="*/ 2147483647 h 38"/>
                    <a:gd name="T16" fmla="*/ 2147483647 w 54"/>
                    <a:gd name="T17" fmla="*/ 2147483647 h 38"/>
                    <a:gd name="T18" fmla="*/ 2147483647 w 54"/>
                    <a:gd name="T19" fmla="*/ 2147483647 h 38"/>
                    <a:gd name="T20" fmla="*/ 2147483647 w 54"/>
                    <a:gd name="T21" fmla="*/ 2147483647 h 38"/>
                    <a:gd name="T22" fmla="*/ 0 w 54"/>
                    <a:gd name="T23" fmla="*/ 2147483647 h 38"/>
                    <a:gd name="T24" fmla="*/ 0 w 54"/>
                    <a:gd name="T25" fmla="*/ 2147483647 h 38"/>
                    <a:gd name="T26" fmla="*/ 2147483647 w 54"/>
                    <a:gd name="T27" fmla="*/ 2147483647 h 38"/>
                    <a:gd name="T28" fmla="*/ 2147483647 w 54"/>
                    <a:gd name="T29" fmla="*/ 0 h 38"/>
                    <a:gd name="T30" fmla="*/ 2147483647 w 54"/>
                    <a:gd name="T31" fmla="*/ 0 h 38"/>
                    <a:gd name="T32" fmla="*/ 2147483647 w 54"/>
                    <a:gd name="T33" fmla="*/ 0 h 38"/>
                    <a:gd name="T34" fmla="*/ 2147483647 w 54"/>
                    <a:gd name="T35" fmla="*/ 2147483647 h 38"/>
                    <a:gd name="T36" fmla="*/ 2147483647 w 54"/>
                    <a:gd name="T37" fmla="*/ 2147483647 h 3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54"/>
                    <a:gd name="T58" fmla="*/ 0 h 38"/>
                    <a:gd name="T59" fmla="*/ 54 w 54"/>
                    <a:gd name="T60" fmla="*/ 38 h 38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54" h="38">
                      <a:moveTo>
                        <a:pt x="46" y="6"/>
                      </a:moveTo>
                      <a:lnTo>
                        <a:pt x="48" y="16"/>
                      </a:lnTo>
                      <a:lnTo>
                        <a:pt x="54" y="22"/>
                      </a:lnTo>
                      <a:lnTo>
                        <a:pt x="52" y="28"/>
                      </a:lnTo>
                      <a:lnTo>
                        <a:pt x="44" y="30"/>
                      </a:lnTo>
                      <a:lnTo>
                        <a:pt x="40" y="38"/>
                      </a:lnTo>
                      <a:lnTo>
                        <a:pt x="30" y="32"/>
                      </a:lnTo>
                      <a:lnTo>
                        <a:pt x="28" y="30"/>
                      </a:lnTo>
                      <a:lnTo>
                        <a:pt x="16" y="26"/>
                      </a:lnTo>
                      <a:lnTo>
                        <a:pt x="10" y="20"/>
                      </a:lnTo>
                      <a:lnTo>
                        <a:pt x="6" y="14"/>
                      </a:lnTo>
                      <a:lnTo>
                        <a:pt x="0" y="6"/>
                      </a:lnTo>
                      <a:lnTo>
                        <a:pt x="0" y="2"/>
                      </a:lnTo>
                      <a:lnTo>
                        <a:pt x="6" y="2"/>
                      </a:lnTo>
                      <a:lnTo>
                        <a:pt x="12" y="0"/>
                      </a:lnTo>
                      <a:lnTo>
                        <a:pt x="20" y="0"/>
                      </a:lnTo>
                      <a:lnTo>
                        <a:pt x="36" y="0"/>
                      </a:lnTo>
                      <a:lnTo>
                        <a:pt x="40" y="6"/>
                      </a:lnTo>
                      <a:lnTo>
                        <a:pt x="46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70" name="iṩḻïḑe">
                  <a:extLst>
                    <a:ext uri="{FF2B5EF4-FFF2-40B4-BE49-F238E27FC236}">
                      <a16:creationId xmlns:a16="http://schemas.microsoft.com/office/drawing/2014/main" id="{71A8BCD0-F4A4-433E-87C4-4754BCA5D299}"/>
                    </a:ext>
                  </a:extLst>
                </p:cNvPr>
                <p:cNvSpPr/>
                <p:nvPr/>
              </p:nvSpPr>
              <p:spPr bwMode="auto">
                <a:xfrm>
                  <a:off x="4701808" y="2447000"/>
                  <a:ext cx="111555" cy="89667"/>
                </a:xfrm>
                <a:custGeom>
                  <a:avLst/>
                  <a:gdLst>
                    <a:gd name="T0" fmla="*/ 2147483647 w 64"/>
                    <a:gd name="T1" fmla="*/ 0 h 52"/>
                    <a:gd name="T2" fmla="*/ 2147483647 w 64"/>
                    <a:gd name="T3" fmla="*/ 2147483647 h 52"/>
                    <a:gd name="T4" fmla="*/ 2147483647 w 64"/>
                    <a:gd name="T5" fmla="*/ 2147483647 h 52"/>
                    <a:gd name="T6" fmla="*/ 2147483647 w 64"/>
                    <a:gd name="T7" fmla="*/ 2147483647 h 52"/>
                    <a:gd name="T8" fmla="*/ 2147483647 w 64"/>
                    <a:gd name="T9" fmla="*/ 2147483647 h 52"/>
                    <a:gd name="T10" fmla="*/ 2147483647 w 64"/>
                    <a:gd name="T11" fmla="*/ 2147483647 h 52"/>
                    <a:gd name="T12" fmla="*/ 2147483647 w 64"/>
                    <a:gd name="T13" fmla="*/ 2147483647 h 52"/>
                    <a:gd name="T14" fmla="*/ 2147483647 w 64"/>
                    <a:gd name="T15" fmla="*/ 2147483647 h 52"/>
                    <a:gd name="T16" fmla="*/ 2147483647 w 64"/>
                    <a:gd name="T17" fmla="*/ 2147483647 h 52"/>
                    <a:gd name="T18" fmla="*/ 2147483647 w 64"/>
                    <a:gd name="T19" fmla="*/ 2147483647 h 52"/>
                    <a:gd name="T20" fmla="*/ 2147483647 w 64"/>
                    <a:gd name="T21" fmla="*/ 2147483647 h 52"/>
                    <a:gd name="T22" fmla="*/ 2147483647 w 64"/>
                    <a:gd name="T23" fmla="*/ 2147483647 h 52"/>
                    <a:gd name="T24" fmla="*/ 2147483647 w 64"/>
                    <a:gd name="T25" fmla="*/ 2147483647 h 52"/>
                    <a:gd name="T26" fmla="*/ 2147483647 w 64"/>
                    <a:gd name="T27" fmla="*/ 2147483647 h 52"/>
                    <a:gd name="T28" fmla="*/ 2147483647 w 64"/>
                    <a:gd name="T29" fmla="*/ 2147483647 h 52"/>
                    <a:gd name="T30" fmla="*/ 2147483647 w 64"/>
                    <a:gd name="T31" fmla="*/ 2147483647 h 52"/>
                    <a:gd name="T32" fmla="*/ 2147483647 w 64"/>
                    <a:gd name="T33" fmla="*/ 2147483647 h 52"/>
                    <a:gd name="T34" fmla="*/ 2147483647 w 64"/>
                    <a:gd name="T35" fmla="*/ 2147483647 h 52"/>
                    <a:gd name="T36" fmla="*/ 2147483647 w 64"/>
                    <a:gd name="T37" fmla="*/ 2147483647 h 52"/>
                    <a:gd name="T38" fmla="*/ 0 w 64"/>
                    <a:gd name="T39" fmla="*/ 2147483647 h 52"/>
                    <a:gd name="T40" fmla="*/ 2147483647 w 64"/>
                    <a:gd name="T41" fmla="*/ 2147483647 h 52"/>
                    <a:gd name="T42" fmla="*/ 2147483647 w 64"/>
                    <a:gd name="T43" fmla="*/ 2147483647 h 52"/>
                    <a:gd name="T44" fmla="*/ 2147483647 w 64"/>
                    <a:gd name="T45" fmla="*/ 2147483647 h 52"/>
                    <a:gd name="T46" fmla="*/ 2147483647 w 64"/>
                    <a:gd name="T47" fmla="*/ 0 h 52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64"/>
                    <a:gd name="T73" fmla="*/ 0 h 52"/>
                    <a:gd name="T74" fmla="*/ 64 w 64"/>
                    <a:gd name="T75" fmla="*/ 52 h 52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64" h="52">
                      <a:moveTo>
                        <a:pt x="28" y="0"/>
                      </a:moveTo>
                      <a:lnTo>
                        <a:pt x="38" y="10"/>
                      </a:lnTo>
                      <a:lnTo>
                        <a:pt x="44" y="12"/>
                      </a:lnTo>
                      <a:lnTo>
                        <a:pt x="48" y="12"/>
                      </a:lnTo>
                      <a:lnTo>
                        <a:pt x="58" y="10"/>
                      </a:lnTo>
                      <a:lnTo>
                        <a:pt x="64" y="24"/>
                      </a:lnTo>
                      <a:lnTo>
                        <a:pt x="62" y="30"/>
                      </a:lnTo>
                      <a:lnTo>
                        <a:pt x="56" y="30"/>
                      </a:lnTo>
                      <a:lnTo>
                        <a:pt x="52" y="24"/>
                      </a:lnTo>
                      <a:lnTo>
                        <a:pt x="36" y="24"/>
                      </a:lnTo>
                      <a:lnTo>
                        <a:pt x="28" y="24"/>
                      </a:lnTo>
                      <a:lnTo>
                        <a:pt x="22" y="26"/>
                      </a:lnTo>
                      <a:lnTo>
                        <a:pt x="16" y="26"/>
                      </a:lnTo>
                      <a:lnTo>
                        <a:pt x="16" y="30"/>
                      </a:lnTo>
                      <a:lnTo>
                        <a:pt x="22" y="38"/>
                      </a:lnTo>
                      <a:lnTo>
                        <a:pt x="26" y="44"/>
                      </a:lnTo>
                      <a:lnTo>
                        <a:pt x="32" y="50"/>
                      </a:lnTo>
                      <a:lnTo>
                        <a:pt x="18" y="52"/>
                      </a:lnTo>
                      <a:lnTo>
                        <a:pt x="8" y="36"/>
                      </a:lnTo>
                      <a:lnTo>
                        <a:pt x="0" y="18"/>
                      </a:lnTo>
                      <a:lnTo>
                        <a:pt x="8" y="18"/>
                      </a:lnTo>
                      <a:lnTo>
                        <a:pt x="12" y="10"/>
                      </a:lnTo>
                      <a:lnTo>
                        <a:pt x="14" y="4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71" name="isľíḍê">
                  <a:extLst>
                    <a:ext uri="{FF2B5EF4-FFF2-40B4-BE49-F238E27FC236}">
                      <a16:creationId xmlns:a16="http://schemas.microsoft.com/office/drawing/2014/main" id="{80425250-2582-42D5-81C0-AD881BCD294E}"/>
                    </a:ext>
                  </a:extLst>
                </p:cNvPr>
                <p:cNvSpPr/>
                <p:nvPr/>
              </p:nvSpPr>
              <p:spPr bwMode="auto">
                <a:xfrm>
                  <a:off x="4763782" y="1774492"/>
                  <a:ext cx="256163" cy="281612"/>
                </a:xfrm>
                <a:custGeom>
                  <a:avLst/>
                  <a:gdLst>
                    <a:gd name="T0" fmla="*/ 2147483647 w 146"/>
                    <a:gd name="T1" fmla="*/ 2147483647 h 168"/>
                    <a:gd name="T2" fmla="*/ 2147483647 w 146"/>
                    <a:gd name="T3" fmla="*/ 2147483647 h 168"/>
                    <a:gd name="T4" fmla="*/ 2147483647 w 146"/>
                    <a:gd name="T5" fmla="*/ 2147483647 h 168"/>
                    <a:gd name="T6" fmla="*/ 2147483647 w 146"/>
                    <a:gd name="T7" fmla="*/ 2147483647 h 168"/>
                    <a:gd name="T8" fmla="*/ 2147483647 w 146"/>
                    <a:gd name="T9" fmla="*/ 2147483647 h 168"/>
                    <a:gd name="T10" fmla="*/ 2147483647 w 146"/>
                    <a:gd name="T11" fmla="*/ 2147483647 h 168"/>
                    <a:gd name="T12" fmla="*/ 2147483647 w 146"/>
                    <a:gd name="T13" fmla="*/ 2147483647 h 168"/>
                    <a:gd name="T14" fmla="*/ 2147483647 w 146"/>
                    <a:gd name="T15" fmla="*/ 2147483647 h 168"/>
                    <a:gd name="T16" fmla="*/ 2147483647 w 146"/>
                    <a:gd name="T17" fmla="*/ 2147483647 h 168"/>
                    <a:gd name="T18" fmla="*/ 2147483647 w 146"/>
                    <a:gd name="T19" fmla="*/ 2147483647 h 168"/>
                    <a:gd name="T20" fmla="*/ 2147483647 w 146"/>
                    <a:gd name="T21" fmla="*/ 2147483647 h 168"/>
                    <a:gd name="T22" fmla="*/ 2147483647 w 146"/>
                    <a:gd name="T23" fmla="*/ 2147483647 h 168"/>
                    <a:gd name="T24" fmla="*/ 2147483647 w 146"/>
                    <a:gd name="T25" fmla="*/ 2147483647 h 168"/>
                    <a:gd name="T26" fmla="*/ 2147483647 w 146"/>
                    <a:gd name="T27" fmla="*/ 2147483647 h 168"/>
                    <a:gd name="T28" fmla="*/ 2147483647 w 146"/>
                    <a:gd name="T29" fmla="*/ 2147483647 h 168"/>
                    <a:gd name="T30" fmla="*/ 2147483647 w 146"/>
                    <a:gd name="T31" fmla="*/ 2147483647 h 168"/>
                    <a:gd name="T32" fmla="*/ 2147483647 w 146"/>
                    <a:gd name="T33" fmla="*/ 2147483647 h 168"/>
                    <a:gd name="T34" fmla="*/ 2147483647 w 146"/>
                    <a:gd name="T35" fmla="*/ 2147483647 h 168"/>
                    <a:gd name="T36" fmla="*/ 2147483647 w 146"/>
                    <a:gd name="T37" fmla="*/ 2147483647 h 168"/>
                    <a:gd name="T38" fmla="*/ 2147483647 w 146"/>
                    <a:gd name="T39" fmla="*/ 2147483647 h 168"/>
                    <a:gd name="T40" fmla="*/ 2147483647 w 146"/>
                    <a:gd name="T41" fmla="*/ 2147483647 h 168"/>
                    <a:gd name="T42" fmla="*/ 2147483647 w 146"/>
                    <a:gd name="T43" fmla="*/ 2147483647 h 168"/>
                    <a:gd name="T44" fmla="*/ 2147483647 w 146"/>
                    <a:gd name="T45" fmla="*/ 2147483647 h 168"/>
                    <a:gd name="T46" fmla="*/ 2147483647 w 146"/>
                    <a:gd name="T47" fmla="*/ 2147483647 h 168"/>
                    <a:gd name="T48" fmla="*/ 2147483647 w 146"/>
                    <a:gd name="T49" fmla="*/ 2147483647 h 168"/>
                    <a:gd name="T50" fmla="*/ 2147483647 w 146"/>
                    <a:gd name="T51" fmla="*/ 2147483647 h 168"/>
                    <a:gd name="T52" fmla="*/ 2147483647 w 146"/>
                    <a:gd name="T53" fmla="*/ 2147483647 h 168"/>
                    <a:gd name="T54" fmla="*/ 2147483647 w 146"/>
                    <a:gd name="T55" fmla="*/ 2147483647 h 168"/>
                    <a:gd name="T56" fmla="*/ 2147483647 w 146"/>
                    <a:gd name="T57" fmla="*/ 2147483647 h 168"/>
                    <a:gd name="T58" fmla="*/ 2147483647 w 146"/>
                    <a:gd name="T59" fmla="*/ 2147483647 h 168"/>
                    <a:gd name="T60" fmla="*/ 2147483647 w 146"/>
                    <a:gd name="T61" fmla="*/ 2147483647 h 168"/>
                    <a:gd name="T62" fmla="*/ 2147483647 w 146"/>
                    <a:gd name="T63" fmla="*/ 2147483647 h 168"/>
                    <a:gd name="T64" fmla="*/ 2147483647 w 146"/>
                    <a:gd name="T65" fmla="*/ 2147483647 h 168"/>
                    <a:gd name="T66" fmla="*/ 2147483647 w 146"/>
                    <a:gd name="T67" fmla="*/ 2147483647 h 168"/>
                    <a:gd name="T68" fmla="*/ 2147483647 w 146"/>
                    <a:gd name="T69" fmla="*/ 2147483647 h 168"/>
                    <a:gd name="T70" fmla="*/ 2147483647 w 146"/>
                    <a:gd name="T71" fmla="*/ 2147483647 h 168"/>
                    <a:gd name="T72" fmla="*/ 2147483647 w 146"/>
                    <a:gd name="T73" fmla="*/ 2147483647 h 168"/>
                    <a:gd name="T74" fmla="*/ 2147483647 w 146"/>
                    <a:gd name="T75" fmla="*/ 2147483647 h 168"/>
                    <a:gd name="T76" fmla="*/ 2147483647 w 146"/>
                    <a:gd name="T77" fmla="*/ 2147483647 h 168"/>
                    <a:gd name="T78" fmla="*/ 2147483647 w 146"/>
                    <a:gd name="T79" fmla="*/ 2147483647 h 168"/>
                    <a:gd name="T80" fmla="*/ 2147483647 w 146"/>
                    <a:gd name="T81" fmla="*/ 2147483647 h 168"/>
                    <a:gd name="T82" fmla="*/ 2147483647 w 146"/>
                    <a:gd name="T83" fmla="*/ 0 h 168"/>
                    <a:gd name="T84" fmla="*/ 2147483647 w 146"/>
                    <a:gd name="T85" fmla="*/ 2147483647 h 168"/>
                    <a:gd name="T86" fmla="*/ 2147483647 w 146"/>
                    <a:gd name="T87" fmla="*/ 2147483647 h 16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146"/>
                    <a:gd name="T133" fmla="*/ 0 h 168"/>
                    <a:gd name="T134" fmla="*/ 146 w 146"/>
                    <a:gd name="T135" fmla="*/ 168 h 168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146" h="168">
                      <a:moveTo>
                        <a:pt x="98" y="16"/>
                      </a:moveTo>
                      <a:lnTo>
                        <a:pt x="92" y="20"/>
                      </a:lnTo>
                      <a:lnTo>
                        <a:pt x="90" y="24"/>
                      </a:lnTo>
                      <a:lnTo>
                        <a:pt x="90" y="26"/>
                      </a:lnTo>
                      <a:lnTo>
                        <a:pt x="90" y="30"/>
                      </a:lnTo>
                      <a:lnTo>
                        <a:pt x="92" y="32"/>
                      </a:lnTo>
                      <a:lnTo>
                        <a:pt x="100" y="34"/>
                      </a:lnTo>
                      <a:lnTo>
                        <a:pt x="108" y="36"/>
                      </a:lnTo>
                      <a:lnTo>
                        <a:pt x="110" y="38"/>
                      </a:lnTo>
                      <a:lnTo>
                        <a:pt x="110" y="40"/>
                      </a:lnTo>
                      <a:lnTo>
                        <a:pt x="110" y="44"/>
                      </a:lnTo>
                      <a:lnTo>
                        <a:pt x="108" y="48"/>
                      </a:lnTo>
                      <a:lnTo>
                        <a:pt x="104" y="50"/>
                      </a:lnTo>
                      <a:lnTo>
                        <a:pt x="104" y="54"/>
                      </a:lnTo>
                      <a:lnTo>
                        <a:pt x="106" y="56"/>
                      </a:lnTo>
                      <a:lnTo>
                        <a:pt x="108" y="54"/>
                      </a:lnTo>
                      <a:lnTo>
                        <a:pt x="114" y="54"/>
                      </a:lnTo>
                      <a:lnTo>
                        <a:pt x="114" y="64"/>
                      </a:lnTo>
                      <a:lnTo>
                        <a:pt x="118" y="76"/>
                      </a:lnTo>
                      <a:lnTo>
                        <a:pt x="120" y="82"/>
                      </a:lnTo>
                      <a:lnTo>
                        <a:pt x="122" y="86"/>
                      </a:lnTo>
                      <a:lnTo>
                        <a:pt x="126" y="88"/>
                      </a:lnTo>
                      <a:lnTo>
                        <a:pt x="126" y="92"/>
                      </a:lnTo>
                      <a:lnTo>
                        <a:pt x="128" y="98"/>
                      </a:lnTo>
                      <a:lnTo>
                        <a:pt x="130" y="102"/>
                      </a:lnTo>
                      <a:lnTo>
                        <a:pt x="130" y="108"/>
                      </a:lnTo>
                      <a:lnTo>
                        <a:pt x="140" y="112"/>
                      </a:lnTo>
                      <a:lnTo>
                        <a:pt x="146" y="118"/>
                      </a:lnTo>
                      <a:lnTo>
                        <a:pt x="146" y="130"/>
                      </a:lnTo>
                      <a:lnTo>
                        <a:pt x="136" y="132"/>
                      </a:lnTo>
                      <a:lnTo>
                        <a:pt x="128" y="138"/>
                      </a:lnTo>
                      <a:lnTo>
                        <a:pt x="122" y="144"/>
                      </a:lnTo>
                      <a:lnTo>
                        <a:pt x="118" y="150"/>
                      </a:lnTo>
                      <a:lnTo>
                        <a:pt x="112" y="154"/>
                      </a:lnTo>
                      <a:lnTo>
                        <a:pt x="106" y="158"/>
                      </a:lnTo>
                      <a:lnTo>
                        <a:pt x="96" y="158"/>
                      </a:lnTo>
                      <a:lnTo>
                        <a:pt x="90" y="160"/>
                      </a:lnTo>
                      <a:lnTo>
                        <a:pt x="88" y="162"/>
                      </a:lnTo>
                      <a:lnTo>
                        <a:pt x="86" y="162"/>
                      </a:lnTo>
                      <a:lnTo>
                        <a:pt x="78" y="162"/>
                      </a:lnTo>
                      <a:lnTo>
                        <a:pt x="70" y="164"/>
                      </a:lnTo>
                      <a:lnTo>
                        <a:pt x="64" y="164"/>
                      </a:lnTo>
                      <a:lnTo>
                        <a:pt x="50" y="168"/>
                      </a:lnTo>
                      <a:lnTo>
                        <a:pt x="44" y="166"/>
                      </a:lnTo>
                      <a:lnTo>
                        <a:pt x="40" y="162"/>
                      </a:lnTo>
                      <a:lnTo>
                        <a:pt x="36" y="160"/>
                      </a:lnTo>
                      <a:lnTo>
                        <a:pt x="34" y="158"/>
                      </a:lnTo>
                      <a:lnTo>
                        <a:pt x="32" y="156"/>
                      </a:lnTo>
                      <a:lnTo>
                        <a:pt x="28" y="152"/>
                      </a:lnTo>
                      <a:lnTo>
                        <a:pt x="24" y="138"/>
                      </a:lnTo>
                      <a:lnTo>
                        <a:pt x="20" y="118"/>
                      </a:lnTo>
                      <a:lnTo>
                        <a:pt x="22" y="108"/>
                      </a:lnTo>
                      <a:lnTo>
                        <a:pt x="26" y="104"/>
                      </a:lnTo>
                      <a:lnTo>
                        <a:pt x="34" y="100"/>
                      </a:lnTo>
                      <a:lnTo>
                        <a:pt x="40" y="94"/>
                      </a:lnTo>
                      <a:lnTo>
                        <a:pt x="50" y="90"/>
                      </a:lnTo>
                      <a:lnTo>
                        <a:pt x="58" y="86"/>
                      </a:lnTo>
                      <a:lnTo>
                        <a:pt x="62" y="80"/>
                      </a:lnTo>
                      <a:lnTo>
                        <a:pt x="64" y="74"/>
                      </a:lnTo>
                      <a:lnTo>
                        <a:pt x="54" y="74"/>
                      </a:lnTo>
                      <a:lnTo>
                        <a:pt x="44" y="74"/>
                      </a:lnTo>
                      <a:lnTo>
                        <a:pt x="40" y="62"/>
                      </a:lnTo>
                      <a:lnTo>
                        <a:pt x="38" y="54"/>
                      </a:lnTo>
                      <a:lnTo>
                        <a:pt x="36" y="46"/>
                      </a:lnTo>
                      <a:lnTo>
                        <a:pt x="32" y="34"/>
                      </a:lnTo>
                      <a:lnTo>
                        <a:pt x="26" y="28"/>
                      </a:lnTo>
                      <a:lnTo>
                        <a:pt x="16" y="26"/>
                      </a:lnTo>
                      <a:lnTo>
                        <a:pt x="8" y="22"/>
                      </a:lnTo>
                      <a:lnTo>
                        <a:pt x="0" y="18"/>
                      </a:lnTo>
                      <a:lnTo>
                        <a:pt x="4" y="16"/>
                      </a:lnTo>
                      <a:lnTo>
                        <a:pt x="6" y="16"/>
                      </a:lnTo>
                      <a:lnTo>
                        <a:pt x="8" y="16"/>
                      </a:lnTo>
                      <a:lnTo>
                        <a:pt x="16" y="18"/>
                      </a:lnTo>
                      <a:lnTo>
                        <a:pt x="26" y="20"/>
                      </a:lnTo>
                      <a:lnTo>
                        <a:pt x="36" y="24"/>
                      </a:lnTo>
                      <a:lnTo>
                        <a:pt x="46" y="26"/>
                      </a:lnTo>
                      <a:lnTo>
                        <a:pt x="52" y="26"/>
                      </a:lnTo>
                      <a:lnTo>
                        <a:pt x="56" y="22"/>
                      </a:lnTo>
                      <a:lnTo>
                        <a:pt x="58" y="18"/>
                      </a:lnTo>
                      <a:lnTo>
                        <a:pt x="60" y="14"/>
                      </a:lnTo>
                      <a:lnTo>
                        <a:pt x="60" y="8"/>
                      </a:lnTo>
                      <a:lnTo>
                        <a:pt x="62" y="4"/>
                      </a:lnTo>
                      <a:lnTo>
                        <a:pt x="64" y="2"/>
                      </a:lnTo>
                      <a:lnTo>
                        <a:pt x="70" y="0"/>
                      </a:lnTo>
                      <a:lnTo>
                        <a:pt x="82" y="2"/>
                      </a:lnTo>
                      <a:lnTo>
                        <a:pt x="90" y="6"/>
                      </a:lnTo>
                      <a:lnTo>
                        <a:pt x="96" y="10"/>
                      </a:lnTo>
                      <a:lnTo>
                        <a:pt x="104" y="14"/>
                      </a:lnTo>
                      <a:lnTo>
                        <a:pt x="98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72" name="íṥľiḍê">
                  <a:extLst>
                    <a:ext uri="{FF2B5EF4-FFF2-40B4-BE49-F238E27FC236}">
                      <a16:creationId xmlns:a16="http://schemas.microsoft.com/office/drawing/2014/main" id="{0AFEFE04-E7FC-4616-892D-B3B1F381C403}"/>
                    </a:ext>
                  </a:extLst>
                </p:cNvPr>
                <p:cNvSpPr/>
                <p:nvPr/>
              </p:nvSpPr>
              <p:spPr bwMode="auto">
                <a:xfrm>
                  <a:off x="4956592" y="2777649"/>
                  <a:ext cx="74370" cy="14010"/>
                </a:xfrm>
                <a:custGeom>
                  <a:avLst/>
                  <a:gdLst>
                    <a:gd name="T0" fmla="*/ 2147483647 w 42"/>
                    <a:gd name="T1" fmla="*/ 2147483647 h 8"/>
                    <a:gd name="T2" fmla="*/ 2147483647 w 42"/>
                    <a:gd name="T3" fmla="*/ 2147483647 h 8"/>
                    <a:gd name="T4" fmla="*/ 0 w 42"/>
                    <a:gd name="T5" fmla="*/ 0 h 8"/>
                    <a:gd name="T6" fmla="*/ 2147483647 w 42"/>
                    <a:gd name="T7" fmla="*/ 2147483647 h 8"/>
                    <a:gd name="T8" fmla="*/ 2147483647 w 42"/>
                    <a:gd name="T9" fmla="*/ 2147483647 h 8"/>
                    <a:gd name="T10" fmla="*/ 2147483647 w 42"/>
                    <a:gd name="T11" fmla="*/ 2147483647 h 8"/>
                    <a:gd name="T12" fmla="*/ 2147483647 w 42"/>
                    <a:gd name="T13" fmla="*/ 2147483647 h 8"/>
                    <a:gd name="T14" fmla="*/ 2147483647 w 42"/>
                    <a:gd name="T15" fmla="*/ 2147483647 h 8"/>
                    <a:gd name="T16" fmla="*/ 2147483647 w 42"/>
                    <a:gd name="T17" fmla="*/ 2147483647 h 8"/>
                    <a:gd name="T18" fmla="*/ 2147483647 w 42"/>
                    <a:gd name="T19" fmla="*/ 0 h 8"/>
                    <a:gd name="T20" fmla="*/ 2147483647 w 42"/>
                    <a:gd name="T21" fmla="*/ 2147483647 h 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42"/>
                    <a:gd name="T34" fmla="*/ 0 h 8"/>
                    <a:gd name="T35" fmla="*/ 42 w 42"/>
                    <a:gd name="T36" fmla="*/ 8 h 8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42" h="8">
                      <a:moveTo>
                        <a:pt x="20" y="2"/>
                      </a:moveTo>
                      <a:lnTo>
                        <a:pt x="8" y="2"/>
                      </a:lnTo>
                      <a:lnTo>
                        <a:pt x="0" y="0"/>
                      </a:lnTo>
                      <a:lnTo>
                        <a:pt x="4" y="2"/>
                      </a:lnTo>
                      <a:lnTo>
                        <a:pt x="8" y="6"/>
                      </a:lnTo>
                      <a:lnTo>
                        <a:pt x="22" y="8"/>
                      </a:lnTo>
                      <a:lnTo>
                        <a:pt x="34" y="8"/>
                      </a:lnTo>
                      <a:lnTo>
                        <a:pt x="42" y="6"/>
                      </a:lnTo>
                      <a:lnTo>
                        <a:pt x="36" y="2"/>
                      </a:lnTo>
                      <a:lnTo>
                        <a:pt x="32" y="0"/>
                      </a:lnTo>
                      <a:lnTo>
                        <a:pt x="20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73" name="îṡ1îdè">
                  <a:extLst>
                    <a:ext uri="{FF2B5EF4-FFF2-40B4-BE49-F238E27FC236}">
                      <a16:creationId xmlns:a16="http://schemas.microsoft.com/office/drawing/2014/main" id="{E4A08307-357D-4949-A051-638758B0147D}"/>
                    </a:ext>
                  </a:extLst>
                </p:cNvPr>
                <p:cNvSpPr/>
                <p:nvPr/>
              </p:nvSpPr>
              <p:spPr bwMode="auto">
                <a:xfrm>
                  <a:off x="4394689" y="2641748"/>
                  <a:ext cx="28921" cy="19615"/>
                </a:xfrm>
                <a:custGeom>
                  <a:avLst/>
                  <a:gdLst>
                    <a:gd name="T0" fmla="*/ 2147483647 w 16"/>
                    <a:gd name="T1" fmla="*/ 2147483647 h 10"/>
                    <a:gd name="T2" fmla="*/ 2147483647 w 16"/>
                    <a:gd name="T3" fmla="*/ 0 h 10"/>
                    <a:gd name="T4" fmla="*/ 2147483647 w 16"/>
                    <a:gd name="T5" fmla="*/ 0 h 10"/>
                    <a:gd name="T6" fmla="*/ 2147483647 w 16"/>
                    <a:gd name="T7" fmla="*/ 0 h 10"/>
                    <a:gd name="T8" fmla="*/ 2147483647 w 16"/>
                    <a:gd name="T9" fmla="*/ 2147483647 h 10"/>
                    <a:gd name="T10" fmla="*/ 0 w 16"/>
                    <a:gd name="T11" fmla="*/ 2147483647 h 10"/>
                    <a:gd name="T12" fmla="*/ 2147483647 w 16"/>
                    <a:gd name="T13" fmla="*/ 2147483647 h 10"/>
                    <a:gd name="T14" fmla="*/ 2147483647 w 16"/>
                    <a:gd name="T15" fmla="*/ 2147483647 h 10"/>
                    <a:gd name="T16" fmla="*/ 2147483647 w 16"/>
                    <a:gd name="T17" fmla="*/ 2147483647 h 1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6"/>
                    <a:gd name="T28" fmla="*/ 0 h 10"/>
                    <a:gd name="T29" fmla="*/ 16 w 16"/>
                    <a:gd name="T30" fmla="*/ 10 h 1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6" h="10">
                      <a:moveTo>
                        <a:pt x="16" y="6"/>
                      </a:moveTo>
                      <a:lnTo>
                        <a:pt x="12" y="0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16" y="10"/>
                      </a:lnTo>
                      <a:lnTo>
                        <a:pt x="14" y="4"/>
                      </a:lnTo>
                      <a:lnTo>
                        <a:pt x="16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74" name="ís1íḍè">
                  <a:extLst>
                    <a:ext uri="{FF2B5EF4-FFF2-40B4-BE49-F238E27FC236}">
                      <a16:creationId xmlns:a16="http://schemas.microsoft.com/office/drawing/2014/main" id="{8D58B446-7EB5-47E1-886D-41EDFEF456E6}"/>
                    </a:ext>
                  </a:extLst>
                </p:cNvPr>
                <p:cNvSpPr/>
                <p:nvPr/>
              </p:nvSpPr>
              <p:spPr bwMode="auto">
                <a:xfrm>
                  <a:off x="4182598" y="2077121"/>
                  <a:ext cx="191434" cy="257794"/>
                </a:xfrm>
                <a:custGeom>
                  <a:avLst/>
                  <a:gdLst>
                    <a:gd name="T0" fmla="*/ 2147483647 w 110"/>
                    <a:gd name="T1" fmla="*/ 2147483647 h 154"/>
                    <a:gd name="T2" fmla="*/ 2147483647 w 110"/>
                    <a:gd name="T3" fmla="*/ 2147483647 h 154"/>
                    <a:gd name="T4" fmla="*/ 2147483647 w 110"/>
                    <a:gd name="T5" fmla="*/ 2147483647 h 154"/>
                    <a:gd name="T6" fmla="*/ 2147483647 w 110"/>
                    <a:gd name="T7" fmla="*/ 2147483647 h 154"/>
                    <a:gd name="T8" fmla="*/ 2147483647 w 110"/>
                    <a:gd name="T9" fmla="*/ 2147483647 h 154"/>
                    <a:gd name="T10" fmla="*/ 2147483647 w 110"/>
                    <a:gd name="T11" fmla="*/ 2147483647 h 154"/>
                    <a:gd name="T12" fmla="*/ 2147483647 w 110"/>
                    <a:gd name="T13" fmla="*/ 2147483647 h 154"/>
                    <a:gd name="T14" fmla="*/ 2147483647 w 110"/>
                    <a:gd name="T15" fmla="*/ 2147483647 h 154"/>
                    <a:gd name="T16" fmla="*/ 2147483647 w 110"/>
                    <a:gd name="T17" fmla="*/ 2147483647 h 154"/>
                    <a:gd name="T18" fmla="*/ 2147483647 w 110"/>
                    <a:gd name="T19" fmla="*/ 2147483647 h 154"/>
                    <a:gd name="T20" fmla="*/ 2147483647 w 110"/>
                    <a:gd name="T21" fmla="*/ 2147483647 h 154"/>
                    <a:gd name="T22" fmla="*/ 2147483647 w 110"/>
                    <a:gd name="T23" fmla="*/ 2147483647 h 154"/>
                    <a:gd name="T24" fmla="*/ 2147483647 w 110"/>
                    <a:gd name="T25" fmla="*/ 2147483647 h 154"/>
                    <a:gd name="T26" fmla="*/ 2147483647 w 110"/>
                    <a:gd name="T27" fmla="*/ 2147483647 h 154"/>
                    <a:gd name="T28" fmla="*/ 2147483647 w 110"/>
                    <a:gd name="T29" fmla="*/ 2147483647 h 154"/>
                    <a:gd name="T30" fmla="*/ 2147483647 w 110"/>
                    <a:gd name="T31" fmla="*/ 2147483647 h 154"/>
                    <a:gd name="T32" fmla="*/ 2147483647 w 110"/>
                    <a:gd name="T33" fmla="*/ 2147483647 h 154"/>
                    <a:gd name="T34" fmla="*/ 2147483647 w 110"/>
                    <a:gd name="T35" fmla="*/ 2147483647 h 154"/>
                    <a:gd name="T36" fmla="*/ 2147483647 w 110"/>
                    <a:gd name="T37" fmla="*/ 2147483647 h 154"/>
                    <a:gd name="T38" fmla="*/ 2147483647 w 110"/>
                    <a:gd name="T39" fmla="*/ 2147483647 h 154"/>
                    <a:gd name="T40" fmla="*/ 2147483647 w 110"/>
                    <a:gd name="T41" fmla="*/ 2147483647 h 154"/>
                    <a:gd name="T42" fmla="*/ 2147483647 w 110"/>
                    <a:gd name="T43" fmla="*/ 2147483647 h 154"/>
                    <a:gd name="T44" fmla="*/ 2147483647 w 110"/>
                    <a:gd name="T45" fmla="*/ 2147483647 h 154"/>
                    <a:gd name="T46" fmla="*/ 2147483647 w 110"/>
                    <a:gd name="T47" fmla="*/ 2147483647 h 154"/>
                    <a:gd name="T48" fmla="*/ 2147483647 w 110"/>
                    <a:gd name="T49" fmla="*/ 2147483647 h 154"/>
                    <a:gd name="T50" fmla="*/ 2147483647 w 110"/>
                    <a:gd name="T51" fmla="*/ 2147483647 h 154"/>
                    <a:gd name="T52" fmla="*/ 2147483647 w 110"/>
                    <a:gd name="T53" fmla="*/ 2147483647 h 154"/>
                    <a:gd name="T54" fmla="*/ 2147483647 w 110"/>
                    <a:gd name="T55" fmla="*/ 2147483647 h 154"/>
                    <a:gd name="T56" fmla="*/ 2147483647 w 110"/>
                    <a:gd name="T57" fmla="*/ 2147483647 h 154"/>
                    <a:gd name="T58" fmla="*/ 2147483647 w 110"/>
                    <a:gd name="T59" fmla="*/ 2147483647 h 154"/>
                    <a:gd name="T60" fmla="*/ 0 w 110"/>
                    <a:gd name="T61" fmla="*/ 2147483647 h 154"/>
                    <a:gd name="T62" fmla="*/ 2147483647 w 110"/>
                    <a:gd name="T63" fmla="*/ 2147483647 h 154"/>
                    <a:gd name="T64" fmla="*/ 2147483647 w 110"/>
                    <a:gd name="T65" fmla="*/ 0 h 154"/>
                    <a:gd name="T66" fmla="*/ 2147483647 w 110"/>
                    <a:gd name="T67" fmla="*/ 2147483647 h 154"/>
                    <a:gd name="T68" fmla="*/ 2147483647 w 110"/>
                    <a:gd name="T69" fmla="*/ 2147483647 h 154"/>
                    <a:gd name="T70" fmla="*/ 2147483647 w 110"/>
                    <a:gd name="T71" fmla="*/ 2147483647 h 154"/>
                    <a:gd name="T72" fmla="*/ 2147483647 w 110"/>
                    <a:gd name="T73" fmla="*/ 2147483647 h 154"/>
                    <a:gd name="T74" fmla="*/ 2147483647 w 110"/>
                    <a:gd name="T75" fmla="*/ 2147483647 h 154"/>
                    <a:gd name="T76" fmla="*/ 2147483647 w 110"/>
                    <a:gd name="T77" fmla="*/ 2147483647 h 154"/>
                    <a:gd name="T78" fmla="*/ 2147483647 w 110"/>
                    <a:gd name="T79" fmla="*/ 2147483647 h 154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w 110"/>
                    <a:gd name="T121" fmla="*/ 0 h 154"/>
                    <a:gd name="T122" fmla="*/ 110 w 110"/>
                    <a:gd name="T123" fmla="*/ 154 h 154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T120" t="T121" r="T122" b="T123"/>
                  <a:pathLst>
                    <a:path w="110" h="154">
                      <a:moveTo>
                        <a:pt x="76" y="82"/>
                      </a:moveTo>
                      <a:lnTo>
                        <a:pt x="82" y="86"/>
                      </a:lnTo>
                      <a:lnTo>
                        <a:pt x="88" y="90"/>
                      </a:lnTo>
                      <a:lnTo>
                        <a:pt x="90" y="94"/>
                      </a:lnTo>
                      <a:lnTo>
                        <a:pt x="90" y="100"/>
                      </a:lnTo>
                      <a:lnTo>
                        <a:pt x="90" y="104"/>
                      </a:lnTo>
                      <a:lnTo>
                        <a:pt x="90" y="108"/>
                      </a:lnTo>
                      <a:lnTo>
                        <a:pt x="94" y="106"/>
                      </a:lnTo>
                      <a:lnTo>
                        <a:pt x="104" y="104"/>
                      </a:lnTo>
                      <a:lnTo>
                        <a:pt x="108" y="110"/>
                      </a:lnTo>
                      <a:lnTo>
                        <a:pt x="110" y="114"/>
                      </a:lnTo>
                      <a:lnTo>
                        <a:pt x="108" y="118"/>
                      </a:lnTo>
                      <a:lnTo>
                        <a:pt x="104" y="122"/>
                      </a:lnTo>
                      <a:lnTo>
                        <a:pt x="94" y="128"/>
                      </a:lnTo>
                      <a:lnTo>
                        <a:pt x="94" y="130"/>
                      </a:lnTo>
                      <a:lnTo>
                        <a:pt x="98" y="132"/>
                      </a:lnTo>
                      <a:lnTo>
                        <a:pt x="104" y="134"/>
                      </a:lnTo>
                      <a:lnTo>
                        <a:pt x="102" y="138"/>
                      </a:lnTo>
                      <a:lnTo>
                        <a:pt x="98" y="142"/>
                      </a:lnTo>
                      <a:lnTo>
                        <a:pt x="92" y="144"/>
                      </a:lnTo>
                      <a:lnTo>
                        <a:pt x="82" y="144"/>
                      </a:lnTo>
                      <a:lnTo>
                        <a:pt x="66" y="144"/>
                      </a:lnTo>
                      <a:lnTo>
                        <a:pt x="50" y="144"/>
                      </a:lnTo>
                      <a:lnTo>
                        <a:pt x="40" y="144"/>
                      </a:lnTo>
                      <a:lnTo>
                        <a:pt x="40" y="148"/>
                      </a:lnTo>
                      <a:lnTo>
                        <a:pt x="40" y="152"/>
                      </a:lnTo>
                      <a:lnTo>
                        <a:pt x="34" y="152"/>
                      </a:lnTo>
                      <a:lnTo>
                        <a:pt x="26" y="154"/>
                      </a:lnTo>
                      <a:lnTo>
                        <a:pt x="18" y="154"/>
                      </a:lnTo>
                      <a:lnTo>
                        <a:pt x="12" y="154"/>
                      </a:lnTo>
                      <a:lnTo>
                        <a:pt x="14" y="148"/>
                      </a:lnTo>
                      <a:lnTo>
                        <a:pt x="18" y="144"/>
                      </a:lnTo>
                      <a:lnTo>
                        <a:pt x="24" y="142"/>
                      </a:lnTo>
                      <a:lnTo>
                        <a:pt x="30" y="140"/>
                      </a:lnTo>
                      <a:lnTo>
                        <a:pt x="42" y="136"/>
                      </a:lnTo>
                      <a:lnTo>
                        <a:pt x="46" y="132"/>
                      </a:lnTo>
                      <a:lnTo>
                        <a:pt x="50" y="128"/>
                      </a:lnTo>
                      <a:lnTo>
                        <a:pt x="32" y="126"/>
                      </a:lnTo>
                      <a:lnTo>
                        <a:pt x="24" y="124"/>
                      </a:lnTo>
                      <a:lnTo>
                        <a:pt x="18" y="122"/>
                      </a:lnTo>
                      <a:lnTo>
                        <a:pt x="26" y="114"/>
                      </a:lnTo>
                      <a:lnTo>
                        <a:pt x="36" y="108"/>
                      </a:lnTo>
                      <a:lnTo>
                        <a:pt x="36" y="104"/>
                      </a:lnTo>
                      <a:lnTo>
                        <a:pt x="36" y="100"/>
                      </a:lnTo>
                      <a:lnTo>
                        <a:pt x="38" y="98"/>
                      </a:lnTo>
                      <a:lnTo>
                        <a:pt x="40" y="94"/>
                      </a:lnTo>
                      <a:lnTo>
                        <a:pt x="48" y="90"/>
                      </a:lnTo>
                      <a:lnTo>
                        <a:pt x="42" y="84"/>
                      </a:lnTo>
                      <a:lnTo>
                        <a:pt x="40" y="80"/>
                      </a:lnTo>
                      <a:lnTo>
                        <a:pt x="40" y="76"/>
                      </a:lnTo>
                      <a:lnTo>
                        <a:pt x="40" y="70"/>
                      </a:lnTo>
                      <a:lnTo>
                        <a:pt x="42" y="68"/>
                      </a:lnTo>
                      <a:lnTo>
                        <a:pt x="40" y="62"/>
                      </a:lnTo>
                      <a:lnTo>
                        <a:pt x="38" y="58"/>
                      </a:lnTo>
                      <a:lnTo>
                        <a:pt x="14" y="58"/>
                      </a:lnTo>
                      <a:lnTo>
                        <a:pt x="12" y="56"/>
                      </a:lnTo>
                      <a:lnTo>
                        <a:pt x="12" y="50"/>
                      </a:lnTo>
                      <a:lnTo>
                        <a:pt x="10" y="48"/>
                      </a:lnTo>
                      <a:lnTo>
                        <a:pt x="6" y="46"/>
                      </a:lnTo>
                      <a:lnTo>
                        <a:pt x="12" y="36"/>
                      </a:lnTo>
                      <a:lnTo>
                        <a:pt x="6" y="32"/>
                      </a:lnTo>
                      <a:lnTo>
                        <a:pt x="0" y="28"/>
                      </a:lnTo>
                      <a:lnTo>
                        <a:pt x="10" y="20"/>
                      </a:lnTo>
                      <a:lnTo>
                        <a:pt x="22" y="10"/>
                      </a:lnTo>
                      <a:lnTo>
                        <a:pt x="38" y="4"/>
                      </a:lnTo>
                      <a:lnTo>
                        <a:pt x="50" y="0"/>
                      </a:lnTo>
                      <a:lnTo>
                        <a:pt x="48" y="8"/>
                      </a:lnTo>
                      <a:lnTo>
                        <a:pt x="46" y="12"/>
                      </a:lnTo>
                      <a:lnTo>
                        <a:pt x="42" y="16"/>
                      </a:lnTo>
                      <a:lnTo>
                        <a:pt x="38" y="20"/>
                      </a:lnTo>
                      <a:lnTo>
                        <a:pt x="46" y="22"/>
                      </a:lnTo>
                      <a:lnTo>
                        <a:pt x="54" y="22"/>
                      </a:lnTo>
                      <a:lnTo>
                        <a:pt x="60" y="24"/>
                      </a:lnTo>
                      <a:lnTo>
                        <a:pt x="66" y="26"/>
                      </a:lnTo>
                      <a:lnTo>
                        <a:pt x="58" y="36"/>
                      </a:lnTo>
                      <a:lnTo>
                        <a:pt x="54" y="40"/>
                      </a:lnTo>
                      <a:lnTo>
                        <a:pt x="54" y="46"/>
                      </a:lnTo>
                      <a:lnTo>
                        <a:pt x="56" y="56"/>
                      </a:lnTo>
                      <a:lnTo>
                        <a:pt x="62" y="64"/>
                      </a:lnTo>
                      <a:lnTo>
                        <a:pt x="74" y="82"/>
                      </a:lnTo>
                      <a:lnTo>
                        <a:pt x="76" y="8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75" name="ï$ļïdê">
                  <a:extLst>
                    <a:ext uri="{FF2B5EF4-FFF2-40B4-BE49-F238E27FC236}">
                      <a16:creationId xmlns:a16="http://schemas.microsoft.com/office/drawing/2014/main" id="{1DCAC39D-19CF-473B-B6EE-F754E25C4AA0}"/>
                    </a:ext>
                  </a:extLst>
                </p:cNvPr>
                <p:cNvSpPr/>
                <p:nvPr/>
              </p:nvSpPr>
              <p:spPr bwMode="auto">
                <a:xfrm>
                  <a:off x="4098588" y="2189205"/>
                  <a:ext cx="106046" cy="105079"/>
                </a:xfrm>
                <a:custGeom>
                  <a:avLst/>
                  <a:gdLst>
                    <a:gd name="T0" fmla="*/ 2147483647 w 60"/>
                    <a:gd name="T1" fmla="*/ 2147483647 h 64"/>
                    <a:gd name="T2" fmla="*/ 2147483647 w 60"/>
                    <a:gd name="T3" fmla="*/ 2147483647 h 64"/>
                    <a:gd name="T4" fmla="*/ 2147483647 w 60"/>
                    <a:gd name="T5" fmla="*/ 2147483647 h 64"/>
                    <a:gd name="T6" fmla="*/ 2147483647 w 60"/>
                    <a:gd name="T7" fmla="*/ 0 h 64"/>
                    <a:gd name="T8" fmla="*/ 2147483647 w 60"/>
                    <a:gd name="T9" fmla="*/ 0 h 64"/>
                    <a:gd name="T10" fmla="*/ 2147483647 w 60"/>
                    <a:gd name="T11" fmla="*/ 0 h 64"/>
                    <a:gd name="T12" fmla="*/ 2147483647 w 60"/>
                    <a:gd name="T13" fmla="*/ 2147483647 h 64"/>
                    <a:gd name="T14" fmla="*/ 2147483647 w 60"/>
                    <a:gd name="T15" fmla="*/ 2147483647 h 64"/>
                    <a:gd name="T16" fmla="*/ 2147483647 w 60"/>
                    <a:gd name="T17" fmla="*/ 2147483647 h 64"/>
                    <a:gd name="T18" fmla="*/ 2147483647 w 60"/>
                    <a:gd name="T19" fmla="*/ 2147483647 h 64"/>
                    <a:gd name="T20" fmla="*/ 2147483647 w 60"/>
                    <a:gd name="T21" fmla="*/ 2147483647 h 64"/>
                    <a:gd name="T22" fmla="*/ 2147483647 w 60"/>
                    <a:gd name="T23" fmla="*/ 2147483647 h 64"/>
                    <a:gd name="T24" fmla="*/ 2147483647 w 60"/>
                    <a:gd name="T25" fmla="*/ 2147483647 h 64"/>
                    <a:gd name="T26" fmla="*/ 2147483647 w 60"/>
                    <a:gd name="T27" fmla="*/ 2147483647 h 64"/>
                    <a:gd name="T28" fmla="*/ 2147483647 w 60"/>
                    <a:gd name="T29" fmla="*/ 2147483647 h 64"/>
                    <a:gd name="T30" fmla="*/ 2147483647 w 60"/>
                    <a:gd name="T31" fmla="*/ 2147483647 h 64"/>
                    <a:gd name="T32" fmla="*/ 2147483647 w 60"/>
                    <a:gd name="T33" fmla="*/ 2147483647 h 64"/>
                    <a:gd name="T34" fmla="*/ 2147483647 w 60"/>
                    <a:gd name="T35" fmla="*/ 2147483647 h 64"/>
                    <a:gd name="T36" fmla="*/ 2147483647 w 60"/>
                    <a:gd name="T37" fmla="*/ 2147483647 h 64"/>
                    <a:gd name="T38" fmla="*/ 2147483647 w 60"/>
                    <a:gd name="T39" fmla="*/ 2147483647 h 64"/>
                    <a:gd name="T40" fmla="*/ 2147483647 w 60"/>
                    <a:gd name="T41" fmla="*/ 2147483647 h 64"/>
                    <a:gd name="T42" fmla="*/ 2147483647 w 60"/>
                    <a:gd name="T43" fmla="*/ 2147483647 h 64"/>
                    <a:gd name="T44" fmla="*/ 2147483647 w 60"/>
                    <a:gd name="T45" fmla="*/ 2147483647 h 64"/>
                    <a:gd name="T46" fmla="*/ 2147483647 w 60"/>
                    <a:gd name="T47" fmla="*/ 2147483647 h 64"/>
                    <a:gd name="T48" fmla="*/ 0 w 60"/>
                    <a:gd name="T49" fmla="*/ 2147483647 h 64"/>
                    <a:gd name="T50" fmla="*/ 2147483647 w 60"/>
                    <a:gd name="T51" fmla="*/ 2147483647 h 64"/>
                    <a:gd name="T52" fmla="*/ 2147483647 w 60"/>
                    <a:gd name="T53" fmla="*/ 2147483647 h 64"/>
                    <a:gd name="T54" fmla="*/ 2147483647 w 60"/>
                    <a:gd name="T55" fmla="*/ 2147483647 h 64"/>
                    <a:gd name="T56" fmla="*/ 2147483647 w 60"/>
                    <a:gd name="T57" fmla="*/ 2147483647 h 64"/>
                    <a:gd name="T58" fmla="*/ 2147483647 w 60"/>
                    <a:gd name="T59" fmla="*/ 2147483647 h 64"/>
                    <a:gd name="T60" fmla="*/ 2147483647 w 60"/>
                    <a:gd name="T61" fmla="*/ 2147483647 h 64"/>
                    <a:gd name="T62" fmla="*/ 2147483647 w 60"/>
                    <a:gd name="T63" fmla="*/ 2147483647 h 64"/>
                    <a:gd name="T64" fmla="*/ 2147483647 w 60"/>
                    <a:gd name="T65" fmla="*/ 2147483647 h 64"/>
                    <a:gd name="T66" fmla="*/ 2147483647 w 60"/>
                    <a:gd name="T67" fmla="*/ 2147483647 h 64"/>
                    <a:gd name="T68" fmla="*/ 2147483647 w 60"/>
                    <a:gd name="T69" fmla="*/ 2147483647 h 64"/>
                    <a:gd name="T70" fmla="*/ 2147483647 w 60"/>
                    <a:gd name="T71" fmla="*/ 2147483647 h 64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60"/>
                    <a:gd name="T109" fmla="*/ 0 h 64"/>
                    <a:gd name="T110" fmla="*/ 60 w 60"/>
                    <a:gd name="T111" fmla="*/ 64 h 64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60" h="64">
                      <a:moveTo>
                        <a:pt x="32" y="20"/>
                      </a:moveTo>
                      <a:lnTo>
                        <a:pt x="32" y="4"/>
                      </a:lnTo>
                      <a:lnTo>
                        <a:pt x="32" y="2"/>
                      </a:lnTo>
                      <a:lnTo>
                        <a:pt x="34" y="0"/>
                      </a:lnTo>
                      <a:lnTo>
                        <a:pt x="44" y="0"/>
                      </a:lnTo>
                      <a:lnTo>
                        <a:pt x="56" y="0"/>
                      </a:lnTo>
                      <a:lnTo>
                        <a:pt x="60" y="2"/>
                      </a:lnTo>
                      <a:lnTo>
                        <a:pt x="60" y="6"/>
                      </a:lnTo>
                      <a:lnTo>
                        <a:pt x="58" y="14"/>
                      </a:lnTo>
                      <a:lnTo>
                        <a:pt x="54" y="18"/>
                      </a:lnTo>
                      <a:lnTo>
                        <a:pt x="50" y="20"/>
                      </a:lnTo>
                      <a:lnTo>
                        <a:pt x="48" y="24"/>
                      </a:lnTo>
                      <a:lnTo>
                        <a:pt x="50" y="26"/>
                      </a:lnTo>
                      <a:lnTo>
                        <a:pt x="52" y="30"/>
                      </a:lnTo>
                      <a:lnTo>
                        <a:pt x="54" y="32"/>
                      </a:lnTo>
                      <a:lnTo>
                        <a:pt x="56" y="36"/>
                      </a:lnTo>
                      <a:lnTo>
                        <a:pt x="54" y="42"/>
                      </a:lnTo>
                      <a:lnTo>
                        <a:pt x="50" y="46"/>
                      </a:lnTo>
                      <a:lnTo>
                        <a:pt x="38" y="54"/>
                      </a:lnTo>
                      <a:lnTo>
                        <a:pt x="24" y="62"/>
                      </a:lnTo>
                      <a:lnTo>
                        <a:pt x="16" y="64"/>
                      </a:lnTo>
                      <a:lnTo>
                        <a:pt x="10" y="64"/>
                      </a:lnTo>
                      <a:lnTo>
                        <a:pt x="6" y="64"/>
                      </a:lnTo>
                      <a:lnTo>
                        <a:pt x="4" y="62"/>
                      </a:lnTo>
                      <a:lnTo>
                        <a:pt x="0" y="56"/>
                      </a:lnTo>
                      <a:lnTo>
                        <a:pt x="2" y="52"/>
                      </a:lnTo>
                      <a:lnTo>
                        <a:pt x="6" y="48"/>
                      </a:lnTo>
                      <a:lnTo>
                        <a:pt x="14" y="40"/>
                      </a:lnTo>
                      <a:lnTo>
                        <a:pt x="6" y="34"/>
                      </a:lnTo>
                      <a:lnTo>
                        <a:pt x="2" y="30"/>
                      </a:lnTo>
                      <a:lnTo>
                        <a:pt x="6" y="26"/>
                      </a:lnTo>
                      <a:lnTo>
                        <a:pt x="4" y="20"/>
                      </a:lnTo>
                      <a:lnTo>
                        <a:pt x="10" y="18"/>
                      </a:lnTo>
                      <a:lnTo>
                        <a:pt x="20" y="16"/>
                      </a:lnTo>
                      <a:lnTo>
                        <a:pt x="26" y="18"/>
                      </a:lnTo>
                      <a:lnTo>
                        <a:pt x="32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76" name="iŝḻîḑè">
                  <a:extLst>
                    <a:ext uri="{FF2B5EF4-FFF2-40B4-BE49-F238E27FC236}">
                      <a16:creationId xmlns:a16="http://schemas.microsoft.com/office/drawing/2014/main" id="{266E290B-772B-4401-8D66-BF7B1ADC8169}"/>
                    </a:ext>
                  </a:extLst>
                </p:cNvPr>
                <p:cNvSpPr/>
                <p:nvPr/>
              </p:nvSpPr>
              <p:spPr bwMode="auto">
                <a:xfrm>
                  <a:off x="4564087" y="2552079"/>
                  <a:ext cx="16526" cy="46234"/>
                </a:xfrm>
                <a:custGeom>
                  <a:avLst/>
                  <a:gdLst>
                    <a:gd name="T0" fmla="*/ 0 w 10"/>
                    <a:gd name="T1" fmla="*/ 2147483647 h 28"/>
                    <a:gd name="T2" fmla="*/ 0 w 10"/>
                    <a:gd name="T3" fmla="*/ 2147483647 h 28"/>
                    <a:gd name="T4" fmla="*/ 2147483647 w 10"/>
                    <a:gd name="T5" fmla="*/ 2147483647 h 28"/>
                    <a:gd name="T6" fmla="*/ 2147483647 w 10"/>
                    <a:gd name="T7" fmla="*/ 0 h 28"/>
                    <a:gd name="T8" fmla="*/ 2147483647 w 10"/>
                    <a:gd name="T9" fmla="*/ 2147483647 h 28"/>
                    <a:gd name="T10" fmla="*/ 2147483647 w 10"/>
                    <a:gd name="T11" fmla="*/ 2147483647 h 28"/>
                    <a:gd name="T12" fmla="*/ 2147483647 w 10"/>
                    <a:gd name="T13" fmla="*/ 2147483647 h 28"/>
                    <a:gd name="T14" fmla="*/ 0 w 10"/>
                    <a:gd name="T15" fmla="*/ 2147483647 h 2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"/>
                    <a:gd name="T25" fmla="*/ 0 h 28"/>
                    <a:gd name="T26" fmla="*/ 10 w 10"/>
                    <a:gd name="T27" fmla="*/ 28 h 2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" h="28">
                      <a:moveTo>
                        <a:pt x="0" y="28"/>
                      </a:moveTo>
                      <a:lnTo>
                        <a:pt x="0" y="12"/>
                      </a:lnTo>
                      <a:lnTo>
                        <a:pt x="2" y="6"/>
                      </a:lnTo>
                      <a:lnTo>
                        <a:pt x="6" y="0"/>
                      </a:lnTo>
                      <a:lnTo>
                        <a:pt x="8" y="6"/>
                      </a:lnTo>
                      <a:lnTo>
                        <a:pt x="10" y="10"/>
                      </a:lnTo>
                      <a:lnTo>
                        <a:pt x="10" y="28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77" name="ïš1îḋé">
                  <a:extLst>
                    <a:ext uri="{FF2B5EF4-FFF2-40B4-BE49-F238E27FC236}">
                      <a16:creationId xmlns:a16="http://schemas.microsoft.com/office/drawing/2014/main" id="{9D836149-F2AD-4FFB-A23D-A8C53BA90854}"/>
                    </a:ext>
                  </a:extLst>
                </p:cNvPr>
                <p:cNvSpPr/>
                <p:nvPr/>
              </p:nvSpPr>
              <p:spPr bwMode="auto">
                <a:xfrm>
                  <a:off x="4539296" y="2605318"/>
                  <a:ext cx="48203" cy="65850"/>
                </a:xfrm>
                <a:custGeom>
                  <a:avLst/>
                  <a:gdLst>
                    <a:gd name="T0" fmla="*/ 2147483647 w 28"/>
                    <a:gd name="T1" fmla="*/ 2147483647 h 40"/>
                    <a:gd name="T2" fmla="*/ 2147483647 w 28"/>
                    <a:gd name="T3" fmla="*/ 2147483647 h 40"/>
                    <a:gd name="T4" fmla="*/ 2147483647 w 28"/>
                    <a:gd name="T5" fmla="*/ 0 h 40"/>
                    <a:gd name="T6" fmla="*/ 2147483647 w 28"/>
                    <a:gd name="T7" fmla="*/ 2147483647 h 40"/>
                    <a:gd name="T8" fmla="*/ 2147483647 w 28"/>
                    <a:gd name="T9" fmla="*/ 2147483647 h 40"/>
                    <a:gd name="T10" fmla="*/ 2147483647 w 28"/>
                    <a:gd name="T11" fmla="*/ 2147483647 h 40"/>
                    <a:gd name="T12" fmla="*/ 2147483647 w 28"/>
                    <a:gd name="T13" fmla="*/ 2147483647 h 40"/>
                    <a:gd name="T14" fmla="*/ 2147483647 w 28"/>
                    <a:gd name="T15" fmla="*/ 2147483647 h 40"/>
                    <a:gd name="T16" fmla="*/ 2147483647 w 28"/>
                    <a:gd name="T17" fmla="*/ 2147483647 h 40"/>
                    <a:gd name="T18" fmla="*/ 2147483647 w 28"/>
                    <a:gd name="T19" fmla="*/ 2147483647 h 40"/>
                    <a:gd name="T20" fmla="*/ 2147483647 w 28"/>
                    <a:gd name="T21" fmla="*/ 2147483647 h 40"/>
                    <a:gd name="T22" fmla="*/ 2147483647 w 28"/>
                    <a:gd name="T23" fmla="*/ 2147483647 h 40"/>
                    <a:gd name="T24" fmla="*/ 2147483647 w 28"/>
                    <a:gd name="T25" fmla="*/ 2147483647 h 40"/>
                    <a:gd name="T26" fmla="*/ 2147483647 w 28"/>
                    <a:gd name="T27" fmla="*/ 2147483647 h 40"/>
                    <a:gd name="T28" fmla="*/ 0 w 28"/>
                    <a:gd name="T29" fmla="*/ 2147483647 h 40"/>
                    <a:gd name="T30" fmla="*/ 2147483647 w 28"/>
                    <a:gd name="T31" fmla="*/ 2147483647 h 40"/>
                    <a:gd name="T32" fmla="*/ 2147483647 w 28"/>
                    <a:gd name="T33" fmla="*/ 2147483647 h 40"/>
                    <a:gd name="T34" fmla="*/ 2147483647 w 28"/>
                    <a:gd name="T35" fmla="*/ 2147483647 h 4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28"/>
                    <a:gd name="T55" fmla="*/ 0 h 40"/>
                    <a:gd name="T56" fmla="*/ 28 w 28"/>
                    <a:gd name="T57" fmla="*/ 40 h 40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28" h="40">
                      <a:moveTo>
                        <a:pt x="12" y="8"/>
                      </a:moveTo>
                      <a:lnTo>
                        <a:pt x="16" y="4"/>
                      </a:lnTo>
                      <a:lnTo>
                        <a:pt x="20" y="0"/>
                      </a:lnTo>
                      <a:lnTo>
                        <a:pt x="24" y="4"/>
                      </a:lnTo>
                      <a:lnTo>
                        <a:pt x="28" y="8"/>
                      </a:lnTo>
                      <a:lnTo>
                        <a:pt x="28" y="34"/>
                      </a:lnTo>
                      <a:lnTo>
                        <a:pt x="24" y="36"/>
                      </a:lnTo>
                      <a:lnTo>
                        <a:pt x="20" y="38"/>
                      </a:lnTo>
                      <a:lnTo>
                        <a:pt x="14" y="40"/>
                      </a:lnTo>
                      <a:lnTo>
                        <a:pt x="10" y="36"/>
                      </a:lnTo>
                      <a:lnTo>
                        <a:pt x="10" y="34"/>
                      </a:lnTo>
                      <a:lnTo>
                        <a:pt x="10" y="30"/>
                      </a:lnTo>
                      <a:lnTo>
                        <a:pt x="10" y="14"/>
                      </a:lnTo>
                      <a:lnTo>
                        <a:pt x="4" y="12"/>
                      </a:lnTo>
                      <a:lnTo>
                        <a:pt x="0" y="8"/>
                      </a:lnTo>
                      <a:lnTo>
                        <a:pt x="4" y="6"/>
                      </a:lnTo>
                      <a:lnTo>
                        <a:pt x="8" y="6"/>
                      </a:lnTo>
                      <a:lnTo>
                        <a:pt x="12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78" name="íṩḷïḋê">
                  <a:extLst>
                    <a:ext uri="{FF2B5EF4-FFF2-40B4-BE49-F238E27FC236}">
                      <a16:creationId xmlns:a16="http://schemas.microsoft.com/office/drawing/2014/main" id="{F86405BD-4CD3-4509-8D02-0C37D716E148}"/>
                    </a:ext>
                  </a:extLst>
                </p:cNvPr>
                <p:cNvSpPr/>
                <p:nvPr/>
              </p:nvSpPr>
              <p:spPr bwMode="auto">
                <a:xfrm>
                  <a:off x="4666001" y="2697789"/>
                  <a:ext cx="70237" cy="40630"/>
                </a:xfrm>
                <a:custGeom>
                  <a:avLst/>
                  <a:gdLst>
                    <a:gd name="T0" fmla="*/ 2147483647 w 41"/>
                    <a:gd name="T1" fmla="*/ 2147483647 h 24"/>
                    <a:gd name="T2" fmla="*/ 2147483647 w 41"/>
                    <a:gd name="T3" fmla="*/ 2147483647 h 24"/>
                    <a:gd name="T4" fmla="*/ 2147483647 w 41"/>
                    <a:gd name="T5" fmla="*/ 2147483647 h 24"/>
                    <a:gd name="T6" fmla="*/ 2147483647 w 41"/>
                    <a:gd name="T7" fmla="*/ 2147483647 h 24"/>
                    <a:gd name="T8" fmla="*/ 2147483647 w 41"/>
                    <a:gd name="T9" fmla="*/ 2147483647 h 24"/>
                    <a:gd name="T10" fmla="*/ 2147483647 w 41"/>
                    <a:gd name="T11" fmla="*/ 2147483647 h 24"/>
                    <a:gd name="T12" fmla="*/ 2147483647 w 41"/>
                    <a:gd name="T13" fmla="*/ 2147483647 h 24"/>
                    <a:gd name="T14" fmla="*/ 2147483647 w 41"/>
                    <a:gd name="T15" fmla="*/ 2147483647 h 24"/>
                    <a:gd name="T16" fmla="*/ 0 w 41"/>
                    <a:gd name="T17" fmla="*/ 2147483647 h 24"/>
                    <a:gd name="T18" fmla="*/ 0 w 41"/>
                    <a:gd name="T19" fmla="*/ 2147483647 h 24"/>
                    <a:gd name="T20" fmla="*/ 2147483647 w 41"/>
                    <a:gd name="T21" fmla="*/ 0 h 24"/>
                    <a:gd name="T22" fmla="*/ 2147483647 w 41"/>
                    <a:gd name="T23" fmla="*/ 0 h 24"/>
                    <a:gd name="T24" fmla="*/ 2147483647 w 41"/>
                    <a:gd name="T25" fmla="*/ 2147483647 h 24"/>
                    <a:gd name="T26" fmla="*/ 2147483647 w 41"/>
                    <a:gd name="T27" fmla="*/ 2147483647 h 24"/>
                    <a:gd name="T28" fmla="*/ 2147483647 w 41"/>
                    <a:gd name="T29" fmla="*/ 2147483647 h 24"/>
                    <a:gd name="T30" fmla="*/ 2147483647 w 41"/>
                    <a:gd name="T31" fmla="*/ 0 h 24"/>
                    <a:gd name="T32" fmla="*/ 2147483647 w 41"/>
                    <a:gd name="T33" fmla="*/ 2147483647 h 24"/>
                    <a:gd name="T34" fmla="*/ 2147483647 w 41"/>
                    <a:gd name="T35" fmla="*/ 2147483647 h 2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41"/>
                    <a:gd name="T55" fmla="*/ 0 h 24"/>
                    <a:gd name="T56" fmla="*/ 41 w 41"/>
                    <a:gd name="T57" fmla="*/ 24 h 24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41" h="24">
                      <a:moveTo>
                        <a:pt x="41" y="12"/>
                      </a:moveTo>
                      <a:lnTo>
                        <a:pt x="39" y="16"/>
                      </a:lnTo>
                      <a:lnTo>
                        <a:pt x="39" y="18"/>
                      </a:lnTo>
                      <a:lnTo>
                        <a:pt x="39" y="22"/>
                      </a:lnTo>
                      <a:lnTo>
                        <a:pt x="39" y="24"/>
                      </a:lnTo>
                      <a:lnTo>
                        <a:pt x="31" y="22"/>
                      </a:lnTo>
                      <a:lnTo>
                        <a:pt x="17" y="16"/>
                      </a:lnTo>
                      <a:lnTo>
                        <a:pt x="4" y="10"/>
                      </a:lnTo>
                      <a:lnTo>
                        <a:pt x="0" y="6"/>
                      </a:lnTo>
                      <a:lnTo>
                        <a:pt x="0" y="2"/>
                      </a:lnTo>
                      <a:lnTo>
                        <a:pt x="2" y="0"/>
                      </a:lnTo>
                      <a:lnTo>
                        <a:pt x="9" y="0"/>
                      </a:lnTo>
                      <a:lnTo>
                        <a:pt x="19" y="2"/>
                      </a:lnTo>
                      <a:lnTo>
                        <a:pt x="27" y="4"/>
                      </a:lnTo>
                      <a:lnTo>
                        <a:pt x="33" y="2"/>
                      </a:lnTo>
                      <a:lnTo>
                        <a:pt x="41" y="0"/>
                      </a:lnTo>
                      <a:lnTo>
                        <a:pt x="41" y="4"/>
                      </a:lnTo>
                      <a:lnTo>
                        <a:pt x="41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79" name="îṩľíḑè">
                  <a:extLst>
                    <a:ext uri="{FF2B5EF4-FFF2-40B4-BE49-F238E27FC236}">
                      <a16:creationId xmlns:a16="http://schemas.microsoft.com/office/drawing/2014/main" id="{B80C929A-6C62-43E2-B780-C09C41007E76}"/>
                    </a:ext>
                  </a:extLst>
                </p:cNvPr>
                <p:cNvSpPr/>
                <p:nvPr/>
              </p:nvSpPr>
              <p:spPr bwMode="auto">
                <a:xfrm>
                  <a:off x="4580613" y="2155580"/>
                  <a:ext cx="41317" cy="47636"/>
                </a:xfrm>
                <a:custGeom>
                  <a:avLst/>
                  <a:gdLst>
                    <a:gd name="T0" fmla="*/ 2147483647 w 24"/>
                    <a:gd name="T1" fmla="*/ 2147483647 h 30"/>
                    <a:gd name="T2" fmla="*/ 2147483647 w 24"/>
                    <a:gd name="T3" fmla="*/ 2147483647 h 30"/>
                    <a:gd name="T4" fmla="*/ 2147483647 w 24"/>
                    <a:gd name="T5" fmla="*/ 2147483647 h 30"/>
                    <a:gd name="T6" fmla="*/ 2147483647 w 24"/>
                    <a:gd name="T7" fmla="*/ 2147483647 h 30"/>
                    <a:gd name="T8" fmla="*/ 2147483647 w 24"/>
                    <a:gd name="T9" fmla="*/ 2147483647 h 30"/>
                    <a:gd name="T10" fmla="*/ 2147483647 w 24"/>
                    <a:gd name="T11" fmla="*/ 2147483647 h 30"/>
                    <a:gd name="T12" fmla="*/ 2147483647 w 24"/>
                    <a:gd name="T13" fmla="*/ 2147483647 h 30"/>
                    <a:gd name="T14" fmla="*/ 2147483647 w 24"/>
                    <a:gd name="T15" fmla="*/ 2147483647 h 30"/>
                    <a:gd name="T16" fmla="*/ 2147483647 w 24"/>
                    <a:gd name="T17" fmla="*/ 2147483647 h 30"/>
                    <a:gd name="T18" fmla="*/ 2147483647 w 24"/>
                    <a:gd name="T19" fmla="*/ 2147483647 h 30"/>
                    <a:gd name="T20" fmla="*/ 2147483647 w 24"/>
                    <a:gd name="T21" fmla="*/ 2147483647 h 30"/>
                    <a:gd name="T22" fmla="*/ 2147483647 w 24"/>
                    <a:gd name="T23" fmla="*/ 2147483647 h 30"/>
                    <a:gd name="T24" fmla="*/ 2147483647 w 24"/>
                    <a:gd name="T25" fmla="*/ 2147483647 h 30"/>
                    <a:gd name="T26" fmla="*/ 2147483647 w 24"/>
                    <a:gd name="T27" fmla="*/ 2147483647 h 30"/>
                    <a:gd name="T28" fmla="*/ 0 w 24"/>
                    <a:gd name="T29" fmla="*/ 2147483647 h 30"/>
                    <a:gd name="T30" fmla="*/ 0 w 24"/>
                    <a:gd name="T31" fmla="*/ 2147483647 h 30"/>
                    <a:gd name="T32" fmla="*/ 2147483647 w 24"/>
                    <a:gd name="T33" fmla="*/ 2147483647 h 30"/>
                    <a:gd name="T34" fmla="*/ 2147483647 w 24"/>
                    <a:gd name="T35" fmla="*/ 0 h 30"/>
                    <a:gd name="T36" fmla="*/ 2147483647 w 24"/>
                    <a:gd name="T37" fmla="*/ 0 h 30"/>
                    <a:gd name="T38" fmla="*/ 2147483647 w 24"/>
                    <a:gd name="T39" fmla="*/ 0 h 30"/>
                    <a:gd name="T40" fmla="*/ 2147483647 w 24"/>
                    <a:gd name="T41" fmla="*/ 2147483647 h 30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24"/>
                    <a:gd name="T64" fmla="*/ 0 h 30"/>
                    <a:gd name="T65" fmla="*/ 24 w 24"/>
                    <a:gd name="T66" fmla="*/ 30 h 30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24" h="30">
                      <a:moveTo>
                        <a:pt x="12" y="4"/>
                      </a:moveTo>
                      <a:lnTo>
                        <a:pt x="12" y="12"/>
                      </a:lnTo>
                      <a:lnTo>
                        <a:pt x="18" y="8"/>
                      </a:lnTo>
                      <a:lnTo>
                        <a:pt x="24" y="4"/>
                      </a:lnTo>
                      <a:lnTo>
                        <a:pt x="24" y="16"/>
                      </a:lnTo>
                      <a:lnTo>
                        <a:pt x="22" y="20"/>
                      </a:lnTo>
                      <a:lnTo>
                        <a:pt x="18" y="26"/>
                      </a:lnTo>
                      <a:lnTo>
                        <a:pt x="16" y="30"/>
                      </a:lnTo>
                      <a:lnTo>
                        <a:pt x="14" y="30"/>
                      </a:lnTo>
                      <a:lnTo>
                        <a:pt x="14" y="28"/>
                      </a:lnTo>
                      <a:lnTo>
                        <a:pt x="12" y="24"/>
                      </a:lnTo>
                      <a:lnTo>
                        <a:pt x="10" y="20"/>
                      </a:lnTo>
                      <a:lnTo>
                        <a:pt x="6" y="14"/>
                      </a:lnTo>
                      <a:lnTo>
                        <a:pt x="2" y="10"/>
                      </a:lnTo>
                      <a:lnTo>
                        <a:pt x="0" y="6"/>
                      </a:lnTo>
                      <a:lnTo>
                        <a:pt x="0" y="4"/>
                      </a:lnTo>
                      <a:lnTo>
                        <a:pt x="2" y="2"/>
                      </a:lnTo>
                      <a:lnTo>
                        <a:pt x="4" y="0"/>
                      </a:lnTo>
                      <a:lnTo>
                        <a:pt x="6" y="0"/>
                      </a:lnTo>
                      <a:lnTo>
                        <a:pt x="8" y="0"/>
                      </a:lnTo>
                      <a:lnTo>
                        <a:pt x="12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80" name="išḷïḑè">
                  <a:extLst>
                    <a:ext uri="{FF2B5EF4-FFF2-40B4-BE49-F238E27FC236}">
                      <a16:creationId xmlns:a16="http://schemas.microsoft.com/office/drawing/2014/main" id="{B8C4602C-BBAD-498B-80AA-FE6B61641BCB}"/>
                    </a:ext>
                  </a:extLst>
                </p:cNvPr>
                <p:cNvSpPr/>
                <p:nvPr/>
              </p:nvSpPr>
              <p:spPr bwMode="auto">
                <a:xfrm>
                  <a:off x="4580613" y="1803914"/>
                  <a:ext cx="260294" cy="376884"/>
                </a:xfrm>
                <a:custGeom>
                  <a:avLst/>
                  <a:gdLst>
                    <a:gd name="T0" fmla="*/ 2147483647 w 149"/>
                    <a:gd name="T1" fmla="*/ 2147483647 h 224"/>
                    <a:gd name="T2" fmla="*/ 2147483647 w 149"/>
                    <a:gd name="T3" fmla="*/ 2147483647 h 224"/>
                    <a:gd name="T4" fmla="*/ 2147483647 w 149"/>
                    <a:gd name="T5" fmla="*/ 2147483647 h 224"/>
                    <a:gd name="T6" fmla="*/ 2147483647 w 149"/>
                    <a:gd name="T7" fmla="*/ 2147483647 h 224"/>
                    <a:gd name="T8" fmla="*/ 2147483647 w 149"/>
                    <a:gd name="T9" fmla="*/ 2147483647 h 224"/>
                    <a:gd name="T10" fmla="*/ 2147483647 w 149"/>
                    <a:gd name="T11" fmla="*/ 2147483647 h 224"/>
                    <a:gd name="T12" fmla="*/ 2147483647 w 149"/>
                    <a:gd name="T13" fmla="*/ 2147483647 h 224"/>
                    <a:gd name="T14" fmla="*/ 2147483647 w 149"/>
                    <a:gd name="T15" fmla="*/ 2147483647 h 224"/>
                    <a:gd name="T16" fmla="*/ 2147483647 w 149"/>
                    <a:gd name="T17" fmla="*/ 2147483647 h 224"/>
                    <a:gd name="T18" fmla="*/ 2147483647 w 149"/>
                    <a:gd name="T19" fmla="*/ 2147483647 h 224"/>
                    <a:gd name="T20" fmla="*/ 2147483647 w 149"/>
                    <a:gd name="T21" fmla="*/ 2147483647 h 224"/>
                    <a:gd name="T22" fmla="*/ 2147483647 w 149"/>
                    <a:gd name="T23" fmla="*/ 2147483647 h 224"/>
                    <a:gd name="T24" fmla="*/ 2147483647 w 149"/>
                    <a:gd name="T25" fmla="*/ 2147483647 h 224"/>
                    <a:gd name="T26" fmla="*/ 2147483647 w 149"/>
                    <a:gd name="T27" fmla="*/ 2147483647 h 224"/>
                    <a:gd name="T28" fmla="*/ 2147483647 w 149"/>
                    <a:gd name="T29" fmla="*/ 2147483647 h 224"/>
                    <a:gd name="T30" fmla="*/ 2147483647 w 149"/>
                    <a:gd name="T31" fmla="*/ 2147483647 h 224"/>
                    <a:gd name="T32" fmla="*/ 0 w 149"/>
                    <a:gd name="T33" fmla="*/ 2147483647 h 224"/>
                    <a:gd name="T34" fmla="*/ 2147483647 w 149"/>
                    <a:gd name="T35" fmla="*/ 2147483647 h 224"/>
                    <a:gd name="T36" fmla="*/ 2147483647 w 149"/>
                    <a:gd name="T37" fmla="*/ 2147483647 h 224"/>
                    <a:gd name="T38" fmla="*/ 2147483647 w 149"/>
                    <a:gd name="T39" fmla="*/ 2147483647 h 224"/>
                    <a:gd name="T40" fmla="*/ 2147483647 w 149"/>
                    <a:gd name="T41" fmla="*/ 2147483647 h 224"/>
                    <a:gd name="T42" fmla="*/ 2147483647 w 149"/>
                    <a:gd name="T43" fmla="*/ 2147483647 h 224"/>
                    <a:gd name="T44" fmla="*/ 2147483647 w 149"/>
                    <a:gd name="T45" fmla="*/ 2147483647 h 224"/>
                    <a:gd name="T46" fmla="*/ 2147483647 w 149"/>
                    <a:gd name="T47" fmla="*/ 2147483647 h 224"/>
                    <a:gd name="T48" fmla="*/ 2147483647 w 149"/>
                    <a:gd name="T49" fmla="*/ 2147483647 h 224"/>
                    <a:gd name="T50" fmla="*/ 2147483647 w 149"/>
                    <a:gd name="T51" fmla="*/ 2147483647 h 224"/>
                    <a:gd name="T52" fmla="*/ 2147483647 w 149"/>
                    <a:gd name="T53" fmla="*/ 2147483647 h 224"/>
                    <a:gd name="T54" fmla="*/ 2147483647 w 149"/>
                    <a:gd name="T55" fmla="*/ 2147483647 h 224"/>
                    <a:gd name="T56" fmla="*/ 2147483647 w 149"/>
                    <a:gd name="T57" fmla="*/ 2147483647 h 224"/>
                    <a:gd name="T58" fmla="*/ 2147483647 w 149"/>
                    <a:gd name="T59" fmla="*/ 2147483647 h 224"/>
                    <a:gd name="T60" fmla="*/ 2147483647 w 149"/>
                    <a:gd name="T61" fmla="*/ 2147483647 h 224"/>
                    <a:gd name="T62" fmla="*/ 2147483647 w 149"/>
                    <a:gd name="T63" fmla="*/ 2147483647 h 224"/>
                    <a:gd name="T64" fmla="*/ 2147483647 w 149"/>
                    <a:gd name="T65" fmla="*/ 2147483647 h 224"/>
                    <a:gd name="T66" fmla="*/ 2147483647 w 149"/>
                    <a:gd name="T67" fmla="*/ 2147483647 h 224"/>
                    <a:gd name="T68" fmla="*/ 2147483647 w 149"/>
                    <a:gd name="T69" fmla="*/ 2147483647 h 224"/>
                    <a:gd name="T70" fmla="*/ 2147483647 w 149"/>
                    <a:gd name="T71" fmla="*/ 2147483647 h 224"/>
                    <a:gd name="T72" fmla="*/ 2147483647 w 149"/>
                    <a:gd name="T73" fmla="*/ 2147483647 h 224"/>
                    <a:gd name="T74" fmla="*/ 2147483647 w 149"/>
                    <a:gd name="T75" fmla="*/ 2147483647 h 224"/>
                    <a:gd name="T76" fmla="*/ 2147483647 w 149"/>
                    <a:gd name="T77" fmla="*/ 2147483647 h 224"/>
                    <a:gd name="T78" fmla="*/ 2147483647 w 149"/>
                    <a:gd name="T79" fmla="*/ 2147483647 h 224"/>
                    <a:gd name="T80" fmla="*/ 2147483647 w 149"/>
                    <a:gd name="T81" fmla="*/ 2147483647 h 224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49"/>
                    <a:gd name="T124" fmla="*/ 0 h 224"/>
                    <a:gd name="T125" fmla="*/ 149 w 149"/>
                    <a:gd name="T126" fmla="*/ 224 h 224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49" h="224">
                      <a:moveTo>
                        <a:pt x="149" y="56"/>
                      </a:moveTo>
                      <a:lnTo>
                        <a:pt x="145" y="44"/>
                      </a:lnTo>
                      <a:lnTo>
                        <a:pt x="143" y="36"/>
                      </a:lnTo>
                      <a:lnTo>
                        <a:pt x="141" y="28"/>
                      </a:lnTo>
                      <a:lnTo>
                        <a:pt x="137" y="16"/>
                      </a:lnTo>
                      <a:lnTo>
                        <a:pt x="131" y="10"/>
                      </a:lnTo>
                      <a:lnTo>
                        <a:pt x="121" y="8"/>
                      </a:lnTo>
                      <a:lnTo>
                        <a:pt x="113" y="4"/>
                      </a:lnTo>
                      <a:lnTo>
                        <a:pt x="105" y="0"/>
                      </a:lnTo>
                      <a:lnTo>
                        <a:pt x="97" y="4"/>
                      </a:lnTo>
                      <a:lnTo>
                        <a:pt x="89" y="6"/>
                      </a:lnTo>
                      <a:lnTo>
                        <a:pt x="77" y="6"/>
                      </a:lnTo>
                      <a:lnTo>
                        <a:pt x="65" y="8"/>
                      </a:lnTo>
                      <a:lnTo>
                        <a:pt x="59" y="12"/>
                      </a:lnTo>
                      <a:lnTo>
                        <a:pt x="50" y="22"/>
                      </a:lnTo>
                      <a:lnTo>
                        <a:pt x="42" y="32"/>
                      </a:lnTo>
                      <a:lnTo>
                        <a:pt x="36" y="42"/>
                      </a:lnTo>
                      <a:lnTo>
                        <a:pt x="32" y="54"/>
                      </a:lnTo>
                      <a:lnTo>
                        <a:pt x="30" y="64"/>
                      </a:lnTo>
                      <a:lnTo>
                        <a:pt x="30" y="76"/>
                      </a:lnTo>
                      <a:lnTo>
                        <a:pt x="22" y="76"/>
                      </a:lnTo>
                      <a:lnTo>
                        <a:pt x="12" y="76"/>
                      </a:lnTo>
                      <a:lnTo>
                        <a:pt x="8" y="78"/>
                      </a:lnTo>
                      <a:lnTo>
                        <a:pt x="6" y="82"/>
                      </a:lnTo>
                      <a:lnTo>
                        <a:pt x="4" y="86"/>
                      </a:lnTo>
                      <a:lnTo>
                        <a:pt x="4" y="90"/>
                      </a:lnTo>
                      <a:lnTo>
                        <a:pt x="4" y="98"/>
                      </a:lnTo>
                      <a:lnTo>
                        <a:pt x="8" y="108"/>
                      </a:lnTo>
                      <a:lnTo>
                        <a:pt x="12" y="122"/>
                      </a:lnTo>
                      <a:lnTo>
                        <a:pt x="12" y="130"/>
                      </a:lnTo>
                      <a:lnTo>
                        <a:pt x="12" y="132"/>
                      </a:lnTo>
                      <a:lnTo>
                        <a:pt x="14" y="134"/>
                      </a:lnTo>
                      <a:lnTo>
                        <a:pt x="20" y="138"/>
                      </a:lnTo>
                      <a:lnTo>
                        <a:pt x="0" y="168"/>
                      </a:lnTo>
                      <a:lnTo>
                        <a:pt x="4" y="172"/>
                      </a:lnTo>
                      <a:lnTo>
                        <a:pt x="14" y="182"/>
                      </a:lnTo>
                      <a:lnTo>
                        <a:pt x="28" y="202"/>
                      </a:lnTo>
                      <a:lnTo>
                        <a:pt x="30" y="204"/>
                      </a:lnTo>
                      <a:lnTo>
                        <a:pt x="30" y="208"/>
                      </a:lnTo>
                      <a:lnTo>
                        <a:pt x="28" y="216"/>
                      </a:lnTo>
                      <a:lnTo>
                        <a:pt x="30" y="218"/>
                      </a:lnTo>
                      <a:lnTo>
                        <a:pt x="30" y="222"/>
                      </a:lnTo>
                      <a:lnTo>
                        <a:pt x="32" y="224"/>
                      </a:lnTo>
                      <a:lnTo>
                        <a:pt x="38" y="224"/>
                      </a:lnTo>
                      <a:lnTo>
                        <a:pt x="50" y="224"/>
                      </a:lnTo>
                      <a:lnTo>
                        <a:pt x="52" y="216"/>
                      </a:lnTo>
                      <a:lnTo>
                        <a:pt x="57" y="214"/>
                      </a:lnTo>
                      <a:lnTo>
                        <a:pt x="63" y="212"/>
                      </a:lnTo>
                      <a:lnTo>
                        <a:pt x="73" y="212"/>
                      </a:lnTo>
                      <a:lnTo>
                        <a:pt x="73" y="208"/>
                      </a:lnTo>
                      <a:lnTo>
                        <a:pt x="79" y="208"/>
                      </a:lnTo>
                      <a:lnTo>
                        <a:pt x="81" y="204"/>
                      </a:lnTo>
                      <a:lnTo>
                        <a:pt x="81" y="200"/>
                      </a:lnTo>
                      <a:lnTo>
                        <a:pt x="83" y="200"/>
                      </a:lnTo>
                      <a:lnTo>
                        <a:pt x="79" y="196"/>
                      </a:lnTo>
                      <a:lnTo>
                        <a:pt x="79" y="170"/>
                      </a:lnTo>
                      <a:lnTo>
                        <a:pt x="85" y="166"/>
                      </a:lnTo>
                      <a:lnTo>
                        <a:pt x="89" y="164"/>
                      </a:lnTo>
                      <a:lnTo>
                        <a:pt x="95" y="160"/>
                      </a:lnTo>
                      <a:lnTo>
                        <a:pt x="99" y="156"/>
                      </a:lnTo>
                      <a:lnTo>
                        <a:pt x="79" y="156"/>
                      </a:lnTo>
                      <a:lnTo>
                        <a:pt x="95" y="154"/>
                      </a:lnTo>
                      <a:lnTo>
                        <a:pt x="101" y="152"/>
                      </a:lnTo>
                      <a:lnTo>
                        <a:pt x="105" y="150"/>
                      </a:lnTo>
                      <a:lnTo>
                        <a:pt x="105" y="146"/>
                      </a:lnTo>
                      <a:lnTo>
                        <a:pt x="87" y="140"/>
                      </a:lnTo>
                      <a:lnTo>
                        <a:pt x="81" y="134"/>
                      </a:lnTo>
                      <a:lnTo>
                        <a:pt x="79" y="130"/>
                      </a:lnTo>
                      <a:lnTo>
                        <a:pt x="77" y="124"/>
                      </a:lnTo>
                      <a:lnTo>
                        <a:pt x="79" y="114"/>
                      </a:lnTo>
                      <a:lnTo>
                        <a:pt x="85" y="104"/>
                      </a:lnTo>
                      <a:lnTo>
                        <a:pt x="91" y="98"/>
                      </a:lnTo>
                      <a:lnTo>
                        <a:pt x="99" y="92"/>
                      </a:lnTo>
                      <a:lnTo>
                        <a:pt x="113" y="84"/>
                      </a:lnTo>
                      <a:lnTo>
                        <a:pt x="119" y="78"/>
                      </a:lnTo>
                      <a:lnTo>
                        <a:pt x="121" y="72"/>
                      </a:lnTo>
                      <a:lnTo>
                        <a:pt x="121" y="66"/>
                      </a:lnTo>
                      <a:lnTo>
                        <a:pt x="121" y="62"/>
                      </a:lnTo>
                      <a:lnTo>
                        <a:pt x="123" y="60"/>
                      </a:lnTo>
                      <a:lnTo>
                        <a:pt x="129" y="58"/>
                      </a:lnTo>
                      <a:lnTo>
                        <a:pt x="137" y="56"/>
                      </a:lnTo>
                      <a:lnTo>
                        <a:pt x="141" y="56"/>
                      </a:lnTo>
                      <a:lnTo>
                        <a:pt x="149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81" name="íṡľíďé">
                  <a:extLst>
                    <a:ext uri="{FF2B5EF4-FFF2-40B4-BE49-F238E27FC236}">
                      <a16:creationId xmlns:a16="http://schemas.microsoft.com/office/drawing/2014/main" id="{4F6A323A-C34A-4DC3-95A7-324770A9D165}"/>
                    </a:ext>
                  </a:extLst>
                </p:cNvPr>
                <p:cNvSpPr/>
                <p:nvPr/>
              </p:nvSpPr>
              <p:spPr bwMode="auto">
                <a:xfrm>
                  <a:off x="4448400" y="1749274"/>
                  <a:ext cx="513702" cy="358672"/>
                </a:xfrm>
                <a:custGeom>
                  <a:avLst/>
                  <a:gdLst>
                    <a:gd name="T0" fmla="*/ 2147483647 w 295"/>
                    <a:gd name="T1" fmla="*/ 2147483647 h 214"/>
                    <a:gd name="T2" fmla="*/ 2147483647 w 295"/>
                    <a:gd name="T3" fmla="*/ 2147483647 h 214"/>
                    <a:gd name="T4" fmla="*/ 2147483647 w 295"/>
                    <a:gd name="T5" fmla="*/ 2147483647 h 214"/>
                    <a:gd name="T6" fmla="*/ 2147483647 w 295"/>
                    <a:gd name="T7" fmla="*/ 2147483647 h 214"/>
                    <a:gd name="T8" fmla="*/ 2147483647 w 295"/>
                    <a:gd name="T9" fmla="*/ 2147483647 h 214"/>
                    <a:gd name="T10" fmla="*/ 2147483647 w 295"/>
                    <a:gd name="T11" fmla="*/ 2147483647 h 214"/>
                    <a:gd name="T12" fmla="*/ 2147483647 w 295"/>
                    <a:gd name="T13" fmla="*/ 2147483647 h 214"/>
                    <a:gd name="T14" fmla="*/ 2147483647 w 295"/>
                    <a:gd name="T15" fmla="*/ 2147483647 h 214"/>
                    <a:gd name="T16" fmla="*/ 2147483647 w 295"/>
                    <a:gd name="T17" fmla="*/ 2147483647 h 214"/>
                    <a:gd name="T18" fmla="*/ 2147483647 w 295"/>
                    <a:gd name="T19" fmla="*/ 2147483647 h 214"/>
                    <a:gd name="T20" fmla="*/ 2147483647 w 295"/>
                    <a:gd name="T21" fmla="*/ 2147483647 h 214"/>
                    <a:gd name="T22" fmla="*/ 2147483647 w 295"/>
                    <a:gd name="T23" fmla="*/ 2147483647 h 214"/>
                    <a:gd name="T24" fmla="*/ 2147483647 w 295"/>
                    <a:gd name="T25" fmla="*/ 2147483647 h 214"/>
                    <a:gd name="T26" fmla="*/ 2147483647 w 295"/>
                    <a:gd name="T27" fmla="*/ 2147483647 h 214"/>
                    <a:gd name="T28" fmla="*/ 2147483647 w 295"/>
                    <a:gd name="T29" fmla="*/ 2147483647 h 214"/>
                    <a:gd name="T30" fmla="*/ 2147483647 w 295"/>
                    <a:gd name="T31" fmla="*/ 2147483647 h 214"/>
                    <a:gd name="T32" fmla="*/ 2147483647 w 295"/>
                    <a:gd name="T33" fmla="*/ 2147483647 h 214"/>
                    <a:gd name="T34" fmla="*/ 2147483647 w 295"/>
                    <a:gd name="T35" fmla="*/ 2147483647 h 214"/>
                    <a:gd name="T36" fmla="*/ 2147483647 w 295"/>
                    <a:gd name="T37" fmla="*/ 2147483647 h 214"/>
                    <a:gd name="T38" fmla="*/ 2147483647 w 295"/>
                    <a:gd name="T39" fmla="*/ 2147483647 h 214"/>
                    <a:gd name="T40" fmla="*/ 2147483647 w 295"/>
                    <a:gd name="T41" fmla="*/ 2147483647 h 214"/>
                    <a:gd name="T42" fmla="*/ 2147483647 w 295"/>
                    <a:gd name="T43" fmla="*/ 2147483647 h 214"/>
                    <a:gd name="T44" fmla="*/ 0 w 295"/>
                    <a:gd name="T45" fmla="*/ 2147483647 h 214"/>
                    <a:gd name="T46" fmla="*/ 2147483647 w 295"/>
                    <a:gd name="T47" fmla="*/ 2147483647 h 214"/>
                    <a:gd name="T48" fmla="*/ 2147483647 w 295"/>
                    <a:gd name="T49" fmla="*/ 2147483647 h 214"/>
                    <a:gd name="T50" fmla="*/ 2147483647 w 295"/>
                    <a:gd name="T51" fmla="*/ 2147483647 h 214"/>
                    <a:gd name="T52" fmla="*/ 2147483647 w 295"/>
                    <a:gd name="T53" fmla="*/ 2147483647 h 214"/>
                    <a:gd name="T54" fmla="*/ 2147483647 w 295"/>
                    <a:gd name="T55" fmla="*/ 2147483647 h 214"/>
                    <a:gd name="T56" fmla="*/ 2147483647 w 295"/>
                    <a:gd name="T57" fmla="*/ 2147483647 h 214"/>
                    <a:gd name="T58" fmla="*/ 2147483647 w 295"/>
                    <a:gd name="T59" fmla="*/ 2147483647 h 214"/>
                    <a:gd name="T60" fmla="*/ 2147483647 w 295"/>
                    <a:gd name="T61" fmla="*/ 2147483647 h 214"/>
                    <a:gd name="T62" fmla="*/ 2147483647 w 295"/>
                    <a:gd name="T63" fmla="*/ 2147483647 h 214"/>
                    <a:gd name="T64" fmla="*/ 2147483647 w 295"/>
                    <a:gd name="T65" fmla="*/ 2147483647 h 214"/>
                    <a:gd name="T66" fmla="*/ 2147483647 w 295"/>
                    <a:gd name="T67" fmla="*/ 2147483647 h 214"/>
                    <a:gd name="T68" fmla="*/ 2147483647 w 295"/>
                    <a:gd name="T69" fmla="*/ 2147483647 h 214"/>
                    <a:gd name="T70" fmla="*/ 2147483647 w 295"/>
                    <a:gd name="T71" fmla="*/ 2147483647 h 214"/>
                    <a:gd name="T72" fmla="*/ 2147483647 w 295"/>
                    <a:gd name="T73" fmla="*/ 2147483647 h 214"/>
                    <a:gd name="T74" fmla="*/ 2147483647 w 295"/>
                    <a:gd name="T75" fmla="*/ 2147483647 h 214"/>
                    <a:gd name="T76" fmla="*/ 2147483647 w 295"/>
                    <a:gd name="T77" fmla="*/ 2147483647 h 214"/>
                    <a:gd name="T78" fmla="*/ 2147483647 w 295"/>
                    <a:gd name="T79" fmla="*/ 2147483647 h 214"/>
                    <a:gd name="T80" fmla="*/ 2147483647 w 295"/>
                    <a:gd name="T81" fmla="*/ 2147483647 h 214"/>
                    <a:gd name="T82" fmla="*/ 2147483647 w 295"/>
                    <a:gd name="T83" fmla="*/ 0 h 214"/>
                    <a:gd name="T84" fmla="*/ 2147483647 w 295"/>
                    <a:gd name="T85" fmla="*/ 2147483647 h 214"/>
                    <a:gd name="T86" fmla="*/ 2147483647 w 295"/>
                    <a:gd name="T87" fmla="*/ 2147483647 h 214"/>
                    <a:gd name="T88" fmla="*/ 2147483647 w 295"/>
                    <a:gd name="T89" fmla="*/ 2147483647 h 214"/>
                    <a:gd name="T90" fmla="*/ 2147483647 w 295"/>
                    <a:gd name="T91" fmla="*/ 2147483647 h 214"/>
                    <a:gd name="T92" fmla="*/ 2147483647 w 295"/>
                    <a:gd name="T93" fmla="*/ 2147483647 h 214"/>
                    <a:gd name="T94" fmla="*/ 2147483647 w 295"/>
                    <a:gd name="T95" fmla="*/ 2147483647 h 214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295"/>
                    <a:gd name="T145" fmla="*/ 0 h 214"/>
                    <a:gd name="T146" fmla="*/ 295 w 295"/>
                    <a:gd name="T147" fmla="*/ 214 h 214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295" h="214">
                      <a:moveTo>
                        <a:pt x="285" y="28"/>
                      </a:moveTo>
                      <a:lnTo>
                        <a:pt x="277" y="24"/>
                      </a:lnTo>
                      <a:lnTo>
                        <a:pt x="271" y="20"/>
                      </a:lnTo>
                      <a:lnTo>
                        <a:pt x="263" y="16"/>
                      </a:lnTo>
                      <a:lnTo>
                        <a:pt x="251" y="14"/>
                      </a:lnTo>
                      <a:lnTo>
                        <a:pt x="245" y="16"/>
                      </a:lnTo>
                      <a:lnTo>
                        <a:pt x="243" y="18"/>
                      </a:lnTo>
                      <a:lnTo>
                        <a:pt x="241" y="22"/>
                      </a:lnTo>
                      <a:lnTo>
                        <a:pt x="241" y="28"/>
                      </a:lnTo>
                      <a:lnTo>
                        <a:pt x="239" y="32"/>
                      </a:lnTo>
                      <a:lnTo>
                        <a:pt x="237" y="36"/>
                      </a:lnTo>
                      <a:lnTo>
                        <a:pt x="233" y="40"/>
                      </a:lnTo>
                      <a:lnTo>
                        <a:pt x="227" y="40"/>
                      </a:lnTo>
                      <a:lnTo>
                        <a:pt x="217" y="38"/>
                      </a:lnTo>
                      <a:lnTo>
                        <a:pt x="207" y="34"/>
                      </a:lnTo>
                      <a:lnTo>
                        <a:pt x="197" y="32"/>
                      </a:lnTo>
                      <a:lnTo>
                        <a:pt x="189" y="30"/>
                      </a:lnTo>
                      <a:lnTo>
                        <a:pt x="187" y="30"/>
                      </a:lnTo>
                      <a:lnTo>
                        <a:pt x="185" y="30"/>
                      </a:lnTo>
                      <a:lnTo>
                        <a:pt x="181" y="32"/>
                      </a:lnTo>
                      <a:lnTo>
                        <a:pt x="173" y="36"/>
                      </a:lnTo>
                      <a:lnTo>
                        <a:pt x="165" y="38"/>
                      </a:lnTo>
                      <a:lnTo>
                        <a:pt x="153" y="38"/>
                      </a:lnTo>
                      <a:lnTo>
                        <a:pt x="141" y="40"/>
                      </a:lnTo>
                      <a:lnTo>
                        <a:pt x="135" y="44"/>
                      </a:lnTo>
                      <a:lnTo>
                        <a:pt x="126" y="54"/>
                      </a:lnTo>
                      <a:lnTo>
                        <a:pt x="118" y="64"/>
                      </a:lnTo>
                      <a:lnTo>
                        <a:pt x="112" y="74"/>
                      </a:lnTo>
                      <a:lnTo>
                        <a:pt x="108" y="86"/>
                      </a:lnTo>
                      <a:lnTo>
                        <a:pt x="106" y="96"/>
                      </a:lnTo>
                      <a:lnTo>
                        <a:pt x="106" y="108"/>
                      </a:lnTo>
                      <a:lnTo>
                        <a:pt x="98" y="108"/>
                      </a:lnTo>
                      <a:lnTo>
                        <a:pt x="88" y="108"/>
                      </a:lnTo>
                      <a:lnTo>
                        <a:pt x="84" y="110"/>
                      </a:lnTo>
                      <a:lnTo>
                        <a:pt x="82" y="114"/>
                      </a:lnTo>
                      <a:lnTo>
                        <a:pt x="80" y="118"/>
                      </a:lnTo>
                      <a:lnTo>
                        <a:pt x="80" y="122"/>
                      </a:lnTo>
                      <a:lnTo>
                        <a:pt x="80" y="130"/>
                      </a:lnTo>
                      <a:lnTo>
                        <a:pt x="84" y="140"/>
                      </a:lnTo>
                      <a:lnTo>
                        <a:pt x="88" y="154"/>
                      </a:lnTo>
                      <a:lnTo>
                        <a:pt x="88" y="162"/>
                      </a:lnTo>
                      <a:lnTo>
                        <a:pt x="88" y="164"/>
                      </a:lnTo>
                      <a:lnTo>
                        <a:pt x="90" y="166"/>
                      </a:lnTo>
                      <a:lnTo>
                        <a:pt x="96" y="170"/>
                      </a:lnTo>
                      <a:lnTo>
                        <a:pt x="76" y="200"/>
                      </a:lnTo>
                      <a:lnTo>
                        <a:pt x="70" y="198"/>
                      </a:lnTo>
                      <a:lnTo>
                        <a:pt x="68" y="196"/>
                      </a:lnTo>
                      <a:lnTo>
                        <a:pt x="64" y="188"/>
                      </a:lnTo>
                      <a:lnTo>
                        <a:pt x="62" y="192"/>
                      </a:lnTo>
                      <a:lnTo>
                        <a:pt x="62" y="196"/>
                      </a:lnTo>
                      <a:lnTo>
                        <a:pt x="50" y="206"/>
                      </a:lnTo>
                      <a:lnTo>
                        <a:pt x="42" y="210"/>
                      </a:lnTo>
                      <a:lnTo>
                        <a:pt x="36" y="214"/>
                      </a:lnTo>
                      <a:lnTo>
                        <a:pt x="26" y="212"/>
                      </a:lnTo>
                      <a:lnTo>
                        <a:pt x="18" y="208"/>
                      </a:lnTo>
                      <a:lnTo>
                        <a:pt x="10" y="204"/>
                      </a:lnTo>
                      <a:lnTo>
                        <a:pt x="8" y="202"/>
                      </a:lnTo>
                      <a:lnTo>
                        <a:pt x="8" y="200"/>
                      </a:lnTo>
                      <a:lnTo>
                        <a:pt x="10" y="196"/>
                      </a:lnTo>
                      <a:lnTo>
                        <a:pt x="12" y="194"/>
                      </a:lnTo>
                      <a:lnTo>
                        <a:pt x="6" y="192"/>
                      </a:lnTo>
                      <a:lnTo>
                        <a:pt x="2" y="190"/>
                      </a:lnTo>
                      <a:lnTo>
                        <a:pt x="2" y="188"/>
                      </a:lnTo>
                      <a:lnTo>
                        <a:pt x="2" y="184"/>
                      </a:lnTo>
                      <a:lnTo>
                        <a:pt x="4" y="178"/>
                      </a:lnTo>
                      <a:lnTo>
                        <a:pt x="8" y="174"/>
                      </a:lnTo>
                      <a:lnTo>
                        <a:pt x="4" y="168"/>
                      </a:lnTo>
                      <a:lnTo>
                        <a:pt x="2" y="160"/>
                      </a:lnTo>
                      <a:lnTo>
                        <a:pt x="0" y="144"/>
                      </a:lnTo>
                      <a:lnTo>
                        <a:pt x="10" y="144"/>
                      </a:lnTo>
                      <a:lnTo>
                        <a:pt x="16" y="140"/>
                      </a:lnTo>
                      <a:lnTo>
                        <a:pt x="22" y="136"/>
                      </a:lnTo>
                      <a:lnTo>
                        <a:pt x="24" y="128"/>
                      </a:lnTo>
                      <a:lnTo>
                        <a:pt x="32" y="128"/>
                      </a:lnTo>
                      <a:lnTo>
                        <a:pt x="38" y="124"/>
                      </a:lnTo>
                      <a:lnTo>
                        <a:pt x="44" y="122"/>
                      </a:lnTo>
                      <a:lnTo>
                        <a:pt x="52" y="122"/>
                      </a:lnTo>
                      <a:lnTo>
                        <a:pt x="54" y="120"/>
                      </a:lnTo>
                      <a:lnTo>
                        <a:pt x="58" y="116"/>
                      </a:lnTo>
                      <a:lnTo>
                        <a:pt x="60" y="118"/>
                      </a:lnTo>
                      <a:lnTo>
                        <a:pt x="64" y="118"/>
                      </a:lnTo>
                      <a:lnTo>
                        <a:pt x="70" y="118"/>
                      </a:lnTo>
                      <a:lnTo>
                        <a:pt x="72" y="116"/>
                      </a:lnTo>
                      <a:lnTo>
                        <a:pt x="62" y="116"/>
                      </a:lnTo>
                      <a:lnTo>
                        <a:pt x="60" y="114"/>
                      </a:lnTo>
                      <a:lnTo>
                        <a:pt x="58" y="110"/>
                      </a:lnTo>
                      <a:lnTo>
                        <a:pt x="60" y="106"/>
                      </a:lnTo>
                      <a:lnTo>
                        <a:pt x="66" y="102"/>
                      </a:lnTo>
                      <a:lnTo>
                        <a:pt x="76" y="98"/>
                      </a:lnTo>
                      <a:lnTo>
                        <a:pt x="80" y="94"/>
                      </a:lnTo>
                      <a:lnTo>
                        <a:pt x="86" y="86"/>
                      </a:lnTo>
                      <a:lnTo>
                        <a:pt x="92" y="70"/>
                      </a:lnTo>
                      <a:lnTo>
                        <a:pt x="94" y="68"/>
                      </a:lnTo>
                      <a:lnTo>
                        <a:pt x="96" y="68"/>
                      </a:lnTo>
                      <a:lnTo>
                        <a:pt x="102" y="64"/>
                      </a:lnTo>
                      <a:lnTo>
                        <a:pt x="106" y="60"/>
                      </a:lnTo>
                      <a:lnTo>
                        <a:pt x="108" y="56"/>
                      </a:lnTo>
                      <a:lnTo>
                        <a:pt x="108" y="52"/>
                      </a:lnTo>
                      <a:lnTo>
                        <a:pt x="112" y="50"/>
                      </a:lnTo>
                      <a:lnTo>
                        <a:pt x="116" y="48"/>
                      </a:lnTo>
                      <a:lnTo>
                        <a:pt x="116" y="40"/>
                      </a:lnTo>
                      <a:lnTo>
                        <a:pt x="106" y="44"/>
                      </a:lnTo>
                      <a:lnTo>
                        <a:pt x="104" y="44"/>
                      </a:lnTo>
                      <a:lnTo>
                        <a:pt x="100" y="42"/>
                      </a:lnTo>
                      <a:lnTo>
                        <a:pt x="106" y="42"/>
                      </a:lnTo>
                      <a:lnTo>
                        <a:pt x="106" y="40"/>
                      </a:lnTo>
                      <a:lnTo>
                        <a:pt x="112" y="38"/>
                      </a:lnTo>
                      <a:lnTo>
                        <a:pt x="114" y="34"/>
                      </a:lnTo>
                      <a:lnTo>
                        <a:pt x="116" y="34"/>
                      </a:lnTo>
                      <a:lnTo>
                        <a:pt x="120" y="36"/>
                      </a:lnTo>
                      <a:lnTo>
                        <a:pt x="135" y="36"/>
                      </a:lnTo>
                      <a:lnTo>
                        <a:pt x="135" y="28"/>
                      </a:lnTo>
                      <a:lnTo>
                        <a:pt x="135" y="26"/>
                      </a:lnTo>
                      <a:lnTo>
                        <a:pt x="139" y="26"/>
                      </a:lnTo>
                      <a:lnTo>
                        <a:pt x="145" y="28"/>
                      </a:lnTo>
                      <a:lnTo>
                        <a:pt x="155" y="22"/>
                      </a:lnTo>
                      <a:lnTo>
                        <a:pt x="161" y="16"/>
                      </a:lnTo>
                      <a:lnTo>
                        <a:pt x="165" y="12"/>
                      </a:lnTo>
                      <a:lnTo>
                        <a:pt x="167" y="14"/>
                      </a:lnTo>
                      <a:lnTo>
                        <a:pt x="169" y="16"/>
                      </a:lnTo>
                      <a:lnTo>
                        <a:pt x="175" y="18"/>
                      </a:lnTo>
                      <a:lnTo>
                        <a:pt x="181" y="16"/>
                      </a:lnTo>
                      <a:lnTo>
                        <a:pt x="185" y="12"/>
                      </a:lnTo>
                      <a:lnTo>
                        <a:pt x="189" y="8"/>
                      </a:lnTo>
                      <a:lnTo>
                        <a:pt x="209" y="4"/>
                      </a:lnTo>
                      <a:lnTo>
                        <a:pt x="227" y="0"/>
                      </a:lnTo>
                      <a:lnTo>
                        <a:pt x="233" y="2"/>
                      </a:lnTo>
                      <a:lnTo>
                        <a:pt x="239" y="4"/>
                      </a:lnTo>
                      <a:lnTo>
                        <a:pt x="243" y="8"/>
                      </a:lnTo>
                      <a:lnTo>
                        <a:pt x="245" y="12"/>
                      </a:lnTo>
                      <a:lnTo>
                        <a:pt x="249" y="6"/>
                      </a:lnTo>
                      <a:lnTo>
                        <a:pt x="251" y="2"/>
                      </a:lnTo>
                      <a:lnTo>
                        <a:pt x="257" y="2"/>
                      </a:lnTo>
                      <a:lnTo>
                        <a:pt x="265" y="2"/>
                      </a:lnTo>
                      <a:lnTo>
                        <a:pt x="271" y="4"/>
                      </a:lnTo>
                      <a:lnTo>
                        <a:pt x="279" y="6"/>
                      </a:lnTo>
                      <a:lnTo>
                        <a:pt x="289" y="6"/>
                      </a:lnTo>
                      <a:lnTo>
                        <a:pt x="289" y="14"/>
                      </a:lnTo>
                      <a:lnTo>
                        <a:pt x="277" y="14"/>
                      </a:lnTo>
                      <a:lnTo>
                        <a:pt x="281" y="16"/>
                      </a:lnTo>
                      <a:lnTo>
                        <a:pt x="287" y="18"/>
                      </a:lnTo>
                      <a:lnTo>
                        <a:pt x="291" y="18"/>
                      </a:lnTo>
                      <a:lnTo>
                        <a:pt x="295" y="14"/>
                      </a:lnTo>
                      <a:lnTo>
                        <a:pt x="295" y="26"/>
                      </a:lnTo>
                      <a:lnTo>
                        <a:pt x="279" y="30"/>
                      </a:lnTo>
                      <a:lnTo>
                        <a:pt x="285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82" name="iṧḷîḓe">
                  <a:extLst>
                    <a:ext uri="{FF2B5EF4-FFF2-40B4-BE49-F238E27FC236}">
                      <a16:creationId xmlns:a16="http://schemas.microsoft.com/office/drawing/2014/main" id="{7D0107C7-00D9-4EFA-AABE-3CAD9BA9BE5B}"/>
                    </a:ext>
                  </a:extLst>
                </p:cNvPr>
                <p:cNvSpPr/>
                <p:nvPr/>
              </p:nvSpPr>
              <p:spPr bwMode="auto">
                <a:xfrm>
                  <a:off x="4862942" y="2057506"/>
                  <a:ext cx="99160" cy="57443"/>
                </a:xfrm>
                <a:custGeom>
                  <a:avLst/>
                  <a:gdLst>
                    <a:gd name="T0" fmla="*/ 2147483647 w 58"/>
                    <a:gd name="T1" fmla="*/ 2147483647 h 34"/>
                    <a:gd name="T2" fmla="*/ 2147483647 w 58"/>
                    <a:gd name="T3" fmla="*/ 2147483647 h 34"/>
                    <a:gd name="T4" fmla="*/ 2147483647 w 58"/>
                    <a:gd name="T5" fmla="*/ 2147483647 h 34"/>
                    <a:gd name="T6" fmla="*/ 2147483647 w 58"/>
                    <a:gd name="T7" fmla="*/ 2147483647 h 34"/>
                    <a:gd name="T8" fmla="*/ 2147483647 w 58"/>
                    <a:gd name="T9" fmla="*/ 2147483647 h 34"/>
                    <a:gd name="T10" fmla="*/ 2147483647 w 58"/>
                    <a:gd name="T11" fmla="*/ 2147483647 h 34"/>
                    <a:gd name="T12" fmla="*/ 2147483647 w 58"/>
                    <a:gd name="T13" fmla="*/ 2147483647 h 34"/>
                    <a:gd name="T14" fmla="*/ 2147483647 w 58"/>
                    <a:gd name="T15" fmla="*/ 2147483647 h 34"/>
                    <a:gd name="T16" fmla="*/ 2147483647 w 58"/>
                    <a:gd name="T17" fmla="*/ 2147483647 h 34"/>
                    <a:gd name="T18" fmla="*/ 2147483647 w 58"/>
                    <a:gd name="T19" fmla="*/ 0 h 34"/>
                    <a:gd name="T20" fmla="*/ 2147483647 w 58"/>
                    <a:gd name="T21" fmla="*/ 0 h 34"/>
                    <a:gd name="T22" fmla="*/ 2147483647 w 58"/>
                    <a:gd name="T23" fmla="*/ 2147483647 h 34"/>
                    <a:gd name="T24" fmla="*/ 2147483647 w 58"/>
                    <a:gd name="T25" fmla="*/ 2147483647 h 34"/>
                    <a:gd name="T26" fmla="*/ 2147483647 w 58"/>
                    <a:gd name="T27" fmla="*/ 2147483647 h 34"/>
                    <a:gd name="T28" fmla="*/ 0 w 58"/>
                    <a:gd name="T29" fmla="*/ 2147483647 h 34"/>
                    <a:gd name="T30" fmla="*/ 2147483647 w 58"/>
                    <a:gd name="T31" fmla="*/ 2147483647 h 34"/>
                    <a:gd name="T32" fmla="*/ 2147483647 w 58"/>
                    <a:gd name="T33" fmla="*/ 2147483647 h 34"/>
                    <a:gd name="T34" fmla="*/ 2147483647 w 58"/>
                    <a:gd name="T35" fmla="*/ 2147483647 h 34"/>
                    <a:gd name="T36" fmla="*/ 2147483647 w 58"/>
                    <a:gd name="T37" fmla="*/ 2147483647 h 34"/>
                    <a:gd name="T38" fmla="*/ 2147483647 w 58"/>
                    <a:gd name="T39" fmla="*/ 2147483647 h 34"/>
                    <a:gd name="T40" fmla="*/ 2147483647 w 58"/>
                    <a:gd name="T41" fmla="*/ 2147483647 h 34"/>
                    <a:gd name="T42" fmla="*/ 2147483647 w 58"/>
                    <a:gd name="T43" fmla="*/ 2147483647 h 34"/>
                    <a:gd name="T44" fmla="*/ 2147483647 w 58"/>
                    <a:gd name="T45" fmla="*/ 2147483647 h 34"/>
                    <a:gd name="T46" fmla="*/ 2147483647 w 58"/>
                    <a:gd name="T47" fmla="*/ 2147483647 h 34"/>
                    <a:gd name="T48" fmla="*/ 2147483647 w 58"/>
                    <a:gd name="T49" fmla="*/ 2147483647 h 34"/>
                    <a:gd name="T50" fmla="*/ 2147483647 w 58"/>
                    <a:gd name="T51" fmla="*/ 2147483647 h 34"/>
                    <a:gd name="T52" fmla="*/ 2147483647 w 58"/>
                    <a:gd name="T53" fmla="*/ 2147483647 h 34"/>
                    <a:gd name="T54" fmla="*/ 2147483647 w 58"/>
                    <a:gd name="T55" fmla="*/ 2147483647 h 34"/>
                    <a:gd name="T56" fmla="*/ 2147483647 w 58"/>
                    <a:gd name="T57" fmla="*/ 2147483647 h 34"/>
                    <a:gd name="T58" fmla="*/ 2147483647 w 58"/>
                    <a:gd name="T59" fmla="*/ 2147483647 h 34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w 58"/>
                    <a:gd name="T91" fmla="*/ 0 h 34"/>
                    <a:gd name="T92" fmla="*/ 58 w 58"/>
                    <a:gd name="T93" fmla="*/ 34 h 34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T90" t="T91" r="T92" b="T93"/>
                  <a:pathLst>
                    <a:path w="58" h="34">
                      <a:moveTo>
                        <a:pt x="58" y="34"/>
                      </a:moveTo>
                      <a:lnTo>
                        <a:pt x="52" y="24"/>
                      </a:lnTo>
                      <a:lnTo>
                        <a:pt x="48" y="16"/>
                      </a:lnTo>
                      <a:lnTo>
                        <a:pt x="52" y="16"/>
                      </a:lnTo>
                      <a:lnTo>
                        <a:pt x="54" y="14"/>
                      </a:lnTo>
                      <a:lnTo>
                        <a:pt x="54" y="4"/>
                      </a:lnTo>
                      <a:lnTo>
                        <a:pt x="48" y="6"/>
                      </a:lnTo>
                      <a:lnTo>
                        <a:pt x="44" y="6"/>
                      </a:lnTo>
                      <a:lnTo>
                        <a:pt x="40" y="4"/>
                      </a:lnTo>
                      <a:lnTo>
                        <a:pt x="32" y="0"/>
                      </a:lnTo>
                      <a:lnTo>
                        <a:pt x="24" y="0"/>
                      </a:lnTo>
                      <a:lnTo>
                        <a:pt x="14" y="2"/>
                      </a:lnTo>
                      <a:lnTo>
                        <a:pt x="6" y="6"/>
                      </a:lnTo>
                      <a:lnTo>
                        <a:pt x="2" y="8"/>
                      </a:lnTo>
                      <a:lnTo>
                        <a:pt x="0" y="10"/>
                      </a:lnTo>
                      <a:lnTo>
                        <a:pt x="2" y="16"/>
                      </a:lnTo>
                      <a:lnTo>
                        <a:pt x="6" y="20"/>
                      </a:lnTo>
                      <a:lnTo>
                        <a:pt x="10" y="22"/>
                      </a:lnTo>
                      <a:lnTo>
                        <a:pt x="18" y="24"/>
                      </a:lnTo>
                      <a:lnTo>
                        <a:pt x="26" y="22"/>
                      </a:lnTo>
                      <a:lnTo>
                        <a:pt x="30" y="22"/>
                      </a:lnTo>
                      <a:lnTo>
                        <a:pt x="34" y="24"/>
                      </a:lnTo>
                      <a:lnTo>
                        <a:pt x="36" y="28"/>
                      </a:lnTo>
                      <a:lnTo>
                        <a:pt x="38" y="32"/>
                      </a:lnTo>
                      <a:lnTo>
                        <a:pt x="42" y="34"/>
                      </a:lnTo>
                      <a:lnTo>
                        <a:pt x="44" y="34"/>
                      </a:lnTo>
                      <a:lnTo>
                        <a:pt x="46" y="30"/>
                      </a:lnTo>
                      <a:lnTo>
                        <a:pt x="50" y="30"/>
                      </a:lnTo>
                      <a:lnTo>
                        <a:pt x="54" y="32"/>
                      </a:lnTo>
                      <a:lnTo>
                        <a:pt x="58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83" name="íŝḻíḓê">
                  <a:extLst>
                    <a:ext uri="{FF2B5EF4-FFF2-40B4-BE49-F238E27FC236}">
                      <a16:creationId xmlns:a16="http://schemas.microsoft.com/office/drawing/2014/main" id="{2445B05B-B471-4087-B976-2D33E060CE5A}"/>
                    </a:ext>
                  </a:extLst>
                </p:cNvPr>
                <p:cNvSpPr/>
                <p:nvPr/>
              </p:nvSpPr>
              <p:spPr bwMode="auto">
                <a:xfrm>
                  <a:off x="4824380" y="2093934"/>
                  <a:ext cx="148739" cy="86865"/>
                </a:xfrm>
                <a:custGeom>
                  <a:avLst/>
                  <a:gdLst>
                    <a:gd name="T0" fmla="*/ 2147483647 w 86"/>
                    <a:gd name="T1" fmla="*/ 2147483647 h 50"/>
                    <a:gd name="T2" fmla="*/ 2147483647 w 86"/>
                    <a:gd name="T3" fmla="*/ 2147483647 h 50"/>
                    <a:gd name="T4" fmla="*/ 2147483647 w 86"/>
                    <a:gd name="T5" fmla="*/ 2147483647 h 50"/>
                    <a:gd name="T6" fmla="*/ 2147483647 w 86"/>
                    <a:gd name="T7" fmla="*/ 2147483647 h 50"/>
                    <a:gd name="T8" fmla="*/ 2147483647 w 86"/>
                    <a:gd name="T9" fmla="*/ 2147483647 h 50"/>
                    <a:gd name="T10" fmla="*/ 2147483647 w 86"/>
                    <a:gd name="T11" fmla="*/ 2147483647 h 50"/>
                    <a:gd name="T12" fmla="*/ 2147483647 w 86"/>
                    <a:gd name="T13" fmla="*/ 2147483647 h 50"/>
                    <a:gd name="T14" fmla="*/ 2147483647 w 86"/>
                    <a:gd name="T15" fmla="*/ 2147483647 h 50"/>
                    <a:gd name="T16" fmla="*/ 2147483647 w 86"/>
                    <a:gd name="T17" fmla="*/ 2147483647 h 50"/>
                    <a:gd name="T18" fmla="*/ 2147483647 w 86"/>
                    <a:gd name="T19" fmla="*/ 2147483647 h 50"/>
                    <a:gd name="T20" fmla="*/ 2147483647 w 86"/>
                    <a:gd name="T21" fmla="*/ 2147483647 h 50"/>
                    <a:gd name="T22" fmla="*/ 2147483647 w 86"/>
                    <a:gd name="T23" fmla="*/ 2147483647 h 50"/>
                    <a:gd name="T24" fmla="*/ 2147483647 w 86"/>
                    <a:gd name="T25" fmla="*/ 2147483647 h 50"/>
                    <a:gd name="T26" fmla="*/ 2147483647 w 86"/>
                    <a:gd name="T27" fmla="*/ 2147483647 h 50"/>
                    <a:gd name="T28" fmla="*/ 2147483647 w 86"/>
                    <a:gd name="T29" fmla="*/ 2147483647 h 50"/>
                    <a:gd name="T30" fmla="*/ 2147483647 w 86"/>
                    <a:gd name="T31" fmla="*/ 2147483647 h 50"/>
                    <a:gd name="T32" fmla="*/ 2147483647 w 86"/>
                    <a:gd name="T33" fmla="*/ 2147483647 h 50"/>
                    <a:gd name="T34" fmla="*/ 2147483647 w 86"/>
                    <a:gd name="T35" fmla="*/ 0 h 50"/>
                    <a:gd name="T36" fmla="*/ 2147483647 w 86"/>
                    <a:gd name="T37" fmla="*/ 0 h 50"/>
                    <a:gd name="T38" fmla="*/ 2147483647 w 86"/>
                    <a:gd name="T39" fmla="*/ 2147483647 h 50"/>
                    <a:gd name="T40" fmla="*/ 2147483647 w 86"/>
                    <a:gd name="T41" fmla="*/ 2147483647 h 50"/>
                    <a:gd name="T42" fmla="*/ 2147483647 w 86"/>
                    <a:gd name="T43" fmla="*/ 2147483647 h 50"/>
                    <a:gd name="T44" fmla="*/ 2147483647 w 86"/>
                    <a:gd name="T45" fmla="*/ 2147483647 h 50"/>
                    <a:gd name="T46" fmla="*/ 2147483647 w 86"/>
                    <a:gd name="T47" fmla="*/ 2147483647 h 50"/>
                    <a:gd name="T48" fmla="*/ 2147483647 w 86"/>
                    <a:gd name="T49" fmla="*/ 2147483647 h 50"/>
                    <a:gd name="T50" fmla="*/ 2147483647 w 86"/>
                    <a:gd name="T51" fmla="*/ 2147483647 h 50"/>
                    <a:gd name="T52" fmla="*/ 2147483647 w 86"/>
                    <a:gd name="T53" fmla="*/ 2147483647 h 50"/>
                    <a:gd name="T54" fmla="*/ 2147483647 w 86"/>
                    <a:gd name="T55" fmla="*/ 2147483647 h 50"/>
                    <a:gd name="T56" fmla="*/ 2147483647 w 86"/>
                    <a:gd name="T57" fmla="*/ 2147483647 h 50"/>
                    <a:gd name="T58" fmla="*/ 2147483647 w 86"/>
                    <a:gd name="T59" fmla="*/ 2147483647 h 50"/>
                    <a:gd name="T60" fmla="*/ 2147483647 w 86"/>
                    <a:gd name="T61" fmla="*/ 2147483647 h 50"/>
                    <a:gd name="T62" fmla="*/ 2147483647 w 86"/>
                    <a:gd name="T63" fmla="*/ 2147483647 h 50"/>
                    <a:gd name="T64" fmla="*/ 2147483647 w 86"/>
                    <a:gd name="T65" fmla="*/ 2147483647 h 50"/>
                    <a:gd name="T66" fmla="*/ 2147483647 w 86"/>
                    <a:gd name="T67" fmla="*/ 2147483647 h 50"/>
                    <a:gd name="T68" fmla="*/ 2147483647 w 86"/>
                    <a:gd name="T69" fmla="*/ 2147483647 h 50"/>
                    <a:gd name="T70" fmla="*/ 2147483647 w 86"/>
                    <a:gd name="T71" fmla="*/ 2147483647 h 50"/>
                    <a:gd name="T72" fmla="*/ 0 w 86"/>
                    <a:gd name="T73" fmla="*/ 2147483647 h 50"/>
                    <a:gd name="T74" fmla="*/ 2147483647 w 86"/>
                    <a:gd name="T75" fmla="*/ 2147483647 h 50"/>
                    <a:gd name="T76" fmla="*/ 2147483647 w 86"/>
                    <a:gd name="T77" fmla="*/ 2147483647 h 50"/>
                    <a:gd name="T78" fmla="*/ 2147483647 w 86"/>
                    <a:gd name="T79" fmla="*/ 2147483647 h 50"/>
                    <a:gd name="T80" fmla="*/ 2147483647 w 86"/>
                    <a:gd name="T81" fmla="*/ 2147483647 h 50"/>
                    <a:gd name="T82" fmla="*/ 2147483647 w 86"/>
                    <a:gd name="T83" fmla="*/ 2147483647 h 50"/>
                    <a:gd name="T84" fmla="*/ 2147483647 w 86"/>
                    <a:gd name="T85" fmla="*/ 2147483647 h 50"/>
                    <a:gd name="T86" fmla="*/ 2147483647 w 86"/>
                    <a:gd name="T87" fmla="*/ 2147483647 h 50"/>
                    <a:gd name="T88" fmla="*/ 2147483647 w 86"/>
                    <a:gd name="T89" fmla="*/ 2147483647 h 50"/>
                    <a:gd name="T90" fmla="*/ 2147483647 w 86"/>
                    <a:gd name="T91" fmla="*/ 2147483647 h 50"/>
                    <a:gd name="T92" fmla="*/ 2147483647 w 86"/>
                    <a:gd name="T93" fmla="*/ 2147483647 h 50"/>
                    <a:gd name="T94" fmla="*/ 2147483647 w 86"/>
                    <a:gd name="T95" fmla="*/ 2147483647 h 50"/>
                    <a:gd name="T96" fmla="*/ 2147483647 w 86"/>
                    <a:gd name="T97" fmla="*/ 2147483647 h 50"/>
                    <a:gd name="T98" fmla="*/ 2147483647 w 86"/>
                    <a:gd name="T99" fmla="*/ 2147483647 h 50"/>
                    <a:gd name="T100" fmla="*/ 2147483647 w 86"/>
                    <a:gd name="T101" fmla="*/ 2147483647 h 50"/>
                    <a:gd name="T102" fmla="*/ 2147483647 w 86"/>
                    <a:gd name="T103" fmla="*/ 2147483647 h 50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86"/>
                    <a:gd name="T157" fmla="*/ 0 h 50"/>
                    <a:gd name="T158" fmla="*/ 86 w 86"/>
                    <a:gd name="T159" fmla="*/ 50 h 50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86" h="50">
                      <a:moveTo>
                        <a:pt x="68" y="50"/>
                      </a:moveTo>
                      <a:lnTo>
                        <a:pt x="74" y="50"/>
                      </a:lnTo>
                      <a:lnTo>
                        <a:pt x="80" y="48"/>
                      </a:lnTo>
                      <a:lnTo>
                        <a:pt x="84" y="46"/>
                      </a:lnTo>
                      <a:lnTo>
                        <a:pt x="86" y="42"/>
                      </a:lnTo>
                      <a:lnTo>
                        <a:pt x="86" y="38"/>
                      </a:lnTo>
                      <a:lnTo>
                        <a:pt x="84" y="30"/>
                      </a:lnTo>
                      <a:lnTo>
                        <a:pt x="84" y="26"/>
                      </a:lnTo>
                      <a:lnTo>
                        <a:pt x="80" y="12"/>
                      </a:lnTo>
                      <a:lnTo>
                        <a:pt x="76" y="10"/>
                      </a:lnTo>
                      <a:lnTo>
                        <a:pt x="72" y="8"/>
                      </a:lnTo>
                      <a:lnTo>
                        <a:pt x="68" y="8"/>
                      </a:lnTo>
                      <a:lnTo>
                        <a:pt x="66" y="12"/>
                      </a:lnTo>
                      <a:lnTo>
                        <a:pt x="64" y="12"/>
                      </a:lnTo>
                      <a:lnTo>
                        <a:pt x="60" y="10"/>
                      </a:lnTo>
                      <a:lnTo>
                        <a:pt x="58" y="6"/>
                      </a:lnTo>
                      <a:lnTo>
                        <a:pt x="56" y="2"/>
                      </a:lnTo>
                      <a:lnTo>
                        <a:pt x="52" y="0"/>
                      </a:lnTo>
                      <a:lnTo>
                        <a:pt x="48" y="0"/>
                      </a:lnTo>
                      <a:lnTo>
                        <a:pt x="40" y="2"/>
                      </a:lnTo>
                      <a:lnTo>
                        <a:pt x="42" y="4"/>
                      </a:lnTo>
                      <a:lnTo>
                        <a:pt x="44" y="12"/>
                      </a:lnTo>
                      <a:lnTo>
                        <a:pt x="42" y="16"/>
                      </a:lnTo>
                      <a:lnTo>
                        <a:pt x="42" y="18"/>
                      </a:lnTo>
                      <a:lnTo>
                        <a:pt x="38" y="22"/>
                      </a:lnTo>
                      <a:lnTo>
                        <a:pt x="32" y="24"/>
                      </a:lnTo>
                      <a:lnTo>
                        <a:pt x="30" y="24"/>
                      </a:lnTo>
                      <a:lnTo>
                        <a:pt x="28" y="22"/>
                      </a:lnTo>
                      <a:lnTo>
                        <a:pt x="24" y="18"/>
                      </a:lnTo>
                      <a:lnTo>
                        <a:pt x="18" y="12"/>
                      </a:lnTo>
                      <a:lnTo>
                        <a:pt x="16" y="10"/>
                      </a:lnTo>
                      <a:lnTo>
                        <a:pt x="12" y="10"/>
                      </a:lnTo>
                      <a:lnTo>
                        <a:pt x="8" y="10"/>
                      </a:lnTo>
                      <a:lnTo>
                        <a:pt x="6" y="12"/>
                      </a:lnTo>
                      <a:lnTo>
                        <a:pt x="2" y="20"/>
                      </a:lnTo>
                      <a:lnTo>
                        <a:pt x="2" y="26"/>
                      </a:lnTo>
                      <a:lnTo>
                        <a:pt x="0" y="30"/>
                      </a:lnTo>
                      <a:lnTo>
                        <a:pt x="2" y="38"/>
                      </a:lnTo>
                      <a:lnTo>
                        <a:pt x="2" y="36"/>
                      </a:lnTo>
                      <a:lnTo>
                        <a:pt x="4" y="34"/>
                      </a:lnTo>
                      <a:lnTo>
                        <a:pt x="12" y="34"/>
                      </a:lnTo>
                      <a:lnTo>
                        <a:pt x="24" y="34"/>
                      </a:lnTo>
                      <a:lnTo>
                        <a:pt x="28" y="36"/>
                      </a:lnTo>
                      <a:lnTo>
                        <a:pt x="34" y="38"/>
                      </a:lnTo>
                      <a:lnTo>
                        <a:pt x="42" y="36"/>
                      </a:lnTo>
                      <a:lnTo>
                        <a:pt x="50" y="32"/>
                      </a:lnTo>
                      <a:lnTo>
                        <a:pt x="54" y="38"/>
                      </a:lnTo>
                      <a:lnTo>
                        <a:pt x="58" y="40"/>
                      </a:lnTo>
                      <a:lnTo>
                        <a:pt x="58" y="44"/>
                      </a:lnTo>
                      <a:lnTo>
                        <a:pt x="60" y="48"/>
                      </a:lnTo>
                      <a:lnTo>
                        <a:pt x="66" y="50"/>
                      </a:lnTo>
                      <a:lnTo>
                        <a:pt x="68" y="5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84" name="îšḻîḋé">
                  <a:extLst>
                    <a:ext uri="{FF2B5EF4-FFF2-40B4-BE49-F238E27FC236}">
                      <a16:creationId xmlns:a16="http://schemas.microsoft.com/office/drawing/2014/main" id="{2493D145-CCAA-46D2-8067-CB95513A07BF}"/>
                    </a:ext>
                  </a:extLst>
                </p:cNvPr>
                <p:cNvSpPr/>
                <p:nvPr/>
              </p:nvSpPr>
              <p:spPr bwMode="auto">
                <a:xfrm>
                  <a:off x="4824380" y="2148575"/>
                  <a:ext cx="111555" cy="78458"/>
                </a:xfrm>
                <a:custGeom>
                  <a:avLst/>
                  <a:gdLst>
                    <a:gd name="T0" fmla="*/ 2147483647 w 64"/>
                    <a:gd name="T1" fmla="*/ 2147483647 h 48"/>
                    <a:gd name="T2" fmla="*/ 2147483647 w 64"/>
                    <a:gd name="T3" fmla="*/ 2147483647 h 48"/>
                    <a:gd name="T4" fmla="*/ 2147483647 w 64"/>
                    <a:gd name="T5" fmla="*/ 2147483647 h 48"/>
                    <a:gd name="T6" fmla="*/ 2147483647 w 64"/>
                    <a:gd name="T7" fmla="*/ 2147483647 h 48"/>
                    <a:gd name="T8" fmla="*/ 2147483647 w 64"/>
                    <a:gd name="T9" fmla="*/ 2147483647 h 48"/>
                    <a:gd name="T10" fmla="*/ 2147483647 w 64"/>
                    <a:gd name="T11" fmla="*/ 0 h 48"/>
                    <a:gd name="T12" fmla="*/ 2147483647 w 64"/>
                    <a:gd name="T13" fmla="*/ 2147483647 h 48"/>
                    <a:gd name="T14" fmla="*/ 2147483647 w 64"/>
                    <a:gd name="T15" fmla="*/ 2147483647 h 48"/>
                    <a:gd name="T16" fmla="*/ 2147483647 w 64"/>
                    <a:gd name="T17" fmla="*/ 2147483647 h 48"/>
                    <a:gd name="T18" fmla="*/ 2147483647 w 64"/>
                    <a:gd name="T19" fmla="*/ 2147483647 h 48"/>
                    <a:gd name="T20" fmla="*/ 2147483647 w 64"/>
                    <a:gd name="T21" fmla="*/ 2147483647 h 48"/>
                    <a:gd name="T22" fmla="*/ 2147483647 w 64"/>
                    <a:gd name="T23" fmla="*/ 2147483647 h 48"/>
                    <a:gd name="T24" fmla="*/ 2147483647 w 64"/>
                    <a:gd name="T25" fmla="*/ 2147483647 h 48"/>
                    <a:gd name="T26" fmla="*/ 0 w 64"/>
                    <a:gd name="T27" fmla="*/ 2147483647 h 48"/>
                    <a:gd name="T28" fmla="*/ 0 w 64"/>
                    <a:gd name="T29" fmla="*/ 2147483647 h 48"/>
                    <a:gd name="T30" fmla="*/ 2147483647 w 64"/>
                    <a:gd name="T31" fmla="*/ 2147483647 h 48"/>
                    <a:gd name="T32" fmla="*/ 2147483647 w 64"/>
                    <a:gd name="T33" fmla="*/ 2147483647 h 48"/>
                    <a:gd name="T34" fmla="*/ 2147483647 w 64"/>
                    <a:gd name="T35" fmla="*/ 2147483647 h 48"/>
                    <a:gd name="T36" fmla="*/ 2147483647 w 64"/>
                    <a:gd name="T37" fmla="*/ 2147483647 h 48"/>
                    <a:gd name="T38" fmla="*/ 2147483647 w 64"/>
                    <a:gd name="T39" fmla="*/ 2147483647 h 48"/>
                    <a:gd name="T40" fmla="*/ 2147483647 w 64"/>
                    <a:gd name="T41" fmla="*/ 2147483647 h 48"/>
                    <a:gd name="T42" fmla="*/ 2147483647 w 64"/>
                    <a:gd name="T43" fmla="*/ 2147483647 h 48"/>
                    <a:gd name="T44" fmla="*/ 2147483647 w 64"/>
                    <a:gd name="T45" fmla="*/ 2147483647 h 48"/>
                    <a:gd name="T46" fmla="*/ 2147483647 w 64"/>
                    <a:gd name="T47" fmla="*/ 2147483647 h 48"/>
                    <a:gd name="T48" fmla="*/ 2147483647 w 64"/>
                    <a:gd name="T49" fmla="*/ 2147483647 h 48"/>
                    <a:gd name="T50" fmla="*/ 2147483647 w 64"/>
                    <a:gd name="T51" fmla="*/ 2147483647 h 48"/>
                    <a:gd name="T52" fmla="*/ 2147483647 w 64"/>
                    <a:gd name="T53" fmla="*/ 2147483647 h 48"/>
                    <a:gd name="T54" fmla="*/ 2147483647 w 64"/>
                    <a:gd name="T55" fmla="*/ 2147483647 h 48"/>
                    <a:gd name="T56" fmla="*/ 2147483647 w 64"/>
                    <a:gd name="T57" fmla="*/ 2147483647 h 48"/>
                    <a:gd name="T58" fmla="*/ 2147483647 w 64"/>
                    <a:gd name="T59" fmla="*/ 2147483647 h 48"/>
                    <a:gd name="T60" fmla="*/ 2147483647 w 64"/>
                    <a:gd name="T61" fmla="*/ 2147483647 h 48"/>
                    <a:gd name="T62" fmla="*/ 2147483647 w 64"/>
                    <a:gd name="T63" fmla="*/ 2147483647 h 48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64"/>
                    <a:gd name="T97" fmla="*/ 0 h 48"/>
                    <a:gd name="T98" fmla="*/ 64 w 64"/>
                    <a:gd name="T99" fmla="*/ 48 h 48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64" h="48">
                      <a:moveTo>
                        <a:pt x="64" y="18"/>
                      </a:moveTo>
                      <a:lnTo>
                        <a:pt x="60" y="16"/>
                      </a:lnTo>
                      <a:lnTo>
                        <a:pt x="58" y="12"/>
                      </a:lnTo>
                      <a:lnTo>
                        <a:pt x="58" y="8"/>
                      </a:lnTo>
                      <a:lnTo>
                        <a:pt x="54" y="6"/>
                      </a:lnTo>
                      <a:lnTo>
                        <a:pt x="50" y="0"/>
                      </a:lnTo>
                      <a:lnTo>
                        <a:pt x="42" y="4"/>
                      </a:lnTo>
                      <a:lnTo>
                        <a:pt x="34" y="6"/>
                      </a:lnTo>
                      <a:lnTo>
                        <a:pt x="28" y="4"/>
                      </a:lnTo>
                      <a:lnTo>
                        <a:pt x="24" y="2"/>
                      </a:lnTo>
                      <a:lnTo>
                        <a:pt x="12" y="2"/>
                      </a:lnTo>
                      <a:lnTo>
                        <a:pt x="4" y="2"/>
                      </a:lnTo>
                      <a:lnTo>
                        <a:pt x="2" y="4"/>
                      </a:lnTo>
                      <a:lnTo>
                        <a:pt x="0" y="6"/>
                      </a:lnTo>
                      <a:lnTo>
                        <a:pt x="0" y="20"/>
                      </a:lnTo>
                      <a:lnTo>
                        <a:pt x="8" y="20"/>
                      </a:lnTo>
                      <a:lnTo>
                        <a:pt x="16" y="20"/>
                      </a:lnTo>
                      <a:lnTo>
                        <a:pt x="22" y="22"/>
                      </a:lnTo>
                      <a:lnTo>
                        <a:pt x="28" y="24"/>
                      </a:lnTo>
                      <a:lnTo>
                        <a:pt x="26" y="36"/>
                      </a:lnTo>
                      <a:lnTo>
                        <a:pt x="30" y="40"/>
                      </a:lnTo>
                      <a:lnTo>
                        <a:pt x="32" y="40"/>
                      </a:lnTo>
                      <a:lnTo>
                        <a:pt x="34" y="42"/>
                      </a:lnTo>
                      <a:lnTo>
                        <a:pt x="38" y="46"/>
                      </a:lnTo>
                      <a:lnTo>
                        <a:pt x="40" y="48"/>
                      </a:lnTo>
                      <a:lnTo>
                        <a:pt x="44" y="46"/>
                      </a:lnTo>
                      <a:lnTo>
                        <a:pt x="50" y="46"/>
                      </a:lnTo>
                      <a:lnTo>
                        <a:pt x="56" y="34"/>
                      </a:lnTo>
                      <a:lnTo>
                        <a:pt x="58" y="30"/>
                      </a:lnTo>
                      <a:lnTo>
                        <a:pt x="64" y="24"/>
                      </a:lnTo>
                      <a:lnTo>
                        <a:pt x="64" y="20"/>
                      </a:lnTo>
                      <a:lnTo>
                        <a:pt x="64" y="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85" name="îš1íḑé">
                  <a:extLst>
                    <a:ext uri="{FF2B5EF4-FFF2-40B4-BE49-F238E27FC236}">
                      <a16:creationId xmlns:a16="http://schemas.microsoft.com/office/drawing/2014/main" id="{4C1B3346-13D7-4137-BCBD-E221FF1DD95B}"/>
                    </a:ext>
                  </a:extLst>
                </p:cNvPr>
                <p:cNvSpPr/>
                <p:nvPr/>
              </p:nvSpPr>
              <p:spPr bwMode="auto">
                <a:xfrm>
                  <a:off x="4802344" y="2182200"/>
                  <a:ext cx="71616" cy="26620"/>
                </a:xfrm>
                <a:custGeom>
                  <a:avLst/>
                  <a:gdLst>
                    <a:gd name="T0" fmla="*/ 2147483647 w 40"/>
                    <a:gd name="T1" fmla="*/ 2147483647 h 16"/>
                    <a:gd name="T2" fmla="*/ 2147483647 w 40"/>
                    <a:gd name="T3" fmla="*/ 2147483647 h 16"/>
                    <a:gd name="T4" fmla="*/ 2147483647 w 40"/>
                    <a:gd name="T5" fmla="*/ 2147483647 h 16"/>
                    <a:gd name="T6" fmla="*/ 2147483647 w 40"/>
                    <a:gd name="T7" fmla="*/ 0 h 16"/>
                    <a:gd name="T8" fmla="*/ 2147483647 w 40"/>
                    <a:gd name="T9" fmla="*/ 0 h 16"/>
                    <a:gd name="T10" fmla="*/ 2147483647 w 40"/>
                    <a:gd name="T11" fmla="*/ 0 h 16"/>
                    <a:gd name="T12" fmla="*/ 2147483647 w 40"/>
                    <a:gd name="T13" fmla="*/ 2147483647 h 16"/>
                    <a:gd name="T14" fmla="*/ 2147483647 w 40"/>
                    <a:gd name="T15" fmla="*/ 2147483647 h 16"/>
                    <a:gd name="T16" fmla="*/ 2147483647 w 40"/>
                    <a:gd name="T17" fmla="*/ 2147483647 h 16"/>
                    <a:gd name="T18" fmla="*/ 2147483647 w 40"/>
                    <a:gd name="T19" fmla="*/ 2147483647 h 16"/>
                    <a:gd name="T20" fmla="*/ 0 w 40"/>
                    <a:gd name="T21" fmla="*/ 2147483647 h 16"/>
                    <a:gd name="T22" fmla="*/ 2147483647 w 40"/>
                    <a:gd name="T23" fmla="*/ 2147483647 h 1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40"/>
                    <a:gd name="T37" fmla="*/ 0 h 16"/>
                    <a:gd name="T38" fmla="*/ 40 w 40"/>
                    <a:gd name="T39" fmla="*/ 16 h 1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40" h="16">
                      <a:moveTo>
                        <a:pt x="38" y="16"/>
                      </a:moveTo>
                      <a:lnTo>
                        <a:pt x="40" y="4"/>
                      </a:lnTo>
                      <a:lnTo>
                        <a:pt x="34" y="2"/>
                      </a:lnTo>
                      <a:lnTo>
                        <a:pt x="28" y="0"/>
                      </a:lnTo>
                      <a:lnTo>
                        <a:pt x="20" y="0"/>
                      </a:lnTo>
                      <a:lnTo>
                        <a:pt x="14" y="0"/>
                      </a:lnTo>
                      <a:lnTo>
                        <a:pt x="12" y="6"/>
                      </a:lnTo>
                      <a:lnTo>
                        <a:pt x="8" y="6"/>
                      </a:lnTo>
                      <a:lnTo>
                        <a:pt x="4" y="8"/>
                      </a:lnTo>
                      <a:lnTo>
                        <a:pt x="2" y="12"/>
                      </a:lnTo>
                      <a:lnTo>
                        <a:pt x="0" y="16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86" name="îşľïḋê">
                  <a:extLst>
                    <a:ext uri="{FF2B5EF4-FFF2-40B4-BE49-F238E27FC236}">
                      <a16:creationId xmlns:a16="http://schemas.microsoft.com/office/drawing/2014/main" id="{0EDFCE2B-D444-4839-BD07-E6F435D6E85C}"/>
                    </a:ext>
                  </a:extLst>
                </p:cNvPr>
                <p:cNvSpPr/>
                <p:nvPr/>
              </p:nvSpPr>
              <p:spPr bwMode="auto">
                <a:xfrm>
                  <a:off x="4098588" y="2580100"/>
                  <a:ext cx="71616" cy="149914"/>
                </a:xfrm>
                <a:custGeom>
                  <a:avLst/>
                  <a:gdLst>
                    <a:gd name="T0" fmla="*/ 2147483647 w 40"/>
                    <a:gd name="T1" fmla="*/ 2147483647 h 90"/>
                    <a:gd name="T2" fmla="*/ 2147483647 w 40"/>
                    <a:gd name="T3" fmla="*/ 2147483647 h 90"/>
                    <a:gd name="T4" fmla="*/ 2147483647 w 40"/>
                    <a:gd name="T5" fmla="*/ 2147483647 h 90"/>
                    <a:gd name="T6" fmla="*/ 2147483647 w 40"/>
                    <a:gd name="T7" fmla="*/ 2147483647 h 90"/>
                    <a:gd name="T8" fmla="*/ 2147483647 w 40"/>
                    <a:gd name="T9" fmla="*/ 2147483647 h 90"/>
                    <a:gd name="T10" fmla="*/ 2147483647 w 40"/>
                    <a:gd name="T11" fmla="*/ 2147483647 h 90"/>
                    <a:gd name="T12" fmla="*/ 2147483647 w 40"/>
                    <a:gd name="T13" fmla="*/ 2147483647 h 90"/>
                    <a:gd name="T14" fmla="*/ 2147483647 w 40"/>
                    <a:gd name="T15" fmla="*/ 2147483647 h 90"/>
                    <a:gd name="T16" fmla="*/ 0 w 40"/>
                    <a:gd name="T17" fmla="*/ 2147483647 h 90"/>
                    <a:gd name="T18" fmla="*/ 0 w 40"/>
                    <a:gd name="T19" fmla="*/ 2147483647 h 90"/>
                    <a:gd name="T20" fmla="*/ 0 w 40"/>
                    <a:gd name="T21" fmla="*/ 2147483647 h 90"/>
                    <a:gd name="T22" fmla="*/ 2147483647 w 40"/>
                    <a:gd name="T23" fmla="*/ 2147483647 h 90"/>
                    <a:gd name="T24" fmla="*/ 2147483647 w 40"/>
                    <a:gd name="T25" fmla="*/ 2147483647 h 90"/>
                    <a:gd name="T26" fmla="*/ 2147483647 w 40"/>
                    <a:gd name="T27" fmla="*/ 2147483647 h 90"/>
                    <a:gd name="T28" fmla="*/ 2147483647 w 40"/>
                    <a:gd name="T29" fmla="*/ 2147483647 h 90"/>
                    <a:gd name="T30" fmla="*/ 2147483647 w 40"/>
                    <a:gd name="T31" fmla="*/ 2147483647 h 90"/>
                    <a:gd name="T32" fmla="*/ 2147483647 w 40"/>
                    <a:gd name="T33" fmla="*/ 2147483647 h 90"/>
                    <a:gd name="T34" fmla="*/ 2147483647 w 40"/>
                    <a:gd name="T35" fmla="*/ 2147483647 h 90"/>
                    <a:gd name="T36" fmla="*/ 2147483647 w 40"/>
                    <a:gd name="T37" fmla="*/ 2147483647 h 90"/>
                    <a:gd name="T38" fmla="*/ 2147483647 w 40"/>
                    <a:gd name="T39" fmla="*/ 2147483647 h 90"/>
                    <a:gd name="T40" fmla="*/ 2147483647 w 40"/>
                    <a:gd name="T41" fmla="*/ 2147483647 h 90"/>
                    <a:gd name="T42" fmla="*/ 2147483647 w 40"/>
                    <a:gd name="T43" fmla="*/ 0 h 90"/>
                    <a:gd name="T44" fmla="*/ 2147483647 w 40"/>
                    <a:gd name="T45" fmla="*/ 2147483647 h 90"/>
                    <a:gd name="T46" fmla="*/ 2147483647 w 40"/>
                    <a:gd name="T47" fmla="*/ 2147483647 h 90"/>
                    <a:gd name="T48" fmla="*/ 2147483647 w 40"/>
                    <a:gd name="T49" fmla="*/ 2147483647 h 90"/>
                    <a:gd name="T50" fmla="*/ 2147483647 w 40"/>
                    <a:gd name="T51" fmla="*/ 2147483647 h 90"/>
                    <a:gd name="T52" fmla="*/ 2147483647 w 40"/>
                    <a:gd name="T53" fmla="*/ 2147483647 h 90"/>
                    <a:gd name="T54" fmla="*/ 2147483647 w 40"/>
                    <a:gd name="T55" fmla="*/ 2147483647 h 90"/>
                    <a:gd name="T56" fmla="*/ 2147483647 w 40"/>
                    <a:gd name="T57" fmla="*/ 2147483647 h 90"/>
                    <a:gd name="T58" fmla="*/ 2147483647 w 40"/>
                    <a:gd name="T59" fmla="*/ 2147483647 h 90"/>
                    <a:gd name="T60" fmla="*/ 2147483647 w 40"/>
                    <a:gd name="T61" fmla="*/ 2147483647 h 90"/>
                    <a:gd name="T62" fmla="*/ 2147483647 w 40"/>
                    <a:gd name="T63" fmla="*/ 2147483647 h 90"/>
                    <a:gd name="T64" fmla="*/ 2147483647 w 40"/>
                    <a:gd name="T65" fmla="*/ 2147483647 h 90"/>
                    <a:gd name="T66" fmla="*/ 2147483647 w 40"/>
                    <a:gd name="T67" fmla="*/ 2147483647 h 90"/>
                    <a:gd name="T68" fmla="*/ 2147483647 w 40"/>
                    <a:gd name="T69" fmla="*/ 2147483647 h 90"/>
                    <a:gd name="T70" fmla="*/ 2147483647 w 40"/>
                    <a:gd name="T71" fmla="*/ 2147483647 h 90"/>
                    <a:gd name="T72" fmla="*/ 2147483647 w 40"/>
                    <a:gd name="T73" fmla="*/ 2147483647 h 90"/>
                    <a:gd name="T74" fmla="*/ 2147483647 w 40"/>
                    <a:gd name="T75" fmla="*/ 2147483647 h 90"/>
                    <a:gd name="T76" fmla="*/ 2147483647 w 40"/>
                    <a:gd name="T77" fmla="*/ 2147483647 h 90"/>
                    <a:gd name="T78" fmla="*/ 2147483647 w 40"/>
                    <a:gd name="T79" fmla="*/ 2147483647 h 90"/>
                    <a:gd name="T80" fmla="*/ 2147483647 w 40"/>
                    <a:gd name="T81" fmla="*/ 2147483647 h 90"/>
                    <a:gd name="T82" fmla="*/ 2147483647 w 40"/>
                    <a:gd name="T83" fmla="*/ 2147483647 h 90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40"/>
                    <a:gd name="T127" fmla="*/ 0 h 90"/>
                    <a:gd name="T128" fmla="*/ 40 w 40"/>
                    <a:gd name="T129" fmla="*/ 90 h 90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40" h="90">
                      <a:moveTo>
                        <a:pt x="24" y="90"/>
                      </a:moveTo>
                      <a:lnTo>
                        <a:pt x="16" y="90"/>
                      </a:lnTo>
                      <a:lnTo>
                        <a:pt x="12" y="90"/>
                      </a:lnTo>
                      <a:lnTo>
                        <a:pt x="8" y="90"/>
                      </a:lnTo>
                      <a:lnTo>
                        <a:pt x="6" y="76"/>
                      </a:lnTo>
                      <a:lnTo>
                        <a:pt x="8" y="66"/>
                      </a:lnTo>
                      <a:lnTo>
                        <a:pt x="6" y="64"/>
                      </a:lnTo>
                      <a:lnTo>
                        <a:pt x="4" y="64"/>
                      </a:lnTo>
                      <a:lnTo>
                        <a:pt x="0" y="62"/>
                      </a:lnTo>
                      <a:lnTo>
                        <a:pt x="0" y="58"/>
                      </a:lnTo>
                      <a:lnTo>
                        <a:pt x="0" y="52"/>
                      </a:lnTo>
                      <a:lnTo>
                        <a:pt x="2" y="48"/>
                      </a:lnTo>
                      <a:lnTo>
                        <a:pt x="6" y="38"/>
                      </a:lnTo>
                      <a:lnTo>
                        <a:pt x="10" y="32"/>
                      </a:lnTo>
                      <a:lnTo>
                        <a:pt x="12" y="26"/>
                      </a:lnTo>
                      <a:lnTo>
                        <a:pt x="12" y="22"/>
                      </a:lnTo>
                      <a:lnTo>
                        <a:pt x="12" y="18"/>
                      </a:lnTo>
                      <a:lnTo>
                        <a:pt x="10" y="16"/>
                      </a:lnTo>
                      <a:lnTo>
                        <a:pt x="8" y="14"/>
                      </a:lnTo>
                      <a:lnTo>
                        <a:pt x="8" y="12"/>
                      </a:lnTo>
                      <a:lnTo>
                        <a:pt x="10" y="6"/>
                      </a:lnTo>
                      <a:lnTo>
                        <a:pt x="12" y="0"/>
                      </a:lnTo>
                      <a:lnTo>
                        <a:pt x="16" y="4"/>
                      </a:lnTo>
                      <a:lnTo>
                        <a:pt x="22" y="6"/>
                      </a:lnTo>
                      <a:lnTo>
                        <a:pt x="36" y="6"/>
                      </a:lnTo>
                      <a:lnTo>
                        <a:pt x="38" y="8"/>
                      </a:lnTo>
                      <a:lnTo>
                        <a:pt x="40" y="12"/>
                      </a:lnTo>
                      <a:lnTo>
                        <a:pt x="38" y="24"/>
                      </a:lnTo>
                      <a:lnTo>
                        <a:pt x="34" y="34"/>
                      </a:lnTo>
                      <a:lnTo>
                        <a:pt x="30" y="40"/>
                      </a:lnTo>
                      <a:lnTo>
                        <a:pt x="28" y="50"/>
                      </a:lnTo>
                      <a:lnTo>
                        <a:pt x="30" y="54"/>
                      </a:lnTo>
                      <a:lnTo>
                        <a:pt x="30" y="60"/>
                      </a:lnTo>
                      <a:lnTo>
                        <a:pt x="30" y="64"/>
                      </a:lnTo>
                      <a:lnTo>
                        <a:pt x="28" y="68"/>
                      </a:lnTo>
                      <a:lnTo>
                        <a:pt x="30" y="70"/>
                      </a:lnTo>
                      <a:lnTo>
                        <a:pt x="32" y="74"/>
                      </a:lnTo>
                      <a:lnTo>
                        <a:pt x="30" y="78"/>
                      </a:lnTo>
                      <a:lnTo>
                        <a:pt x="28" y="80"/>
                      </a:lnTo>
                      <a:lnTo>
                        <a:pt x="26" y="84"/>
                      </a:lnTo>
                      <a:lnTo>
                        <a:pt x="24" y="86"/>
                      </a:lnTo>
                      <a:lnTo>
                        <a:pt x="24" y="9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87" name="işļiďè">
                  <a:extLst>
                    <a:ext uri="{FF2B5EF4-FFF2-40B4-BE49-F238E27FC236}">
                      <a16:creationId xmlns:a16="http://schemas.microsoft.com/office/drawing/2014/main" id="{19F1CBC6-1F35-4737-AFC1-134FA1323905}"/>
                    </a:ext>
                  </a:extLst>
                </p:cNvPr>
                <p:cNvSpPr/>
                <p:nvPr/>
              </p:nvSpPr>
              <p:spPr bwMode="auto">
                <a:xfrm>
                  <a:off x="4110983" y="2528262"/>
                  <a:ext cx="302987" cy="232575"/>
                </a:xfrm>
                <a:custGeom>
                  <a:avLst/>
                  <a:gdLst>
                    <a:gd name="T0" fmla="*/ 2147483647 w 174"/>
                    <a:gd name="T1" fmla="*/ 2147483647 h 140"/>
                    <a:gd name="T2" fmla="*/ 2147483647 w 174"/>
                    <a:gd name="T3" fmla="*/ 2147483647 h 140"/>
                    <a:gd name="T4" fmla="*/ 2147483647 w 174"/>
                    <a:gd name="T5" fmla="*/ 2147483647 h 140"/>
                    <a:gd name="T6" fmla="*/ 2147483647 w 174"/>
                    <a:gd name="T7" fmla="*/ 2147483647 h 140"/>
                    <a:gd name="T8" fmla="*/ 2147483647 w 174"/>
                    <a:gd name="T9" fmla="*/ 2147483647 h 140"/>
                    <a:gd name="T10" fmla="*/ 2147483647 w 174"/>
                    <a:gd name="T11" fmla="*/ 2147483647 h 140"/>
                    <a:gd name="T12" fmla="*/ 2147483647 w 174"/>
                    <a:gd name="T13" fmla="*/ 2147483647 h 140"/>
                    <a:gd name="T14" fmla="*/ 2147483647 w 174"/>
                    <a:gd name="T15" fmla="*/ 2147483647 h 140"/>
                    <a:gd name="T16" fmla="*/ 2147483647 w 174"/>
                    <a:gd name="T17" fmla="*/ 2147483647 h 140"/>
                    <a:gd name="T18" fmla="*/ 2147483647 w 174"/>
                    <a:gd name="T19" fmla="*/ 2147483647 h 140"/>
                    <a:gd name="T20" fmla="*/ 2147483647 w 174"/>
                    <a:gd name="T21" fmla="*/ 2147483647 h 140"/>
                    <a:gd name="T22" fmla="*/ 2147483647 w 174"/>
                    <a:gd name="T23" fmla="*/ 2147483647 h 140"/>
                    <a:gd name="T24" fmla="*/ 2147483647 w 174"/>
                    <a:gd name="T25" fmla="*/ 2147483647 h 140"/>
                    <a:gd name="T26" fmla="*/ 2147483647 w 174"/>
                    <a:gd name="T27" fmla="*/ 2147483647 h 140"/>
                    <a:gd name="T28" fmla="*/ 2147483647 w 174"/>
                    <a:gd name="T29" fmla="*/ 2147483647 h 140"/>
                    <a:gd name="T30" fmla="*/ 2147483647 w 174"/>
                    <a:gd name="T31" fmla="*/ 2147483647 h 140"/>
                    <a:gd name="T32" fmla="*/ 2147483647 w 174"/>
                    <a:gd name="T33" fmla="*/ 2147483647 h 140"/>
                    <a:gd name="T34" fmla="*/ 2147483647 w 174"/>
                    <a:gd name="T35" fmla="*/ 2147483647 h 140"/>
                    <a:gd name="T36" fmla="*/ 2147483647 w 174"/>
                    <a:gd name="T37" fmla="*/ 2147483647 h 140"/>
                    <a:gd name="T38" fmla="*/ 2147483647 w 174"/>
                    <a:gd name="T39" fmla="*/ 2147483647 h 140"/>
                    <a:gd name="T40" fmla="*/ 2147483647 w 174"/>
                    <a:gd name="T41" fmla="*/ 2147483647 h 140"/>
                    <a:gd name="T42" fmla="*/ 2147483647 w 174"/>
                    <a:gd name="T43" fmla="*/ 2147483647 h 140"/>
                    <a:gd name="T44" fmla="*/ 2147483647 w 174"/>
                    <a:gd name="T45" fmla="*/ 2147483647 h 140"/>
                    <a:gd name="T46" fmla="*/ 2147483647 w 174"/>
                    <a:gd name="T47" fmla="*/ 2147483647 h 140"/>
                    <a:gd name="T48" fmla="*/ 2147483647 w 174"/>
                    <a:gd name="T49" fmla="*/ 2147483647 h 140"/>
                    <a:gd name="T50" fmla="*/ 2147483647 w 174"/>
                    <a:gd name="T51" fmla="*/ 2147483647 h 140"/>
                    <a:gd name="T52" fmla="*/ 0 w 174"/>
                    <a:gd name="T53" fmla="*/ 2147483647 h 140"/>
                    <a:gd name="T54" fmla="*/ 0 w 174"/>
                    <a:gd name="T55" fmla="*/ 2147483647 h 140"/>
                    <a:gd name="T56" fmla="*/ 2147483647 w 174"/>
                    <a:gd name="T57" fmla="*/ 2147483647 h 140"/>
                    <a:gd name="T58" fmla="*/ 2147483647 w 174"/>
                    <a:gd name="T59" fmla="*/ 0 h 140"/>
                    <a:gd name="T60" fmla="*/ 2147483647 w 174"/>
                    <a:gd name="T61" fmla="*/ 2147483647 h 140"/>
                    <a:gd name="T62" fmla="*/ 2147483647 w 174"/>
                    <a:gd name="T63" fmla="*/ 2147483647 h 140"/>
                    <a:gd name="T64" fmla="*/ 2147483647 w 174"/>
                    <a:gd name="T65" fmla="*/ 2147483647 h 140"/>
                    <a:gd name="T66" fmla="*/ 2147483647 w 174"/>
                    <a:gd name="T67" fmla="*/ 2147483647 h 140"/>
                    <a:gd name="T68" fmla="*/ 2147483647 w 174"/>
                    <a:gd name="T69" fmla="*/ 2147483647 h 140"/>
                    <a:gd name="T70" fmla="*/ 2147483647 w 174"/>
                    <a:gd name="T71" fmla="*/ 2147483647 h 140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174"/>
                    <a:gd name="T109" fmla="*/ 0 h 140"/>
                    <a:gd name="T110" fmla="*/ 174 w 174"/>
                    <a:gd name="T111" fmla="*/ 140 h 140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174" h="140">
                      <a:moveTo>
                        <a:pt x="174" y="32"/>
                      </a:moveTo>
                      <a:lnTo>
                        <a:pt x="174" y="34"/>
                      </a:lnTo>
                      <a:lnTo>
                        <a:pt x="168" y="38"/>
                      </a:lnTo>
                      <a:lnTo>
                        <a:pt x="164" y="44"/>
                      </a:lnTo>
                      <a:lnTo>
                        <a:pt x="146" y="52"/>
                      </a:lnTo>
                      <a:lnTo>
                        <a:pt x="138" y="56"/>
                      </a:lnTo>
                      <a:lnTo>
                        <a:pt x="134" y="62"/>
                      </a:lnTo>
                      <a:lnTo>
                        <a:pt x="128" y="68"/>
                      </a:lnTo>
                      <a:lnTo>
                        <a:pt x="126" y="80"/>
                      </a:lnTo>
                      <a:lnTo>
                        <a:pt x="128" y="86"/>
                      </a:lnTo>
                      <a:lnTo>
                        <a:pt x="132" y="90"/>
                      </a:lnTo>
                      <a:lnTo>
                        <a:pt x="124" y="96"/>
                      </a:lnTo>
                      <a:lnTo>
                        <a:pt x="112" y="108"/>
                      </a:lnTo>
                      <a:lnTo>
                        <a:pt x="106" y="118"/>
                      </a:lnTo>
                      <a:lnTo>
                        <a:pt x="102" y="122"/>
                      </a:lnTo>
                      <a:lnTo>
                        <a:pt x="102" y="126"/>
                      </a:lnTo>
                      <a:lnTo>
                        <a:pt x="70" y="126"/>
                      </a:lnTo>
                      <a:lnTo>
                        <a:pt x="64" y="128"/>
                      </a:lnTo>
                      <a:lnTo>
                        <a:pt x="62" y="132"/>
                      </a:lnTo>
                      <a:lnTo>
                        <a:pt x="56" y="134"/>
                      </a:lnTo>
                      <a:lnTo>
                        <a:pt x="54" y="136"/>
                      </a:lnTo>
                      <a:lnTo>
                        <a:pt x="50" y="140"/>
                      </a:lnTo>
                      <a:lnTo>
                        <a:pt x="48" y="140"/>
                      </a:lnTo>
                      <a:lnTo>
                        <a:pt x="42" y="140"/>
                      </a:lnTo>
                      <a:lnTo>
                        <a:pt x="38" y="136"/>
                      </a:lnTo>
                      <a:lnTo>
                        <a:pt x="36" y="130"/>
                      </a:lnTo>
                      <a:lnTo>
                        <a:pt x="36" y="124"/>
                      </a:lnTo>
                      <a:lnTo>
                        <a:pt x="34" y="122"/>
                      </a:lnTo>
                      <a:lnTo>
                        <a:pt x="30" y="120"/>
                      </a:lnTo>
                      <a:lnTo>
                        <a:pt x="24" y="120"/>
                      </a:lnTo>
                      <a:lnTo>
                        <a:pt x="18" y="120"/>
                      </a:lnTo>
                      <a:lnTo>
                        <a:pt x="20" y="116"/>
                      </a:lnTo>
                      <a:lnTo>
                        <a:pt x="22" y="112"/>
                      </a:lnTo>
                      <a:lnTo>
                        <a:pt x="24" y="108"/>
                      </a:lnTo>
                      <a:lnTo>
                        <a:pt x="26" y="104"/>
                      </a:lnTo>
                      <a:lnTo>
                        <a:pt x="24" y="100"/>
                      </a:lnTo>
                      <a:lnTo>
                        <a:pt x="22" y="98"/>
                      </a:lnTo>
                      <a:lnTo>
                        <a:pt x="24" y="94"/>
                      </a:lnTo>
                      <a:lnTo>
                        <a:pt x="24" y="90"/>
                      </a:lnTo>
                      <a:lnTo>
                        <a:pt x="24" y="84"/>
                      </a:lnTo>
                      <a:lnTo>
                        <a:pt x="22" y="80"/>
                      </a:lnTo>
                      <a:lnTo>
                        <a:pt x="24" y="70"/>
                      </a:lnTo>
                      <a:lnTo>
                        <a:pt x="28" y="64"/>
                      </a:lnTo>
                      <a:lnTo>
                        <a:pt x="32" y="54"/>
                      </a:lnTo>
                      <a:lnTo>
                        <a:pt x="34" y="42"/>
                      </a:lnTo>
                      <a:lnTo>
                        <a:pt x="32" y="38"/>
                      </a:lnTo>
                      <a:lnTo>
                        <a:pt x="30" y="36"/>
                      </a:lnTo>
                      <a:lnTo>
                        <a:pt x="16" y="36"/>
                      </a:lnTo>
                      <a:lnTo>
                        <a:pt x="10" y="34"/>
                      </a:lnTo>
                      <a:lnTo>
                        <a:pt x="6" y="30"/>
                      </a:lnTo>
                      <a:lnTo>
                        <a:pt x="6" y="26"/>
                      </a:lnTo>
                      <a:lnTo>
                        <a:pt x="4" y="22"/>
                      </a:lnTo>
                      <a:lnTo>
                        <a:pt x="2" y="18"/>
                      </a:lnTo>
                      <a:lnTo>
                        <a:pt x="0" y="16"/>
                      </a:lnTo>
                      <a:lnTo>
                        <a:pt x="0" y="12"/>
                      </a:lnTo>
                      <a:lnTo>
                        <a:pt x="0" y="10"/>
                      </a:lnTo>
                      <a:lnTo>
                        <a:pt x="4" y="8"/>
                      </a:lnTo>
                      <a:lnTo>
                        <a:pt x="12" y="6"/>
                      </a:lnTo>
                      <a:lnTo>
                        <a:pt x="12" y="2"/>
                      </a:lnTo>
                      <a:lnTo>
                        <a:pt x="14" y="0"/>
                      </a:lnTo>
                      <a:lnTo>
                        <a:pt x="20" y="0"/>
                      </a:lnTo>
                      <a:lnTo>
                        <a:pt x="40" y="2"/>
                      </a:lnTo>
                      <a:lnTo>
                        <a:pt x="60" y="4"/>
                      </a:lnTo>
                      <a:lnTo>
                        <a:pt x="80" y="8"/>
                      </a:lnTo>
                      <a:lnTo>
                        <a:pt x="102" y="10"/>
                      </a:lnTo>
                      <a:lnTo>
                        <a:pt x="124" y="16"/>
                      </a:lnTo>
                      <a:lnTo>
                        <a:pt x="136" y="18"/>
                      </a:lnTo>
                      <a:lnTo>
                        <a:pt x="150" y="20"/>
                      </a:lnTo>
                      <a:lnTo>
                        <a:pt x="152" y="20"/>
                      </a:lnTo>
                      <a:lnTo>
                        <a:pt x="154" y="22"/>
                      </a:lnTo>
                      <a:lnTo>
                        <a:pt x="160" y="26"/>
                      </a:lnTo>
                      <a:lnTo>
                        <a:pt x="174" y="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88" name="iSļídê">
                  <a:extLst>
                    <a:ext uri="{FF2B5EF4-FFF2-40B4-BE49-F238E27FC236}">
                      <a16:creationId xmlns:a16="http://schemas.microsoft.com/office/drawing/2014/main" id="{E2EC0183-6CB5-4A72-81FA-20EA43371E3C}"/>
                    </a:ext>
                  </a:extLst>
                </p:cNvPr>
                <p:cNvSpPr/>
                <p:nvPr/>
              </p:nvSpPr>
              <p:spPr bwMode="auto">
                <a:xfrm>
                  <a:off x="4221160" y="2311097"/>
                  <a:ext cx="312628" cy="271804"/>
                </a:xfrm>
                <a:custGeom>
                  <a:avLst/>
                  <a:gdLst>
                    <a:gd name="T0" fmla="*/ 2147483647 w 178"/>
                    <a:gd name="T1" fmla="*/ 2147483647 h 162"/>
                    <a:gd name="T2" fmla="*/ 2147483647 w 178"/>
                    <a:gd name="T3" fmla="*/ 2147483647 h 162"/>
                    <a:gd name="T4" fmla="*/ 2147483647 w 178"/>
                    <a:gd name="T5" fmla="*/ 2147483647 h 162"/>
                    <a:gd name="T6" fmla="*/ 2147483647 w 178"/>
                    <a:gd name="T7" fmla="*/ 2147483647 h 162"/>
                    <a:gd name="T8" fmla="*/ 2147483647 w 178"/>
                    <a:gd name="T9" fmla="*/ 2147483647 h 162"/>
                    <a:gd name="T10" fmla="*/ 2147483647 w 178"/>
                    <a:gd name="T11" fmla="*/ 2147483647 h 162"/>
                    <a:gd name="T12" fmla="*/ 2147483647 w 178"/>
                    <a:gd name="T13" fmla="*/ 2147483647 h 162"/>
                    <a:gd name="T14" fmla="*/ 2147483647 w 178"/>
                    <a:gd name="T15" fmla="*/ 2147483647 h 162"/>
                    <a:gd name="T16" fmla="*/ 2147483647 w 178"/>
                    <a:gd name="T17" fmla="*/ 2147483647 h 162"/>
                    <a:gd name="T18" fmla="*/ 2147483647 w 178"/>
                    <a:gd name="T19" fmla="*/ 2147483647 h 162"/>
                    <a:gd name="T20" fmla="*/ 2147483647 w 178"/>
                    <a:gd name="T21" fmla="*/ 2147483647 h 162"/>
                    <a:gd name="T22" fmla="*/ 2147483647 w 178"/>
                    <a:gd name="T23" fmla="*/ 2147483647 h 162"/>
                    <a:gd name="T24" fmla="*/ 2147483647 w 178"/>
                    <a:gd name="T25" fmla="*/ 2147483647 h 162"/>
                    <a:gd name="T26" fmla="*/ 2147483647 w 178"/>
                    <a:gd name="T27" fmla="*/ 2147483647 h 162"/>
                    <a:gd name="T28" fmla="*/ 2147483647 w 178"/>
                    <a:gd name="T29" fmla="*/ 2147483647 h 162"/>
                    <a:gd name="T30" fmla="*/ 2147483647 w 178"/>
                    <a:gd name="T31" fmla="*/ 2147483647 h 162"/>
                    <a:gd name="T32" fmla="*/ 2147483647 w 178"/>
                    <a:gd name="T33" fmla="*/ 2147483647 h 162"/>
                    <a:gd name="T34" fmla="*/ 2147483647 w 178"/>
                    <a:gd name="T35" fmla="*/ 2147483647 h 162"/>
                    <a:gd name="T36" fmla="*/ 2147483647 w 178"/>
                    <a:gd name="T37" fmla="*/ 2147483647 h 162"/>
                    <a:gd name="T38" fmla="*/ 2147483647 w 178"/>
                    <a:gd name="T39" fmla="*/ 2147483647 h 162"/>
                    <a:gd name="T40" fmla="*/ 2147483647 w 178"/>
                    <a:gd name="T41" fmla="*/ 2147483647 h 162"/>
                    <a:gd name="T42" fmla="*/ 2147483647 w 178"/>
                    <a:gd name="T43" fmla="*/ 2147483647 h 162"/>
                    <a:gd name="T44" fmla="*/ 2147483647 w 178"/>
                    <a:gd name="T45" fmla="*/ 2147483647 h 162"/>
                    <a:gd name="T46" fmla="*/ 2147483647 w 178"/>
                    <a:gd name="T47" fmla="*/ 2147483647 h 162"/>
                    <a:gd name="T48" fmla="*/ 2147483647 w 178"/>
                    <a:gd name="T49" fmla="*/ 2147483647 h 162"/>
                    <a:gd name="T50" fmla="*/ 2147483647 w 178"/>
                    <a:gd name="T51" fmla="*/ 2147483647 h 162"/>
                    <a:gd name="T52" fmla="*/ 2147483647 w 178"/>
                    <a:gd name="T53" fmla="*/ 2147483647 h 162"/>
                    <a:gd name="T54" fmla="*/ 2147483647 w 178"/>
                    <a:gd name="T55" fmla="*/ 2147483647 h 162"/>
                    <a:gd name="T56" fmla="*/ 2147483647 w 178"/>
                    <a:gd name="T57" fmla="*/ 2147483647 h 162"/>
                    <a:gd name="T58" fmla="*/ 2147483647 w 178"/>
                    <a:gd name="T59" fmla="*/ 2147483647 h 162"/>
                    <a:gd name="T60" fmla="*/ 2147483647 w 178"/>
                    <a:gd name="T61" fmla="*/ 2147483647 h 162"/>
                    <a:gd name="T62" fmla="*/ 2147483647 w 178"/>
                    <a:gd name="T63" fmla="*/ 0 h 162"/>
                    <a:gd name="T64" fmla="*/ 2147483647 w 178"/>
                    <a:gd name="T65" fmla="*/ 2147483647 h 162"/>
                    <a:gd name="T66" fmla="*/ 2147483647 w 178"/>
                    <a:gd name="T67" fmla="*/ 2147483647 h 162"/>
                    <a:gd name="T68" fmla="*/ 2147483647 w 178"/>
                    <a:gd name="T69" fmla="*/ 2147483647 h 162"/>
                    <a:gd name="T70" fmla="*/ 2147483647 w 178"/>
                    <a:gd name="T71" fmla="*/ 2147483647 h 162"/>
                    <a:gd name="T72" fmla="*/ 2147483647 w 178"/>
                    <a:gd name="T73" fmla="*/ 2147483647 h 162"/>
                    <a:gd name="T74" fmla="*/ 2147483647 w 178"/>
                    <a:gd name="T75" fmla="*/ 2147483647 h 162"/>
                    <a:gd name="T76" fmla="*/ 2147483647 w 178"/>
                    <a:gd name="T77" fmla="*/ 2147483647 h 162"/>
                    <a:gd name="T78" fmla="*/ 2147483647 w 178"/>
                    <a:gd name="T79" fmla="*/ 2147483647 h 162"/>
                    <a:gd name="T80" fmla="*/ 2147483647 w 178"/>
                    <a:gd name="T81" fmla="*/ 2147483647 h 162"/>
                    <a:gd name="T82" fmla="*/ 2147483647 w 178"/>
                    <a:gd name="T83" fmla="*/ 2147483647 h 162"/>
                    <a:gd name="T84" fmla="*/ 2147483647 w 178"/>
                    <a:gd name="T85" fmla="*/ 2147483647 h 162"/>
                    <a:gd name="T86" fmla="*/ 2147483647 w 178"/>
                    <a:gd name="T87" fmla="*/ 2147483647 h 162"/>
                    <a:gd name="T88" fmla="*/ 2147483647 w 178"/>
                    <a:gd name="T89" fmla="*/ 2147483647 h 162"/>
                    <a:gd name="T90" fmla="*/ 2147483647 w 178"/>
                    <a:gd name="T91" fmla="*/ 2147483647 h 162"/>
                    <a:gd name="T92" fmla="*/ 2147483647 w 178"/>
                    <a:gd name="T93" fmla="*/ 2147483647 h 162"/>
                    <a:gd name="T94" fmla="*/ 2147483647 w 178"/>
                    <a:gd name="T95" fmla="*/ 2147483647 h 162"/>
                    <a:gd name="T96" fmla="*/ 2147483647 w 178"/>
                    <a:gd name="T97" fmla="*/ 2147483647 h 162"/>
                    <a:gd name="T98" fmla="*/ 2147483647 w 178"/>
                    <a:gd name="T99" fmla="*/ 2147483647 h 162"/>
                    <a:gd name="T100" fmla="*/ 2147483647 w 178"/>
                    <a:gd name="T101" fmla="*/ 2147483647 h 162"/>
                    <a:gd name="T102" fmla="*/ 2147483647 w 178"/>
                    <a:gd name="T103" fmla="*/ 2147483647 h 162"/>
                    <a:gd name="T104" fmla="*/ 2147483647 w 178"/>
                    <a:gd name="T105" fmla="*/ 2147483647 h 162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w 178"/>
                    <a:gd name="T160" fmla="*/ 0 h 162"/>
                    <a:gd name="T161" fmla="*/ 178 w 178"/>
                    <a:gd name="T162" fmla="*/ 162 h 162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T159" t="T160" r="T161" b="T162"/>
                  <a:pathLst>
                    <a:path w="178" h="162">
                      <a:moveTo>
                        <a:pt x="178" y="128"/>
                      </a:moveTo>
                      <a:lnTo>
                        <a:pt x="174" y="128"/>
                      </a:lnTo>
                      <a:lnTo>
                        <a:pt x="168" y="132"/>
                      </a:lnTo>
                      <a:lnTo>
                        <a:pt x="162" y="136"/>
                      </a:lnTo>
                      <a:lnTo>
                        <a:pt x="158" y="140"/>
                      </a:lnTo>
                      <a:lnTo>
                        <a:pt x="154" y="142"/>
                      </a:lnTo>
                      <a:lnTo>
                        <a:pt x="146" y="140"/>
                      </a:lnTo>
                      <a:lnTo>
                        <a:pt x="138" y="138"/>
                      </a:lnTo>
                      <a:lnTo>
                        <a:pt x="132" y="134"/>
                      </a:lnTo>
                      <a:lnTo>
                        <a:pt x="126" y="134"/>
                      </a:lnTo>
                      <a:lnTo>
                        <a:pt x="120" y="134"/>
                      </a:lnTo>
                      <a:lnTo>
                        <a:pt x="114" y="138"/>
                      </a:lnTo>
                      <a:lnTo>
                        <a:pt x="110" y="142"/>
                      </a:lnTo>
                      <a:lnTo>
                        <a:pt x="110" y="150"/>
                      </a:lnTo>
                      <a:lnTo>
                        <a:pt x="110" y="162"/>
                      </a:lnTo>
                      <a:lnTo>
                        <a:pt x="96" y="156"/>
                      </a:lnTo>
                      <a:lnTo>
                        <a:pt x="90" y="152"/>
                      </a:lnTo>
                      <a:lnTo>
                        <a:pt x="88" y="150"/>
                      </a:lnTo>
                      <a:lnTo>
                        <a:pt x="86" y="150"/>
                      </a:lnTo>
                      <a:lnTo>
                        <a:pt x="72" y="148"/>
                      </a:lnTo>
                      <a:lnTo>
                        <a:pt x="60" y="146"/>
                      </a:lnTo>
                      <a:lnTo>
                        <a:pt x="38" y="140"/>
                      </a:lnTo>
                      <a:lnTo>
                        <a:pt x="42" y="138"/>
                      </a:lnTo>
                      <a:lnTo>
                        <a:pt x="44" y="136"/>
                      </a:lnTo>
                      <a:lnTo>
                        <a:pt x="46" y="126"/>
                      </a:lnTo>
                      <a:lnTo>
                        <a:pt x="48" y="114"/>
                      </a:lnTo>
                      <a:lnTo>
                        <a:pt x="48" y="106"/>
                      </a:lnTo>
                      <a:lnTo>
                        <a:pt x="48" y="92"/>
                      </a:lnTo>
                      <a:lnTo>
                        <a:pt x="44" y="80"/>
                      </a:lnTo>
                      <a:lnTo>
                        <a:pt x="38" y="68"/>
                      </a:lnTo>
                      <a:lnTo>
                        <a:pt x="34" y="64"/>
                      </a:lnTo>
                      <a:lnTo>
                        <a:pt x="30" y="62"/>
                      </a:lnTo>
                      <a:lnTo>
                        <a:pt x="12" y="60"/>
                      </a:lnTo>
                      <a:lnTo>
                        <a:pt x="8" y="58"/>
                      </a:lnTo>
                      <a:lnTo>
                        <a:pt x="4" y="54"/>
                      </a:lnTo>
                      <a:lnTo>
                        <a:pt x="2" y="50"/>
                      </a:lnTo>
                      <a:lnTo>
                        <a:pt x="0" y="44"/>
                      </a:lnTo>
                      <a:lnTo>
                        <a:pt x="6" y="42"/>
                      </a:lnTo>
                      <a:lnTo>
                        <a:pt x="12" y="40"/>
                      </a:lnTo>
                      <a:lnTo>
                        <a:pt x="16" y="36"/>
                      </a:lnTo>
                      <a:lnTo>
                        <a:pt x="20" y="36"/>
                      </a:lnTo>
                      <a:lnTo>
                        <a:pt x="24" y="36"/>
                      </a:lnTo>
                      <a:lnTo>
                        <a:pt x="28" y="38"/>
                      </a:lnTo>
                      <a:lnTo>
                        <a:pt x="32" y="40"/>
                      </a:lnTo>
                      <a:lnTo>
                        <a:pt x="38" y="42"/>
                      </a:lnTo>
                      <a:lnTo>
                        <a:pt x="42" y="42"/>
                      </a:lnTo>
                      <a:lnTo>
                        <a:pt x="44" y="40"/>
                      </a:lnTo>
                      <a:lnTo>
                        <a:pt x="44" y="36"/>
                      </a:lnTo>
                      <a:lnTo>
                        <a:pt x="44" y="34"/>
                      </a:lnTo>
                      <a:lnTo>
                        <a:pt x="40" y="32"/>
                      </a:lnTo>
                      <a:lnTo>
                        <a:pt x="40" y="26"/>
                      </a:lnTo>
                      <a:lnTo>
                        <a:pt x="46" y="26"/>
                      </a:lnTo>
                      <a:lnTo>
                        <a:pt x="50" y="28"/>
                      </a:lnTo>
                      <a:lnTo>
                        <a:pt x="56" y="30"/>
                      </a:lnTo>
                      <a:lnTo>
                        <a:pt x="62" y="30"/>
                      </a:lnTo>
                      <a:lnTo>
                        <a:pt x="66" y="30"/>
                      </a:lnTo>
                      <a:lnTo>
                        <a:pt x="66" y="28"/>
                      </a:lnTo>
                      <a:lnTo>
                        <a:pt x="68" y="22"/>
                      </a:lnTo>
                      <a:lnTo>
                        <a:pt x="72" y="18"/>
                      </a:lnTo>
                      <a:lnTo>
                        <a:pt x="80" y="14"/>
                      </a:lnTo>
                      <a:lnTo>
                        <a:pt x="86" y="10"/>
                      </a:lnTo>
                      <a:lnTo>
                        <a:pt x="86" y="6"/>
                      </a:lnTo>
                      <a:lnTo>
                        <a:pt x="88" y="2"/>
                      </a:lnTo>
                      <a:lnTo>
                        <a:pt x="98" y="0"/>
                      </a:lnTo>
                      <a:lnTo>
                        <a:pt x="100" y="4"/>
                      </a:lnTo>
                      <a:lnTo>
                        <a:pt x="106" y="8"/>
                      </a:lnTo>
                      <a:lnTo>
                        <a:pt x="112" y="10"/>
                      </a:lnTo>
                      <a:lnTo>
                        <a:pt x="120" y="12"/>
                      </a:lnTo>
                      <a:lnTo>
                        <a:pt x="120" y="16"/>
                      </a:lnTo>
                      <a:lnTo>
                        <a:pt x="122" y="18"/>
                      </a:lnTo>
                      <a:lnTo>
                        <a:pt x="126" y="20"/>
                      </a:lnTo>
                      <a:lnTo>
                        <a:pt x="130" y="20"/>
                      </a:lnTo>
                      <a:lnTo>
                        <a:pt x="130" y="22"/>
                      </a:lnTo>
                      <a:lnTo>
                        <a:pt x="132" y="22"/>
                      </a:lnTo>
                      <a:lnTo>
                        <a:pt x="136" y="26"/>
                      </a:lnTo>
                      <a:lnTo>
                        <a:pt x="140" y="28"/>
                      </a:lnTo>
                      <a:lnTo>
                        <a:pt x="150" y="28"/>
                      </a:lnTo>
                      <a:lnTo>
                        <a:pt x="154" y="30"/>
                      </a:lnTo>
                      <a:lnTo>
                        <a:pt x="160" y="32"/>
                      </a:lnTo>
                      <a:lnTo>
                        <a:pt x="168" y="34"/>
                      </a:lnTo>
                      <a:lnTo>
                        <a:pt x="176" y="36"/>
                      </a:lnTo>
                      <a:lnTo>
                        <a:pt x="174" y="44"/>
                      </a:lnTo>
                      <a:lnTo>
                        <a:pt x="172" y="54"/>
                      </a:lnTo>
                      <a:lnTo>
                        <a:pt x="168" y="60"/>
                      </a:lnTo>
                      <a:lnTo>
                        <a:pt x="166" y="62"/>
                      </a:lnTo>
                      <a:lnTo>
                        <a:pt x="164" y="64"/>
                      </a:lnTo>
                      <a:lnTo>
                        <a:pt x="162" y="68"/>
                      </a:lnTo>
                      <a:lnTo>
                        <a:pt x="158" y="70"/>
                      </a:lnTo>
                      <a:lnTo>
                        <a:pt x="154" y="74"/>
                      </a:lnTo>
                      <a:lnTo>
                        <a:pt x="150" y="82"/>
                      </a:lnTo>
                      <a:lnTo>
                        <a:pt x="150" y="88"/>
                      </a:lnTo>
                      <a:lnTo>
                        <a:pt x="154" y="88"/>
                      </a:lnTo>
                      <a:lnTo>
                        <a:pt x="154" y="86"/>
                      </a:lnTo>
                      <a:lnTo>
                        <a:pt x="154" y="84"/>
                      </a:lnTo>
                      <a:lnTo>
                        <a:pt x="158" y="86"/>
                      </a:lnTo>
                      <a:lnTo>
                        <a:pt x="160" y="84"/>
                      </a:lnTo>
                      <a:lnTo>
                        <a:pt x="162" y="94"/>
                      </a:lnTo>
                      <a:lnTo>
                        <a:pt x="162" y="96"/>
                      </a:lnTo>
                      <a:lnTo>
                        <a:pt x="164" y="98"/>
                      </a:lnTo>
                      <a:lnTo>
                        <a:pt x="166" y="100"/>
                      </a:lnTo>
                      <a:lnTo>
                        <a:pt x="166" y="102"/>
                      </a:lnTo>
                      <a:lnTo>
                        <a:pt x="158" y="108"/>
                      </a:lnTo>
                      <a:lnTo>
                        <a:pt x="166" y="118"/>
                      </a:lnTo>
                      <a:lnTo>
                        <a:pt x="170" y="124"/>
                      </a:lnTo>
                      <a:lnTo>
                        <a:pt x="176" y="128"/>
                      </a:lnTo>
                      <a:lnTo>
                        <a:pt x="178" y="1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89" name="îŝ1ïḋé">
                  <a:extLst>
                    <a:ext uri="{FF2B5EF4-FFF2-40B4-BE49-F238E27FC236}">
                      <a16:creationId xmlns:a16="http://schemas.microsoft.com/office/drawing/2014/main" id="{3340D758-3CCB-4E8B-98F2-E7C5299D2A14}"/>
                    </a:ext>
                  </a:extLst>
                </p:cNvPr>
                <p:cNvSpPr/>
                <p:nvPr/>
              </p:nvSpPr>
              <p:spPr bwMode="auto">
                <a:xfrm>
                  <a:off x="4390558" y="2302692"/>
                  <a:ext cx="96405" cy="56043"/>
                </a:xfrm>
                <a:custGeom>
                  <a:avLst/>
                  <a:gdLst>
                    <a:gd name="T0" fmla="*/ 2147483647 w 54"/>
                    <a:gd name="T1" fmla="*/ 2147483647 h 34"/>
                    <a:gd name="T2" fmla="*/ 2147483647 w 54"/>
                    <a:gd name="T3" fmla="*/ 2147483647 h 34"/>
                    <a:gd name="T4" fmla="*/ 2147483647 w 54"/>
                    <a:gd name="T5" fmla="*/ 2147483647 h 34"/>
                    <a:gd name="T6" fmla="*/ 2147483647 w 54"/>
                    <a:gd name="T7" fmla="*/ 2147483647 h 34"/>
                    <a:gd name="T8" fmla="*/ 2147483647 w 54"/>
                    <a:gd name="T9" fmla="*/ 2147483647 h 34"/>
                    <a:gd name="T10" fmla="*/ 2147483647 w 54"/>
                    <a:gd name="T11" fmla="*/ 2147483647 h 34"/>
                    <a:gd name="T12" fmla="*/ 2147483647 w 54"/>
                    <a:gd name="T13" fmla="*/ 2147483647 h 34"/>
                    <a:gd name="T14" fmla="*/ 2147483647 w 54"/>
                    <a:gd name="T15" fmla="*/ 2147483647 h 34"/>
                    <a:gd name="T16" fmla="*/ 2147483647 w 54"/>
                    <a:gd name="T17" fmla="*/ 2147483647 h 34"/>
                    <a:gd name="T18" fmla="*/ 2147483647 w 54"/>
                    <a:gd name="T19" fmla="*/ 2147483647 h 34"/>
                    <a:gd name="T20" fmla="*/ 2147483647 w 54"/>
                    <a:gd name="T21" fmla="*/ 2147483647 h 34"/>
                    <a:gd name="T22" fmla="*/ 2147483647 w 54"/>
                    <a:gd name="T23" fmla="*/ 0 h 34"/>
                    <a:gd name="T24" fmla="*/ 2147483647 w 54"/>
                    <a:gd name="T25" fmla="*/ 2147483647 h 34"/>
                    <a:gd name="T26" fmla="*/ 2147483647 w 54"/>
                    <a:gd name="T27" fmla="*/ 2147483647 h 34"/>
                    <a:gd name="T28" fmla="*/ 2147483647 w 54"/>
                    <a:gd name="T29" fmla="*/ 0 h 34"/>
                    <a:gd name="T30" fmla="*/ 0 w 54"/>
                    <a:gd name="T31" fmla="*/ 2147483647 h 34"/>
                    <a:gd name="T32" fmla="*/ 2147483647 w 54"/>
                    <a:gd name="T33" fmla="*/ 2147483647 h 34"/>
                    <a:gd name="T34" fmla="*/ 2147483647 w 54"/>
                    <a:gd name="T35" fmla="*/ 2147483647 h 34"/>
                    <a:gd name="T36" fmla="*/ 2147483647 w 54"/>
                    <a:gd name="T37" fmla="*/ 2147483647 h 34"/>
                    <a:gd name="T38" fmla="*/ 2147483647 w 54"/>
                    <a:gd name="T39" fmla="*/ 2147483647 h 34"/>
                    <a:gd name="T40" fmla="*/ 2147483647 w 54"/>
                    <a:gd name="T41" fmla="*/ 2147483647 h 34"/>
                    <a:gd name="T42" fmla="*/ 2147483647 w 54"/>
                    <a:gd name="T43" fmla="*/ 2147483647 h 34"/>
                    <a:gd name="T44" fmla="*/ 2147483647 w 54"/>
                    <a:gd name="T45" fmla="*/ 2147483647 h 34"/>
                    <a:gd name="T46" fmla="*/ 2147483647 w 54"/>
                    <a:gd name="T47" fmla="*/ 2147483647 h 34"/>
                    <a:gd name="T48" fmla="*/ 2147483647 w 54"/>
                    <a:gd name="T49" fmla="*/ 2147483647 h 34"/>
                    <a:gd name="T50" fmla="*/ 2147483647 w 54"/>
                    <a:gd name="T51" fmla="*/ 2147483647 h 34"/>
                    <a:gd name="T52" fmla="*/ 2147483647 w 54"/>
                    <a:gd name="T53" fmla="*/ 2147483647 h 34"/>
                    <a:gd name="T54" fmla="*/ 2147483647 w 54"/>
                    <a:gd name="T55" fmla="*/ 2147483647 h 34"/>
                    <a:gd name="T56" fmla="*/ 2147483647 w 54"/>
                    <a:gd name="T57" fmla="*/ 2147483647 h 34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54"/>
                    <a:gd name="T88" fmla="*/ 0 h 34"/>
                    <a:gd name="T89" fmla="*/ 54 w 54"/>
                    <a:gd name="T90" fmla="*/ 34 h 34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54" h="34">
                      <a:moveTo>
                        <a:pt x="46" y="34"/>
                      </a:moveTo>
                      <a:lnTo>
                        <a:pt x="46" y="32"/>
                      </a:lnTo>
                      <a:lnTo>
                        <a:pt x="46" y="30"/>
                      </a:lnTo>
                      <a:lnTo>
                        <a:pt x="44" y="28"/>
                      </a:lnTo>
                      <a:lnTo>
                        <a:pt x="46" y="26"/>
                      </a:lnTo>
                      <a:lnTo>
                        <a:pt x="48" y="22"/>
                      </a:lnTo>
                      <a:lnTo>
                        <a:pt x="52" y="20"/>
                      </a:lnTo>
                      <a:lnTo>
                        <a:pt x="54" y="16"/>
                      </a:lnTo>
                      <a:lnTo>
                        <a:pt x="52" y="12"/>
                      </a:lnTo>
                      <a:lnTo>
                        <a:pt x="50" y="10"/>
                      </a:lnTo>
                      <a:lnTo>
                        <a:pt x="44" y="6"/>
                      </a:lnTo>
                      <a:lnTo>
                        <a:pt x="30" y="0"/>
                      </a:lnTo>
                      <a:lnTo>
                        <a:pt x="16" y="4"/>
                      </a:lnTo>
                      <a:lnTo>
                        <a:pt x="12" y="2"/>
                      </a:lnTo>
                      <a:lnTo>
                        <a:pt x="10" y="0"/>
                      </a:lnTo>
                      <a:lnTo>
                        <a:pt x="0" y="6"/>
                      </a:lnTo>
                      <a:lnTo>
                        <a:pt x="2" y="10"/>
                      </a:lnTo>
                      <a:lnTo>
                        <a:pt x="8" y="14"/>
                      </a:lnTo>
                      <a:lnTo>
                        <a:pt x="14" y="16"/>
                      </a:lnTo>
                      <a:lnTo>
                        <a:pt x="22" y="18"/>
                      </a:lnTo>
                      <a:lnTo>
                        <a:pt x="22" y="22"/>
                      </a:lnTo>
                      <a:lnTo>
                        <a:pt x="24" y="24"/>
                      </a:lnTo>
                      <a:lnTo>
                        <a:pt x="28" y="26"/>
                      </a:lnTo>
                      <a:lnTo>
                        <a:pt x="32" y="26"/>
                      </a:lnTo>
                      <a:lnTo>
                        <a:pt x="32" y="28"/>
                      </a:lnTo>
                      <a:lnTo>
                        <a:pt x="34" y="28"/>
                      </a:lnTo>
                      <a:lnTo>
                        <a:pt x="38" y="32"/>
                      </a:lnTo>
                      <a:lnTo>
                        <a:pt x="42" y="34"/>
                      </a:lnTo>
                      <a:lnTo>
                        <a:pt x="46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90" name="íṣ1îďe">
                  <a:extLst>
                    <a:ext uri="{FF2B5EF4-FFF2-40B4-BE49-F238E27FC236}">
                      <a16:creationId xmlns:a16="http://schemas.microsoft.com/office/drawing/2014/main" id="{E0E575D4-55EE-408F-B404-DC318947FF6E}"/>
                    </a:ext>
                  </a:extLst>
                </p:cNvPr>
                <p:cNvSpPr/>
                <p:nvPr/>
              </p:nvSpPr>
              <p:spPr bwMode="auto">
                <a:xfrm>
                  <a:off x="4411216" y="2229837"/>
                  <a:ext cx="85388" cy="84063"/>
                </a:xfrm>
                <a:custGeom>
                  <a:avLst/>
                  <a:gdLst>
                    <a:gd name="T0" fmla="*/ 2147483647 w 50"/>
                    <a:gd name="T1" fmla="*/ 0 h 50"/>
                    <a:gd name="T2" fmla="*/ 2147483647 w 50"/>
                    <a:gd name="T3" fmla="*/ 2147483647 h 50"/>
                    <a:gd name="T4" fmla="*/ 2147483647 w 50"/>
                    <a:gd name="T5" fmla="*/ 2147483647 h 50"/>
                    <a:gd name="T6" fmla="*/ 2147483647 w 50"/>
                    <a:gd name="T7" fmla="*/ 2147483647 h 50"/>
                    <a:gd name="T8" fmla="*/ 2147483647 w 50"/>
                    <a:gd name="T9" fmla="*/ 2147483647 h 50"/>
                    <a:gd name="T10" fmla="*/ 2147483647 w 50"/>
                    <a:gd name="T11" fmla="*/ 2147483647 h 50"/>
                    <a:gd name="T12" fmla="*/ 2147483647 w 50"/>
                    <a:gd name="T13" fmla="*/ 2147483647 h 50"/>
                    <a:gd name="T14" fmla="*/ 2147483647 w 50"/>
                    <a:gd name="T15" fmla="*/ 2147483647 h 50"/>
                    <a:gd name="T16" fmla="*/ 2147483647 w 50"/>
                    <a:gd name="T17" fmla="*/ 2147483647 h 50"/>
                    <a:gd name="T18" fmla="*/ 2147483647 w 50"/>
                    <a:gd name="T19" fmla="*/ 2147483647 h 50"/>
                    <a:gd name="T20" fmla="*/ 2147483647 w 50"/>
                    <a:gd name="T21" fmla="*/ 2147483647 h 50"/>
                    <a:gd name="T22" fmla="*/ 2147483647 w 50"/>
                    <a:gd name="T23" fmla="*/ 2147483647 h 50"/>
                    <a:gd name="T24" fmla="*/ 2147483647 w 50"/>
                    <a:gd name="T25" fmla="*/ 2147483647 h 50"/>
                    <a:gd name="T26" fmla="*/ 2147483647 w 50"/>
                    <a:gd name="T27" fmla="*/ 2147483647 h 50"/>
                    <a:gd name="T28" fmla="*/ 2147483647 w 50"/>
                    <a:gd name="T29" fmla="*/ 2147483647 h 50"/>
                    <a:gd name="T30" fmla="*/ 0 w 50"/>
                    <a:gd name="T31" fmla="*/ 2147483647 h 50"/>
                    <a:gd name="T32" fmla="*/ 2147483647 w 50"/>
                    <a:gd name="T33" fmla="*/ 2147483647 h 50"/>
                    <a:gd name="T34" fmla="*/ 2147483647 w 50"/>
                    <a:gd name="T35" fmla="*/ 2147483647 h 50"/>
                    <a:gd name="T36" fmla="*/ 2147483647 w 50"/>
                    <a:gd name="T37" fmla="*/ 2147483647 h 50"/>
                    <a:gd name="T38" fmla="*/ 2147483647 w 50"/>
                    <a:gd name="T39" fmla="*/ 2147483647 h 50"/>
                    <a:gd name="T40" fmla="*/ 2147483647 w 50"/>
                    <a:gd name="T41" fmla="*/ 2147483647 h 50"/>
                    <a:gd name="T42" fmla="*/ 2147483647 w 50"/>
                    <a:gd name="T43" fmla="*/ 2147483647 h 50"/>
                    <a:gd name="T44" fmla="*/ 2147483647 w 50"/>
                    <a:gd name="T45" fmla="*/ 2147483647 h 50"/>
                    <a:gd name="T46" fmla="*/ 2147483647 w 50"/>
                    <a:gd name="T47" fmla="*/ 2147483647 h 50"/>
                    <a:gd name="T48" fmla="*/ 2147483647 w 50"/>
                    <a:gd name="T49" fmla="*/ 2147483647 h 50"/>
                    <a:gd name="T50" fmla="*/ 2147483647 w 50"/>
                    <a:gd name="T51" fmla="*/ 0 h 50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50"/>
                    <a:gd name="T79" fmla="*/ 0 h 50"/>
                    <a:gd name="T80" fmla="*/ 50 w 50"/>
                    <a:gd name="T81" fmla="*/ 50 h 50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50" h="50">
                      <a:moveTo>
                        <a:pt x="50" y="0"/>
                      </a:moveTo>
                      <a:lnTo>
                        <a:pt x="50" y="10"/>
                      </a:lnTo>
                      <a:lnTo>
                        <a:pt x="48" y="18"/>
                      </a:lnTo>
                      <a:lnTo>
                        <a:pt x="48" y="24"/>
                      </a:lnTo>
                      <a:lnTo>
                        <a:pt x="50" y="24"/>
                      </a:lnTo>
                      <a:lnTo>
                        <a:pt x="46" y="30"/>
                      </a:lnTo>
                      <a:lnTo>
                        <a:pt x="44" y="34"/>
                      </a:lnTo>
                      <a:lnTo>
                        <a:pt x="42" y="38"/>
                      </a:lnTo>
                      <a:lnTo>
                        <a:pt x="40" y="44"/>
                      </a:lnTo>
                      <a:lnTo>
                        <a:pt x="38" y="48"/>
                      </a:lnTo>
                      <a:lnTo>
                        <a:pt x="36" y="50"/>
                      </a:lnTo>
                      <a:lnTo>
                        <a:pt x="26" y="46"/>
                      </a:lnTo>
                      <a:lnTo>
                        <a:pt x="20" y="42"/>
                      </a:lnTo>
                      <a:lnTo>
                        <a:pt x="6" y="46"/>
                      </a:lnTo>
                      <a:lnTo>
                        <a:pt x="2" y="44"/>
                      </a:lnTo>
                      <a:lnTo>
                        <a:pt x="0" y="42"/>
                      </a:lnTo>
                      <a:lnTo>
                        <a:pt x="10" y="36"/>
                      </a:lnTo>
                      <a:lnTo>
                        <a:pt x="14" y="30"/>
                      </a:lnTo>
                      <a:lnTo>
                        <a:pt x="18" y="24"/>
                      </a:lnTo>
                      <a:lnTo>
                        <a:pt x="20" y="18"/>
                      </a:lnTo>
                      <a:lnTo>
                        <a:pt x="22" y="14"/>
                      </a:lnTo>
                      <a:lnTo>
                        <a:pt x="28" y="14"/>
                      </a:lnTo>
                      <a:lnTo>
                        <a:pt x="32" y="6"/>
                      </a:lnTo>
                      <a:lnTo>
                        <a:pt x="38" y="4"/>
                      </a:lnTo>
                      <a:lnTo>
                        <a:pt x="42" y="2"/>
                      </a:lnTo>
                      <a:lnTo>
                        <a:pt x="5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91" name="îŝliďê">
                  <a:extLst>
                    <a:ext uri="{FF2B5EF4-FFF2-40B4-BE49-F238E27FC236}">
                      <a16:creationId xmlns:a16="http://schemas.microsoft.com/office/drawing/2014/main" id="{E530D7A8-595D-489C-BCE6-A1185FFF7651}"/>
                    </a:ext>
                  </a:extLst>
                </p:cNvPr>
                <p:cNvSpPr/>
                <p:nvPr/>
              </p:nvSpPr>
              <p:spPr bwMode="auto">
                <a:xfrm>
                  <a:off x="4526902" y="2114949"/>
                  <a:ext cx="53711" cy="85465"/>
                </a:xfrm>
                <a:custGeom>
                  <a:avLst/>
                  <a:gdLst>
                    <a:gd name="T0" fmla="*/ 2147483647 w 32"/>
                    <a:gd name="T1" fmla="*/ 2147483647 h 52"/>
                    <a:gd name="T2" fmla="*/ 2147483647 w 32"/>
                    <a:gd name="T3" fmla="*/ 2147483647 h 52"/>
                    <a:gd name="T4" fmla="*/ 2147483647 w 32"/>
                    <a:gd name="T5" fmla="*/ 2147483647 h 52"/>
                    <a:gd name="T6" fmla="*/ 2147483647 w 32"/>
                    <a:gd name="T7" fmla="*/ 2147483647 h 52"/>
                    <a:gd name="T8" fmla="*/ 2147483647 w 32"/>
                    <a:gd name="T9" fmla="*/ 2147483647 h 52"/>
                    <a:gd name="T10" fmla="*/ 2147483647 w 32"/>
                    <a:gd name="T11" fmla="*/ 2147483647 h 52"/>
                    <a:gd name="T12" fmla="*/ 2147483647 w 32"/>
                    <a:gd name="T13" fmla="*/ 2147483647 h 52"/>
                    <a:gd name="T14" fmla="*/ 2147483647 w 32"/>
                    <a:gd name="T15" fmla="*/ 2147483647 h 52"/>
                    <a:gd name="T16" fmla="*/ 0 w 32"/>
                    <a:gd name="T17" fmla="*/ 2147483647 h 52"/>
                    <a:gd name="T18" fmla="*/ 2147483647 w 32"/>
                    <a:gd name="T19" fmla="*/ 2147483647 h 52"/>
                    <a:gd name="T20" fmla="*/ 2147483647 w 32"/>
                    <a:gd name="T21" fmla="*/ 2147483647 h 52"/>
                    <a:gd name="T22" fmla="*/ 2147483647 w 32"/>
                    <a:gd name="T23" fmla="*/ 2147483647 h 52"/>
                    <a:gd name="T24" fmla="*/ 2147483647 w 32"/>
                    <a:gd name="T25" fmla="*/ 0 h 52"/>
                    <a:gd name="T26" fmla="*/ 2147483647 w 32"/>
                    <a:gd name="T27" fmla="*/ 2147483647 h 52"/>
                    <a:gd name="T28" fmla="*/ 2147483647 w 32"/>
                    <a:gd name="T29" fmla="*/ 2147483647 h 52"/>
                    <a:gd name="T30" fmla="*/ 2147483647 w 32"/>
                    <a:gd name="T31" fmla="*/ 2147483647 h 52"/>
                    <a:gd name="T32" fmla="*/ 2147483647 w 32"/>
                    <a:gd name="T33" fmla="*/ 2147483647 h 52"/>
                    <a:gd name="T34" fmla="*/ 2147483647 w 32"/>
                    <a:gd name="T35" fmla="*/ 2147483647 h 52"/>
                    <a:gd name="T36" fmla="*/ 2147483647 w 32"/>
                    <a:gd name="T37" fmla="*/ 2147483647 h 52"/>
                    <a:gd name="T38" fmla="*/ 2147483647 w 32"/>
                    <a:gd name="T39" fmla="*/ 2147483647 h 52"/>
                    <a:gd name="T40" fmla="*/ 2147483647 w 32"/>
                    <a:gd name="T41" fmla="*/ 2147483647 h 52"/>
                    <a:gd name="T42" fmla="*/ 2147483647 w 32"/>
                    <a:gd name="T43" fmla="*/ 2147483647 h 52"/>
                    <a:gd name="T44" fmla="*/ 2147483647 w 32"/>
                    <a:gd name="T45" fmla="*/ 2147483647 h 52"/>
                    <a:gd name="T46" fmla="*/ 2147483647 w 32"/>
                    <a:gd name="T47" fmla="*/ 2147483647 h 52"/>
                    <a:gd name="T48" fmla="*/ 2147483647 w 32"/>
                    <a:gd name="T49" fmla="*/ 2147483647 h 52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32"/>
                    <a:gd name="T76" fmla="*/ 0 h 52"/>
                    <a:gd name="T77" fmla="*/ 32 w 32"/>
                    <a:gd name="T78" fmla="*/ 52 h 52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32" h="52">
                      <a:moveTo>
                        <a:pt x="22" y="52"/>
                      </a:moveTo>
                      <a:lnTo>
                        <a:pt x="8" y="52"/>
                      </a:lnTo>
                      <a:lnTo>
                        <a:pt x="10" y="52"/>
                      </a:lnTo>
                      <a:lnTo>
                        <a:pt x="12" y="50"/>
                      </a:lnTo>
                      <a:lnTo>
                        <a:pt x="6" y="50"/>
                      </a:lnTo>
                      <a:lnTo>
                        <a:pt x="6" y="42"/>
                      </a:lnTo>
                      <a:lnTo>
                        <a:pt x="4" y="38"/>
                      </a:lnTo>
                      <a:lnTo>
                        <a:pt x="2" y="32"/>
                      </a:lnTo>
                      <a:lnTo>
                        <a:pt x="0" y="26"/>
                      </a:lnTo>
                      <a:lnTo>
                        <a:pt x="2" y="22"/>
                      </a:lnTo>
                      <a:lnTo>
                        <a:pt x="4" y="18"/>
                      </a:lnTo>
                      <a:lnTo>
                        <a:pt x="12" y="12"/>
                      </a:lnTo>
                      <a:lnTo>
                        <a:pt x="28" y="0"/>
                      </a:lnTo>
                      <a:lnTo>
                        <a:pt x="28" y="14"/>
                      </a:lnTo>
                      <a:lnTo>
                        <a:pt x="26" y="16"/>
                      </a:lnTo>
                      <a:lnTo>
                        <a:pt x="28" y="18"/>
                      </a:lnTo>
                      <a:lnTo>
                        <a:pt x="32" y="20"/>
                      </a:lnTo>
                      <a:lnTo>
                        <a:pt x="30" y="24"/>
                      </a:lnTo>
                      <a:lnTo>
                        <a:pt x="28" y="28"/>
                      </a:lnTo>
                      <a:lnTo>
                        <a:pt x="26" y="28"/>
                      </a:lnTo>
                      <a:lnTo>
                        <a:pt x="22" y="30"/>
                      </a:lnTo>
                      <a:lnTo>
                        <a:pt x="24" y="36"/>
                      </a:lnTo>
                      <a:lnTo>
                        <a:pt x="28" y="40"/>
                      </a:lnTo>
                      <a:lnTo>
                        <a:pt x="22" y="40"/>
                      </a:lnTo>
                      <a:lnTo>
                        <a:pt x="22" y="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92" name="ïṩľiḋê">
                  <a:extLst>
                    <a:ext uri="{FF2B5EF4-FFF2-40B4-BE49-F238E27FC236}">
                      <a16:creationId xmlns:a16="http://schemas.microsoft.com/office/drawing/2014/main" id="{E567FAF3-30CE-4750-941C-A6E382DCF772}"/>
                    </a:ext>
                  </a:extLst>
                </p:cNvPr>
                <p:cNvSpPr/>
                <p:nvPr/>
              </p:nvSpPr>
              <p:spPr bwMode="auto">
                <a:xfrm>
                  <a:off x="4471814" y="2200414"/>
                  <a:ext cx="223109" cy="218565"/>
                </a:xfrm>
                <a:custGeom>
                  <a:avLst/>
                  <a:gdLst>
                    <a:gd name="T0" fmla="*/ 2147483647 w 127"/>
                    <a:gd name="T1" fmla="*/ 2147483647 h 130"/>
                    <a:gd name="T2" fmla="*/ 2147483647 w 127"/>
                    <a:gd name="T3" fmla="*/ 2147483647 h 130"/>
                    <a:gd name="T4" fmla="*/ 2147483647 w 127"/>
                    <a:gd name="T5" fmla="*/ 2147483647 h 130"/>
                    <a:gd name="T6" fmla="*/ 2147483647 w 127"/>
                    <a:gd name="T7" fmla="*/ 2147483647 h 130"/>
                    <a:gd name="T8" fmla="*/ 2147483647 w 127"/>
                    <a:gd name="T9" fmla="*/ 2147483647 h 130"/>
                    <a:gd name="T10" fmla="*/ 2147483647 w 127"/>
                    <a:gd name="T11" fmla="*/ 2147483647 h 130"/>
                    <a:gd name="T12" fmla="*/ 2147483647 w 127"/>
                    <a:gd name="T13" fmla="*/ 2147483647 h 130"/>
                    <a:gd name="T14" fmla="*/ 2147483647 w 127"/>
                    <a:gd name="T15" fmla="*/ 2147483647 h 130"/>
                    <a:gd name="T16" fmla="*/ 2147483647 w 127"/>
                    <a:gd name="T17" fmla="*/ 2147483647 h 130"/>
                    <a:gd name="T18" fmla="*/ 2147483647 w 127"/>
                    <a:gd name="T19" fmla="*/ 2147483647 h 130"/>
                    <a:gd name="T20" fmla="*/ 2147483647 w 127"/>
                    <a:gd name="T21" fmla="*/ 2147483647 h 130"/>
                    <a:gd name="T22" fmla="*/ 2147483647 w 127"/>
                    <a:gd name="T23" fmla="*/ 2147483647 h 130"/>
                    <a:gd name="T24" fmla="*/ 2147483647 w 127"/>
                    <a:gd name="T25" fmla="*/ 2147483647 h 130"/>
                    <a:gd name="T26" fmla="*/ 2147483647 w 127"/>
                    <a:gd name="T27" fmla="*/ 2147483647 h 130"/>
                    <a:gd name="T28" fmla="*/ 2147483647 w 127"/>
                    <a:gd name="T29" fmla="*/ 2147483647 h 130"/>
                    <a:gd name="T30" fmla="*/ 2147483647 w 127"/>
                    <a:gd name="T31" fmla="*/ 2147483647 h 130"/>
                    <a:gd name="T32" fmla="*/ 2147483647 w 127"/>
                    <a:gd name="T33" fmla="*/ 2147483647 h 130"/>
                    <a:gd name="T34" fmla="*/ 2147483647 w 127"/>
                    <a:gd name="T35" fmla="*/ 2147483647 h 130"/>
                    <a:gd name="T36" fmla="*/ 2147483647 w 127"/>
                    <a:gd name="T37" fmla="*/ 2147483647 h 130"/>
                    <a:gd name="T38" fmla="*/ 2147483647 w 127"/>
                    <a:gd name="T39" fmla="*/ 0 h 130"/>
                    <a:gd name="T40" fmla="*/ 2147483647 w 127"/>
                    <a:gd name="T41" fmla="*/ 2147483647 h 130"/>
                    <a:gd name="T42" fmla="*/ 2147483647 w 127"/>
                    <a:gd name="T43" fmla="*/ 2147483647 h 130"/>
                    <a:gd name="T44" fmla="*/ 2147483647 w 127"/>
                    <a:gd name="T45" fmla="*/ 2147483647 h 130"/>
                    <a:gd name="T46" fmla="*/ 2147483647 w 127"/>
                    <a:gd name="T47" fmla="*/ 2147483647 h 130"/>
                    <a:gd name="T48" fmla="*/ 2147483647 w 127"/>
                    <a:gd name="T49" fmla="*/ 2147483647 h 130"/>
                    <a:gd name="T50" fmla="*/ 2147483647 w 127"/>
                    <a:gd name="T51" fmla="*/ 2147483647 h 130"/>
                    <a:gd name="T52" fmla="*/ 2147483647 w 127"/>
                    <a:gd name="T53" fmla="*/ 2147483647 h 130"/>
                    <a:gd name="T54" fmla="*/ 2147483647 w 127"/>
                    <a:gd name="T55" fmla="*/ 2147483647 h 130"/>
                    <a:gd name="T56" fmla="*/ 2147483647 w 127"/>
                    <a:gd name="T57" fmla="*/ 2147483647 h 130"/>
                    <a:gd name="T58" fmla="*/ 2147483647 w 127"/>
                    <a:gd name="T59" fmla="*/ 2147483647 h 130"/>
                    <a:gd name="T60" fmla="*/ 2147483647 w 127"/>
                    <a:gd name="T61" fmla="*/ 2147483647 h 130"/>
                    <a:gd name="T62" fmla="*/ 0 w 127"/>
                    <a:gd name="T63" fmla="*/ 2147483647 h 130"/>
                    <a:gd name="T64" fmla="*/ 2147483647 w 127"/>
                    <a:gd name="T65" fmla="*/ 2147483647 h 130"/>
                    <a:gd name="T66" fmla="*/ 2147483647 w 127"/>
                    <a:gd name="T67" fmla="*/ 2147483647 h 130"/>
                    <a:gd name="T68" fmla="*/ 2147483647 w 127"/>
                    <a:gd name="T69" fmla="*/ 2147483647 h 130"/>
                    <a:gd name="T70" fmla="*/ 2147483647 w 127"/>
                    <a:gd name="T71" fmla="*/ 2147483647 h 130"/>
                    <a:gd name="T72" fmla="*/ 2147483647 w 127"/>
                    <a:gd name="T73" fmla="*/ 2147483647 h 130"/>
                    <a:gd name="T74" fmla="*/ 2147483647 w 127"/>
                    <a:gd name="T75" fmla="*/ 2147483647 h 130"/>
                    <a:gd name="T76" fmla="*/ 2147483647 w 127"/>
                    <a:gd name="T77" fmla="*/ 2147483647 h 130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27"/>
                    <a:gd name="T118" fmla="*/ 0 h 130"/>
                    <a:gd name="T119" fmla="*/ 127 w 127"/>
                    <a:gd name="T120" fmla="*/ 130 h 130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27" h="130">
                      <a:moveTo>
                        <a:pt x="24" y="128"/>
                      </a:moveTo>
                      <a:lnTo>
                        <a:pt x="22" y="128"/>
                      </a:lnTo>
                      <a:lnTo>
                        <a:pt x="32" y="126"/>
                      </a:lnTo>
                      <a:lnTo>
                        <a:pt x="40" y="126"/>
                      </a:lnTo>
                      <a:lnTo>
                        <a:pt x="48" y="128"/>
                      </a:lnTo>
                      <a:lnTo>
                        <a:pt x="52" y="130"/>
                      </a:lnTo>
                      <a:lnTo>
                        <a:pt x="58" y="130"/>
                      </a:lnTo>
                      <a:lnTo>
                        <a:pt x="62" y="130"/>
                      </a:lnTo>
                      <a:lnTo>
                        <a:pt x="74" y="130"/>
                      </a:lnTo>
                      <a:lnTo>
                        <a:pt x="80" y="130"/>
                      </a:lnTo>
                      <a:lnTo>
                        <a:pt x="88" y="126"/>
                      </a:lnTo>
                      <a:lnTo>
                        <a:pt x="102" y="126"/>
                      </a:lnTo>
                      <a:lnTo>
                        <a:pt x="100" y="122"/>
                      </a:lnTo>
                      <a:lnTo>
                        <a:pt x="102" y="116"/>
                      </a:lnTo>
                      <a:lnTo>
                        <a:pt x="106" y="114"/>
                      </a:lnTo>
                      <a:lnTo>
                        <a:pt x="110" y="110"/>
                      </a:lnTo>
                      <a:lnTo>
                        <a:pt x="114" y="108"/>
                      </a:lnTo>
                      <a:lnTo>
                        <a:pt x="108" y="102"/>
                      </a:lnTo>
                      <a:lnTo>
                        <a:pt x="100" y="96"/>
                      </a:lnTo>
                      <a:lnTo>
                        <a:pt x="92" y="90"/>
                      </a:lnTo>
                      <a:lnTo>
                        <a:pt x="92" y="84"/>
                      </a:lnTo>
                      <a:lnTo>
                        <a:pt x="90" y="80"/>
                      </a:lnTo>
                      <a:lnTo>
                        <a:pt x="119" y="70"/>
                      </a:lnTo>
                      <a:lnTo>
                        <a:pt x="121" y="70"/>
                      </a:lnTo>
                      <a:lnTo>
                        <a:pt x="127" y="70"/>
                      </a:lnTo>
                      <a:lnTo>
                        <a:pt x="127" y="60"/>
                      </a:lnTo>
                      <a:lnTo>
                        <a:pt x="121" y="46"/>
                      </a:lnTo>
                      <a:lnTo>
                        <a:pt x="114" y="34"/>
                      </a:lnTo>
                      <a:lnTo>
                        <a:pt x="114" y="16"/>
                      </a:lnTo>
                      <a:lnTo>
                        <a:pt x="110" y="12"/>
                      </a:lnTo>
                      <a:lnTo>
                        <a:pt x="108" y="8"/>
                      </a:lnTo>
                      <a:lnTo>
                        <a:pt x="102" y="6"/>
                      </a:lnTo>
                      <a:lnTo>
                        <a:pt x="96" y="4"/>
                      </a:lnTo>
                      <a:lnTo>
                        <a:pt x="92" y="4"/>
                      </a:lnTo>
                      <a:lnTo>
                        <a:pt x="86" y="8"/>
                      </a:lnTo>
                      <a:lnTo>
                        <a:pt x="80" y="10"/>
                      </a:lnTo>
                      <a:lnTo>
                        <a:pt x="76" y="16"/>
                      </a:lnTo>
                      <a:lnTo>
                        <a:pt x="70" y="12"/>
                      </a:lnTo>
                      <a:lnTo>
                        <a:pt x="66" y="8"/>
                      </a:lnTo>
                      <a:lnTo>
                        <a:pt x="52" y="0"/>
                      </a:lnTo>
                      <a:lnTo>
                        <a:pt x="38" y="0"/>
                      </a:lnTo>
                      <a:lnTo>
                        <a:pt x="40" y="8"/>
                      </a:lnTo>
                      <a:lnTo>
                        <a:pt x="42" y="12"/>
                      </a:lnTo>
                      <a:lnTo>
                        <a:pt x="50" y="20"/>
                      </a:lnTo>
                      <a:lnTo>
                        <a:pt x="46" y="20"/>
                      </a:lnTo>
                      <a:lnTo>
                        <a:pt x="42" y="16"/>
                      </a:lnTo>
                      <a:lnTo>
                        <a:pt x="38" y="16"/>
                      </a:lnTo>
                      <a:lnTo>
                        <a:pt x="38" y="18"/>
                      </a:lnTo>
                      <a:lnTo>
                        <a:pt x="36" y="20"/>
                      </a:lnTo>
                      <a:lnTo>
                        <a:pt x="34" y="20"/>
                      </a:lnTo>
                      <a:lnTo>
                        <a:pt x="30" y="18"/>
                      </a:lnTo>
                      <a:lnTo>
                        <a:pt x="26" y="18"/>
                      </a:lnTo>
                      <a:lnTo>
                        <a:pt x="22" y="16"/>
                      </a:lnTo>
                      <a:lnTo>
                        <a:pt x="14" y="18"/>
                      </a:lnTo>
                      <a:lnTo>
                        <a:pt x="14" y="28"/>
                      </a:lnTo>
                      <a:lnTo>
                        <a:pt x="12" y="36"/>
                      </a:lnTo>
                      <a:lnTo>
                        <a:pt x="12" y="42"/>
                      </a:lnTo>
                      <a:lnTo>
                        <a:pt x="14" y="42"/>
                      </a:lnTo>
                      <a:lnTo>
                        <a:pt x="10" y="48"/>
                      </a:lnTo>
                      <a:lnTo>
                        <a:pt x="8" y="52"/>
                      </a:lnTo>
                      <a:lnTo>
                        <a:pt x="6" y="56"/>
                      </a:lnTo>
                      <a:lnTo>
                        <a:pt x="4" y="62"/>
                      </a:lnTo>
                      <a:lnTo>
                        <a:pt x="2" y="66"/>
                      </a:lnTo>
                      <a:lnTo>
                        <a:pt x="0" y="68"/>
                      </a:lnTo>
                      <a:lnTo>
                        <a:pt x="4" y="72"/>
                      </a:lnTo>
                      <a:lnTo>
                        <a:pt x="8" y="76"/>
                      </a:lnTo>
                      <a:lnTo>
                        <a:pt x="6" y="78"/>
                      </a:lnTo>
                      <a:lnTo>
                        <a:pt x="6" y="80"/>
                      </a:lnTo>
                      <a:lnTo>
                        <a:pt x="10" y="88"/>
                      </a:lnTo>
                      <a:lnTo>
                        <a:pt x="10" y="92"/>
                      </a:lnTo>
                      <a:lnTo>
                        <a:pt x="10" y="94"/>
                      </a:lnTo>
                      <a:lnTo>
                        <a:pt x="10" y="96"/>
                      </a:lnTo>
                      <a:lnTo>
                        <a:pt x="20" y="98"/>
                      </a:lnTo>
                      <a:lnTo>
                        <a:pt x="24" y="100"/>
                      </a:lnTo>
                      <a:lnTo>
                        <a:pt x="32" y="102"/>
                      </a:lnTo>
                      <a:lnTo>
                        <a:pt x="30" y="112"/>
                      </a:lnTo>
                      <a:lnTo>
                        <a:pt x="28" y="120"/>
                      </a:lnTo>
                      <a:lnTo>
                        <a:pt x="24" y="126"/>
                      </a:lnTo>
                      <a:lnTo>
                        <a:pt x="24" y="1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93" name="íṥ1îḓè">
                  <a:extLst>
                    <a:ext uri="{FF2B5EF4-FFF2-40B4-BE49-F238E27FC236}">
                      <a16:creationId xmlns:a16="http://schemas.microsoft.com/office/drawing/2014/main" id="{41DCA0BB-6F4D-4C6E-BBF6-E437DB6D8065}"/>
                    </a:ext>
                  </a:extLst>
                </p:cNvPr>
                <p:cNvSpPr/>
                <p:nvPr/>
              </p:nvSpPr>
              <p:spPr bwMode="auto">
                <a:xfrm>
                  <a:off x="4484208" y="2411975"/>
                  <a:ext cx="103291" cy="49037"/>
                </a:xfrm>
                <a:custGeom>
                  <a:avLst/>
                  <a:gdLst>
                    <a:gd name="T0" fmla="*/ 2147483647 w 60"/>
                    <a:gd name="T1" fmla="*/ 2147483647 h 30"/>
                    <a:gd name="T2" fmla="*/ 2147483647 w 60"/>
                    <a:gd name="T3" fmla="*/ 2147483647 h 30"/>
                    <a:gd name="T4" fmla="*/ 2147483647 w 60"/>
                    <a:gd name="T5" fmla="*/ 0 h 30"/>
                    <a:gd name="T6" fmla="*/ 2147483647 w 60"/>
                    <a:gd name="T7" fmla="*/ 0 h 30"/>
                    <a:gd name="T8" fmla="*/ 2147483647 w 60"/>
                    <a:gd name="T9" fmla="*/ 2147483647 h 30"/>
                    <a:gd name="T10" fmla="*/ 2147483647 w 60"/>
                    <a:gd name="T11" fmla="*/ 2147483647 h 30"/>
                    <a:gd name="T12" fmla="*/ 2147483647 w 60"/>
                    <a:gd name="T13" fmla="*/ 0 h 30"/>
                    <a:gd name="T14" fmla="*/ 2147483647 w 60"/>
                    <a:gd name="T15" fmla="*/ 2147483647 h 30"/>
                    <a:gd name="T16" fmla="*/ 2147483647 w 60"/>
                    <a:gd name="T17" fmla="*/ 2147483647 h 30"/>
                    <a:gd name="T18" fmla="*/ 2147483647 w 60"/>
                    <a:gd name="T19" fmla="*/ 2147483647 h 30"/>
                    <a:gd name="T20" fmla="*/ 2147483647 w 60"/>
                    <a:gd name="T21" fmla="*/ 2147483647 h 30"/>
                    <a:gd name="T22" fmla="*/ 2147483647 w 60"/>
                    <a:gd name="T23" fmla="*/ 2147483647 h 30"/>
                    <a:gd name="T24" fmla="*/ 0 w 60"/>
                    <a:gd name="T25" fmla="*/ 2147483647 h 30"/>
                    <a:gd name="T26" fmla="*/ 0 w 60"/>
                    <a:gd name="T27" fmla="*/ 2147483647 h 30"/>
                    <a:gd name="T28" fmla="*/ 2147483647 w 60"/>
                    <a:gd name="T29" fmla="*/ 2147483647 h 30"/>
                    <a:gd name="T30" fmla="*/ 2147483647 w 60"/>
                    <a:gd name="T31" fmla="*/ 2147483647 h 30"/>
                    <a:gd name="T32" fmla="*/ 2147483647 w 60"/>
                    <a:gd name="T33" fmla="*/ 2147483647 h 30"/>
                    <a:gd name="T34" fmla="*/ 2147483647 w 60"/>
                    <a:gd name="T35" fmla="*/ 2147483647 h 30"/>
                    <a:gd name="T36" fmla="*/ 2147483647 w 60"/>
                    <a:gd name="T37" fmla="*/ 2147483647 h 30"/>
                    <a:gd name="T38" fmla="*/ 2147483647 w 60"/>
                    <a:gd name="T39" fmla="*/ 2147483647 h 30"/>
                    <a:gd name="T40" fmla="*/ 2147483647 w 60"/>
                    <a:gd name="T41" fmla="*/ 2147483647 h 30"/>
                    <a:gd name="T42" fmla="*/ 2147483647 w 60"/>
                    <a:gd name="T43" fmla="*/ 2147483647 h 30"/>
                    <a:gd name="T44" fmla="*/ 2147483647 w 60"/>
                    <a:gd name="T45" fmla="*/ 2147483647 h 30"/>
                    <a:gd name="T46" fmla="*/ 2147483647 w 60"/>
                    <a:gd name="T47" fmla="*/ 2147483647 h 30"/>
                    <a:gd name="T48" fmla="*/ 2147483647 w 60"/>
                    <a:gd name="T49" fmla="*/ 2147483647 h 30"/>
                    <a:gd name="T50" fmla="*/ 2147483647 w 60"/>
                    <a:gd name="T51" fmla="*/ 2147483647 h 30"/>
                    <a:gd name="T52" fmla="*/ 2147483647 w 60"/>
                    <a:gd name="T53" fmla="*/ 2147483647 h 30"/>
                    <a:gd name="T54" fmla="*/ 2147483647 w 60"/>
                    <a:gd name="T55" fmla="*/ 2147483647 h 30"/>
                    <a:gd name="T56" fmla="*/ 2147483647 w 60"/>
                    <a:gd name="T57" fmla="*/ 2147483647 h 30"/>
                    <a:gd name="T58" fmla="*/ 2147483647 w 60"/>
                    <a:gd name="T59" fmla="*/ 2147483647 h 30"/>
                    <a:gd name="T60" fmla="*/ 2147483647 w 60"/>
                    <a:gd name="T61" fmla="*/ 2147483647 h 30"/>
                    <a:gd name="T62" fmla="*/ 2147483647 w 60"/>
                    <a:gd name="T63" fmla="*/ 2147483647 h 30"/>
                    <a:gd name="T64" fmla="*/ 2147483647 w 60"/>
                    <a:gd name="T65" fmla="*/ 2147483647 h 30"/>
                    <a:gd name="T66" fmla="*/ 2147483647 w 60"/>
                    <a:gd name="T67" fmla="*/ 2147483647 h 30"/>
                    <a:gd name="T68" fmla="*/ 2147483647 w 60"/>
                    <a:gd name="T69" fmla="*/ 2147483647 h 30"/>
                    <a:gd name="T70" fmla="*/ 2147483647 w 60"/>
                    <a:gd name="T71" fmla="*/ 2147483647 h 30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60"/>
                    <a:gd name="T109" fmla="*/ 0 h 30"/>
                    <a:gd name="T110" fmla="*/ 60 w 60"/>
                    <a:gd name="T111" fmla="*/ 30 h 30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60" h="30">
                      <a:moveTo>
                        <a:pt x="50" y="4"/>
                      </a:moveTo>
                      <a:lnTo>
                        <a:pt x="44" y="2"/>
                      </a:lnTo>
                      <a:lnTo>
                        <a:pt x="34" y="0"/>
                      </a:lnTo>
                      <a:lnTo>
                        <a:pt x="26" y="0"/>
                      </a:lnTo>
                      <a:lnTo>
                        <a:pt x="16" y="2"/>
                      </a:lnTo>
                      <a:lnTo>
                        <a:pt x="18" y="2"/>
                      </a:lnTo>
                      <a:lnTo>
                        <a:pt x="18" y="0"/>
                      </a:lnTo>
                      <a:lnTo>
                        <a:pt x="16" y="2"/>
                      </a:lnTo>
                      <a:lnTo>
                        <a:pt x="14" y="4"/>
                      </a:lnTo>
                      <a:lnTo>
                        <a:pt x="12" y="8"/>
                      </a:lnTo>
                      <a:lnTo>
                        <a:pt x="8" y="10"/>
                      </a:lnTo>
                      <a:lnTo>
                        <a:pt x="4" y="14"/>
                      </a:lnTo>
                      <a:lnTo>
                        <a:pt x="0" y="22"/>
                      </a:lnTo>
                      <a:lnTo>
                        <a:pt x="0" y="28"/>
                      </a:lnTo>
                      <a:lnTo>
                        <a:pt x="4" y="28"/>
                      </a:lnTo>
                      <a:lnTo>
                        <a:pt x="4" y="26"/>
                      </a:lnTo>
                      <a:lnTo>
                        <a:pt x="4" y="24"/>
                      </a:lnTo>
                      <a:lnTo>
                        <a:pt x="8" y="26"/>
                      </a:lnTo>
                      <a:lnTo>
                        <a:pt x="10" y="24"/>
                      </a:lnTo>
                      <a:lnTo>
                        <a:pt x="12" y="30"/>
                      </a:lnTo>
                      <a:lnTo>
                        <a:pt x="26" y="30"/>
                      </a:lnTo>
                      <a:lnTo>
                        <a:pt x="28" y="28"/>
                      </a:lnTo>
                      <a:lnTo>
                        <a:pt x="30" y="26"/>
                      </a:lnTo>
                      <a:lnTo>
                        <a:pt x="32" y="26"/>
                      </a:lnTo>
                      <a:lnTo>
                        <a:pt x="36" y="28"/>
                      </a:lnTo>
                      <a:lnTo>
                        <a:pt x="40" y="30"/>
                      </a:lnTo>
                      <a:lnTo>
                        <a:pt x="44" y="30"/>
                      </a:lnTo>
                      <a:lnTo>
                        <a:pt x="44" y="26"/>
                      </a:lnTo>
                      <a:lnTo>
                        <a:pt x="48" y="24"/>
                      </a:lnTo>
                      <a:lnTo>
                        <a:pt x="54" y="22"/>
                      </a:lnTo>
                      <a:lnTo>
                        <a:pt x="60" y="20"/>
                      </a:lnTo>
                      <a:lnTo>
                        <a:pt x="60" y="14"/>
                      </a:lnTo>
                      <a:lnTo>
                        <a:pt x="58" y="14"/>
                      </a:lnTo>
                      <a:lnTo>
                        <a:pt x="54" y="12"/>
                      </a:lnTo>
                      <a:lnTo>
                        <a:pt x="50" y="8"/>
                      </a:lnTo>
                      <a:lnTo>
                        <a:pt x="50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94" name="i$ḷiḓê">
                  <a:extLst>
                    <a:ext uri="{FF2B5EF4-FFF2-40B4-BE49-F238E27FC236}">
                      <a16:creationId xmlns:a16="http://schemas.microsoft.com/office/drawing/2014/main" id="{1080EDB1-3FC8-4418-8D93-9776A1425825}"/>
                    </a:ext>
                  </a:extLst>
                </p:cNvPr>
                <p:cNvSpPr/>
                <p:nvPr/>
              </p:nvSpPr>
              <p:spPr bwMode="auto">
                <a:xfrm>
                  <a:off x="4570973" y="2371343"/>
                  <a:ext cx="187301" cy="75657"/>
                </a:xfrm>
                <a:custGeom>
                  <a:avLst/>
                  <a:gdLst>
                    <a:gd name="T0" fmla="*/ 2147483647 w 107"/>
                    <a:gd name="T1" fmla="*/ 2147483647 h 46"/>
                    <a:gd name="T2" fmla="*/ 2147483647 w 107"/>
                    <a:gd name="T3" fmla="*/ 2147483647 h 46"/>
                    <a:gd name="T4" fmla="*/ 2147483647 w 107"/>
                    <a:gd name="T5" fmla="*/ 2147483647 h 46"/>
                    <a:gd name="T6" fmla="*/ 2147483647 w 107"/>
                    <a:gd name="T7" fmla="*/ 2147483647 h 46"/>
                    <a:gd name="T8" fmla="*/ 2147483647 w 107"/>
                    <a:gd name="T9" fmla="*/ 0 h 46"/>
                    <a:gd name="T10" fmla="*/ 2147483647 w 107"/>
                    <a:gd name="T11" fmla="*/ 2147483647 h 46"/>
                    <a:gd name="T12" fmla="*/ 2147483647 w 107"/>
                    <a:gd name="T13" fmla="*/ 2147483647 h 46"/>
                    <a:gd name="T14" fmla="*/ 2147483647 w 107"/>
                    <a:gd name="T15" fmla="*/ 2147483647 h 46"/>
                    <a:gd name="T16" fmla="*/ 2147483647 w 107"/>
                    <a:gd name="T17" fmla="*/ 2147483647 h 46"/>
                    <a:gd name="T18" fmla="*/ 2147483647 w 107"/>
                    <a:gd name="T19" fmla="*/ 2147483647 h 46"/>
                    <a:gd name="T20" fmla="*/ 2147483647 w 107"/>
                    <a:gd name="T21" fmla="*/ 2147483647 h 46"/>
                    <a:gd name="T22" fmla="*/ 2147483647 w 107"/>
                    <a:gd name="T23" fmla="*/ 2147483647 h 46"/>
                    <a:gd name="T24" fmla="*/ 2147483647 w 107"/>
                    <a:gd name="T25" fmla="*/ 2147483647 h 46"/>
                    <a:gd name="T26" fmla="*/ 2147483647 w 107"/>
                    <a:gd name="T27" fmla="*/ 2147483647 h 46"/>
                    <a:gd name="T28" fmla="*/ 2147483647 w 107"/>
                    <a:gd name="T29" fmla="*/ 2147483647 h 46"/>
                    <a:gd name="T30" fmla="*/ 2147483647 w 107"/>
                    <a:gd name="T31" fmla="*/ 2147483647 h 46"/>
                    <a:gd name="T32" fmla="*/ 2147483647 w 107"/>
                    <a:gd name="T33" fmla="*/ 2147483647 h 46"/>
                    <a:gd name="T34" fmla="*/ 2147483647 w 107"/>
                    <a:gd name="T35" fmla="*/ 2147483647 h 46"/>
                    <a:gd name="T36" fmla="*/ 2147483647 w 107"/>
                    <a:gd name="T37" fmla="*/ 2147483647 h 46"/>
                    <a:gd name="T38" fmla="*/ 2147483647 w 107"/>
                    <a:gd name="T39" fmla="*/ 2147483647 h 46"/>
                    <a:gd name="T40" fmla="*/ 2147483647 w 107"/>
                    <a:gd name="T41" fmla="*/ 2147483647 h 46"/>
                    <a:gd name="T42" fmla="*/ 2147483647 w 107"/>
                    <a:gd name="T43" fmla="*/ 2147483647 h 46"/>
                    <a:gd name="T44" fmla="*/ 2147483647 w 107"/>
                    <a:gd name="T45" fmla="*/ 2147483647 h 46"/>
                    <a:gd name="T46" fmla="*/ 2147483647 w 107"/>
                    <a:gd name="T47" fmla="*/ 2147483647 h 46"/>
                    <a:gd name="T48" fmla="*/ 2147483647 w 107"/>
                    <a:gd name="T49" fmla="*/ 2147483647 h 46"/>
                    <a:gd name="T50" fmla="*/ 2147483647 w 107"/>
                    <a:gd name="T51" fmla="*/ 2147483647 h 46"/>
                    <a:gd name="T52" fmla="*/ 2147483647 w 107"/>
                    <a:gd name="T53" fmla="*/ 2147483647 h 46"/>
                    <a:gd name="T54" fmla="*/ 2147483647 w 107"/>
                    <a:gd name="T55" fmla="*/ 2147483647 h 46"/>
                    <a:gd name="T56" fmla="*/ 0 w 107"/>
                    <a:gd name="T57" fmla="*/ 2147483647 h 46"/>
                    <a:gd name="T58" fmla="*/ 0 w 107"/>
                    <a:gd name="T59" fmla="*/ 2147483647 h 46"/>
                    <a:gd name="T60" fmla="*/ 2147483647 w 107"/>
                    <a:gd name="T61" fmla="*/ 2147483647 h 46"/>
                    <a:gd name="T62" fmla="*/ 2147483647 w 107"/>
                    <a:gd name="T63" fmla="*/ 2147483647 h 46"/>
                    <a:gd name="T64" fmla="*/ 2147483647 w 107"/>
                    <a:gd name="T65" fmla="*/ 2147483647 h 46"/>
                    <a:gd name="T66" fmla="*/ 2147483647 w 107"/>
                    <a:gd name="T67" fmla="*/ 2147483647 h 46"/>
                    <a:gd name="T68" fmla="*/ 2147483647 w 107"/>
                    <a:gd name="T69" fmla="*/ 2147483647 h 46"/>
                    <a:gd name="T70" fmla="*/ 2147483647 w 107"/>
                    <a:gd name="T71" fmla="*/ 2147483647 h 46"/>
                    <a:gd name="T72" fmla="*/ 2147483647 w 107"/>
                    <a:gd name="T73" fmla="*/ 2147483647 h 46"/>
                    <a:gd name="T74" fmla="*/ 2147483647 w 107"/>
                    <a:gd name="T75" fmla="*/ 2147483647 h 46"/>
                    <a:gd name="T76" fmla="*/ 2147483647 w 107"/>
                    <a:gd name="T77" fmla="*/ 2147483647 h 46"/>
                    <a:gd name="T78" fmla="*/ 2147483647 w 107"/>
                    <a:gd name="T79" fmla="*/ 2147483647 h 46"/>
                    <a:gd name="T80" fmla="*/ 2147483647 w 107"/>
                    <a:gd name="T81" fmla="*/ 2147483647 h 46"/>
                    <a:gd name="T82" fmla="*/ 2147483647 w 107"/>
                    <a:gd name="T83" fmla="*/ 2147483647 h 4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107"/>
                    <a:gd name="T127" fmla="*/ 0 h 46"/>
                    <a:gd name="T128" fmla="*/ 107 w 107"/>
                    <a:gd name="T129" fmla="*/ 46 h 4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107" h="46">
                      <a:moveTo>
                        <a:pt x="65" y="8"/>
                      </a:moveTo>
                      <a:lnTo>
                        <a:pt x="69" y="6"/>
                      </a:lnTo>
                      <a:lnTo>
                        <a:pt x="71" y="4"/>
                      </a:lnTo>
                      <a:lnTo>
                        <a:pt x="75" y="2"/>
                      </a:lnTo>
                      <a:lnTo>
                        <a:pt x="79" y="0"/>
                      </a:lnTo>
                      <a:lnTo>
                        <a:pt x="85" y="2"/>
                      </a:lnTo>
                      <a:lnTo>
                        <a:pt x="91" y="4"/>
                      </a:lnTo>
                      <a:lnTo>
                        <a:pt x="95" y="6"/>
                      </a:lnTo>
                      <a:lnTo>
                        <a:pt x="101" y="6"/>
                      </a:lnTo>
                      <a:lnTo>
                        <a:pt x="103" y="14"/>
                      </a:lnTo>
                      <a:lnTo>
                        <a:pt x="107" y="18"/>
                      </a:lnTo>
                      <a:lnTo>
                        <a:pt x="101" y="24"/>
                      </a:lnTo>
                      <a:lnTo>
                        <a:pt x="99" y="30"/>
                      </a:lnTo>
                      <a:lnTo>
                        <a:pt x="95" y="38"/>
                      </a:lnTo>
                      <a:lnTo>
                        <a:pt x="93" y="40"/>
                      </a:lnTo>
                      <a:lnTo>
                        <a:pt x="79" y="42"/>
                      </a:lnTo>
                      <a:lnTo>
                        <a:pt x="75" y="44"/>
                      </a:lnTo>
                      <a:lnTo>
                        <a:pt x="73" y="44"/>
                      </a:lnTo>
                      <a:lnTo>
                        <a:pt x="65" y="46"/>
                      </a:lnTo>
                      <a:lnTo>
                        <a:pt x="52" y="44"/>
                      </a:lnTo>
                      <a:lnTo>
                        <a:pt x="42" y="40"/>
                      </a:lnTo>
                      <a:lnTo>
                        <a:pt x="36" y="38"/>
                      </a:lnTo>
                      <a:lnTo>
                        <a:pt x="26" y="36"/>
                      </a:lnTo>
                      <a:lnTo>
                        <a:pt x="22" y="36"/>
                      </a:lnTo>
                      <a:lnTo>
                        <a:pt x="22" y="38"/>
                      </a:lnTo>
                      <a:lnTo>
                        <a:pt x="10" y="38"/>
                      </a:lnTo>
                      <a:lnTo>
                        <a:pt x="8" y="38"/>
                      </a:lnTo>
                      <a:lnTo>
                        <a:pt x="4" y="36"/>
                      </a:lnTo>
                      <a:lnTo>
                        <a:pt x="0" y="32"/>
                      </a:lnTo>
                      <a:lnTo>
                        <a:pt x="0" y="28"/>
                      </a:lnTo>
                      <a:lnTo>
                        <a:pt x="6" y="28"/>
                      </a:lnTo>
                      <a:lnTo>
                        <a:pt x="18" y="28"/>
                      </a:lnTo>
                      <a:lnTo>
                        <a:pt x="24" y="28"/>
                      </a:lnTo>
                      <a:lnTo>
                        <a:pt x="32" y="24"/>
                      </a:lnTo>
                      <a:lnTo>
                        <a:pt x="46" y="24"/>
                      </a:lnTo>
                      <a:lnTo>
                        <a:pt x="44" y="20"/>
                      </a:lnTo>
                      <a:lnTo>
                        <a:pt x="46" y="14"/>
                      </a:lnTo>
                      <a:lnTo>
                        <a:pt x="50" y="12"/>
                      </a:lnTo>
                      <a:lnTo>
                        <a:pt x="54" y="8"/>
                      </a:lnTo>
                      <a:lnTo>
                        <a:pt x="58" y="6"/>
                      </a:lnTo>
                      <a:lnTo>
                        <a:pt x="56" y="6"/>
                      </a:lnTo>
                      <a:lnTo>
                        <a:pt x="65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95" name="îšļîḑé">
                  <a:extLst>
                    <a:ext uri="{FF2B5EF4-FFF2-40B4-BE49-F238E27FC236}">
                      <a16:creationId xmlns:a16="http://schemas.microsoft.com/office/drawing/2014/main" id="{AC7A8EC8-B9C2-4CF2-94C2-50E3FDA15135}"/>
                    </a:ext>
                  </a:extLst>
                </p:cNvPr>
                <p:cNvSpPr/>
                <p:nvPr/>
              </p:nvSpPr>
              <p:spPr bwMode="auto">
                <a:xfrm>
                  <a:off x="4496603" y="2430188"/>
                  <a:ext cx="323646" cy="273206"/>
                </a:xfrm>
                <a:custGeom>
                  <a:avLst/>
                  <a:gdLst>
                    <a:gd name="T0" fmla="*/ 2147483647 w 185"/>
                    <a:gd name="T1" fmla="*/ 2147483647 h 162"/>
                    <a:gd name="T2" fmla="*/ 0 w 185"/>
                    <a:gd name="T3" fmla="*/ 2147483647 h 162"/>
                    <a:gd name="T4" fmla="*/ 2147483647 w 185"/>
                    <a:gd name="T5" fmla="*/ 2147483647 h 162"/>
                    <a:gd name="T6" fmla="*/ 2147483647 w 185"/>
                    <a:gd name="T7" fmla="*/ 2147483647 h 162"/>
                    <a:gd name="T8" fmla="*/ 2147483647 w 185"/>
                    <a:gd name="T9" fmla="*/ 2147483647 h 162"/>
                    <a:gd name="T10" fmla="*/ 2147483647 w 185"/>
                    <a:gd name="T11" fmla="*/ 2147483647 h 162"/>
                    <a:gd name="T12" fmla="*/ 2147483647 w 185"/>
                    <a:gd name="T13" fmla="*/ 2147483647 h 162"/>
                    <a:gd name="T14" fmla="*/ 2147483647 w 185"/>
                    <a:gd name="T15" fmla="*/ 2147483647 h 162"/>
                    <a:gd name="T16" fmla="*/ 2147483647 w 185"/>
                    <a:gd name="T17" fmla="*/ 2147483647 h 162"/>
                    <a:gd name="T18" fmla="*/ 2147483647 w 185"/>
                    <a:gd name="T19" fmla="*/ 2147483647 h 162"/>
                    <a:gd name="T20" fmla="*/ 2147483647 w 185"/>
                    <a:gd name="T21" fmla="*/ 2147483647 h 162"/>
                    <a:gd name="T22" fmla="*/ 2147483647 w 185"/>
                    <a:gd name="T23" fmla="*/ 0 h 162"/>
                    <a:gd name="T24" fmla="*/ 2147483647 w 185"/>
                    <a:gd name="T25" fmla="*/ 2147483647 h 162"/>
                    <a:gd name="T26" fmla="*/ 2147483647 w 185"/>
                    <a:gd name="T27" fmla="*/ 2147483647 h 162"/>
                    <a:gd name="T28" fmla="*/ 2147483647 w 185"/>
                    <a:gd name="T29" fmla="*/ 2147483647 h 162"/>
                    <a:gd name="T30" fmla="*/ 2147483647 w 185"/>
                    <a:gd name="T31" fmla="*/ 2147483647 h 162"/>
                    <a:gd name="T32" fmla="*/ 2147483647 w 185"/>
                    <a:gd name="T33" fmla="*/ 2147483647 h 162"/>
                    <a:gd name="T34" fmla="*/ 2147483647 w 185"/>
                    <a:gd name="T35" fmla="*/ 2147483647 h 162"/>
                    <a:gd name="T36" fmla="*/ 2147483647 w 185"/>
                    <a:gd name="T37" fmla="*/ 2147483647 h 162"/>
                    <a:gd name="T38" fmla="*/ 2147483647 w 185"/>
                    <a:gd name="T39" fmla="*/ 2147483647 h 162"/>
                    <a:gd name="T40" fmla="*/ 2147483647 w 185"/>
                    <a:gd name="T41" fmla="*/ 2147483647 h 162"/>
                    <a:gd name="T42" fmla="*/ 2147483647 w 185"/>
                    <a:gd name="T43" fmla="*/ 2147483647 h 162"/>
                    <a:gd name="T44" fmla="*/ 2147483647 w 185"/>
                    <a:gd name="T45" fmla="*/ 2147483647 h 162"/>
                    <a:gd name="T46" fmla="*/ 2147483647 w 185"/>
                    <a:gd name="T47" fmla="*/ 2147483647 h 162"/>
                    <a:gd name="T48" fmla="*/ 2147483647 w 185"/>
                    <a:gd name="T49" fmla="*/ 2147483647 h 162"/>
                    <a:gd name="T50" fmla="*/ 2147483647 w 185"/>
                    <a:gd name="T51" fmla="*/ 2147483647 h 162"/>
                    <a:gd name="T52" fmla="*/ 2147483647 w 185"/>
                    <a:gd name="T53" fmla="*/ 2147483647 h 162"/>
                    <a:gd name="T54" fmla="*/ 2147483647 w 185"/>
                    <a:gd name="T55" fmla="*/ 2147483647 h 162"/>
                    <a:gd name="T56" fmla="*/ 2147483647 w 185"/>
                    <a:gd name="T57" fmla="*/ 2147483647 h 162"/>
                    <a:gd name="T58" fmla="*/ 2147483647 w 185"/>
                    <a:gd name="T59" fmla="*/ 2147483647 h 162"/>
                    <a:gd name="T60" fmla="*/ 2147483647 w 185"/>
                    <a:gd name="T61" fmla="*/ 2147483647 h 162"/>
                    <a:gd name="T62" fmla="*/ 2147483647 w 185"/>
                    <a:gd name="T63" fmla="*/ 2147483647 h 162"/>
                    <a:gd name="T64" fmla="*/ 2147483647 w 185"/>
                    <a:gd name="T65" fmla="*/ 2147483647 h 162"/>
                    <a:gd name="T66" fmla="*/ 2147483647 w 185"/>
                    <a:gd name="T67" fmla="*/ 2147483647 h 162"/>
                    <a:gd name="T68" fmla="*/ 2147483647 w 185"/>
                    <a:gd name="T69" fmla="*/ 2147483647 h 162"/>
                    <a:gd name="T70" fmla="*/ 2147483647 w 185"/>
                    <a:gd name="T71" fmla="*/ 2147483647 h 162"/>
                    <a:gd name="T72" fmla="*/ 2147483647 w 185"/>
                    <a:gd name="T73" fmla="*/ 2147483647 h 162"/>
                    <a:gd name="T74" fmla="*/ 2147483647 w 185"/>
                    <a:gd name="T75" fmla="*/ 2147483647 h 162"/>
                    <a:gd name="T76" fmla="*/ 2147483647 w 185"/>
                    <a:gd name="T77" fmla="*/ 2147483647 h 162"/>
                    <a:gd name="T78" fmla="*/ 2147483647 w 185"/>
                    <a:gd name="T79" fmla="*/ 2147483647 h 162"/>
                    <a:gd name="T80" fmla="*/ 2147483647 w 185"/>
                    <a:gd name="T81" fmla="*/ 2147483647 h 162"/>
                    <a:gd name="T82" fmla="*/ 2147483647 w 185"/>
                    <a:gd name="T83" fmla="*/ 2147483647 h 162"/>
                    <a:gd name="T84" fmla="*/ 2147483647 w 185"/>
                    <a:gd name="T85" fmla="*/ 2147483647 h 162"/>
                    <a:gd name="T86" fmla="*/ 2147483647 w 185"/>
                    <a:gd name="T87" fmla="*/ 2147483647 h 162"/>
                    <a:gd name="T88" fmla="*/ 2147483647 w 185"/>
                    <a:gd name="T89" fmla="*/ 2147483647 h 162"/>
                    <a:gd name="T90" fmla="*/ 2147483647 w 185"/>
                    <a:gd name="T91" fmla="*/ 2147483647 h 162"/>
                    <a:gd name="T92" fmla="*/ 2147483647 w 185"/>
                    <a:gd name="T93" fmla="*/ 2147483647 h 162"/>
                    <a:gd name="T94" fmla="*/ 2147483647 w 185"/>
                    <a:gd name="T95" fmla="*/ 2147483647 h 162"/>
                    <a:gd name="T96" fmla="*/ 2147483647 w 185"/>
                    <a:gd name="T97" fmla="*/ 2147483647 h 16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85"/>
                    <a:gd name="T148" fmla="*/ 0 h 162"/>
                    <a:gd name="T149" fmla="*/ 185 w 185"/>
                    <a:gd name="T150" fmla="*/ 162 h 162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85" h="162">
                      <a:moveTo>
                        <a:pt x="18" y="56"/>
                      </a:moveTo>
                      <a:lnTo>
                        <a:pt x="12" y="52"/>
                      </a:lnTo>
                      <a:lnTo>
                        <a:pt x="8" y="46"/>
                      </a:lnTo>
                      <a:lnTo>
                        <a:pt x="0" y="36"/>
                      </a:lnTo>
                      <a:lnTo>
                        <a:pt x="8" y="30"/>
                      </a:lnTo>
                      <a:lnTo>
                        <a:pt x="8" y="28"/>
                      </a:lnTo>
                      <a:lnTo>
                        <a:pt x="6" y="26"/>
                      </a:lnTo>
                      <a:lnTo>
                        <a:pt x="4" y="24"/>
                      </a:lnTo>
                      <a:lnTo>
                        <a:pt x="4" y="22"/>
                      </a:lnTo>
                      <a:lnTo>
                        <a:pt x="4" y="18"/>
                      </a:lnTo>
                      <a:lnTo>
                        <a:pt x="18" y="18"/>
                      </a:lnTo>
                      <a:lnTo>
                        <a:pt x="20" y="16"/>
                      </a:lnTo>
                      <a:lnTo>
                        <a:pt x="22" y="14"/>
                      </a:lnTo>
                      <a:lnTo>
                        <a:pt x="24" y="14"/>
                      </a:lnTo>
                      <a:lnTo>
                        <a:pt x="28" y="16"/>
                      </a:lnTo>
                      <a:lnTo>
                        <a:pt x="32" y="18"/>
                      </a:lnTo>
                      <a:lnTo>
                        <a:pt x="36" y="18"/>
                      </a:lnTo>
                      <a:lnTo>
                        <a:pt x="36" y="14"/>
                      </a:lnTo>
                      <a:lnTo>
                        <a:pt x="40" y="12"/>
                      </a:lnTo>
                      <a:lnTo>
                        <a:pt x="46" y="10"/>
                      </a:lnTo>
                      <a:lnTo>
                        <a:pt x="52" y="8"/>
                      </a:lnTo>
                      <a:lnTo>
                        <a:pt x="52" y="2"/>
                      </a:lnTo>
                      <a:lnTo>
                        <a:pt x="64" y="2"/>
                      </a:lnTo>
                      <a:lnTo>
                        <a:pt x="64" y="0"/>
                      </a:lnTo>
                      <a:lnTo>
                        <a:pt x="68" y="0"/>
                      </a:lnTo>
                      <a:lnTo>
                        <a:pt x="74" y="2"/>
                      </a:lnTo>
                      <a:lnTo>
                        <a:pt x="80" y="2"/>
                      </a:lnTo>
                      <a:lnTo>
                        <a:pt x="94" y="8"/>
                      </a:lnTo>
                      <a:lnTo>
                        <a:pt x="96" y="8"/>
                      </a:lnTo>
                      <a:lnTo>
                        <a:pt x="96" y="16"/>
                      </a:lnTo>
                      <a:lnTo>
                        <a:pt x="88" y="24"/>
                      </a:lnTo>
                      <a:lnTo>
                        <a:pt x="86" y="28"/>
                      </a:lnTo>
                      <a:lnTo>
                        <a:pt x="86" y="32"/>
                      </a:lnTo>
                      <a:lnTo>
                        <a:pt x="84" y="38"/>
                      </a:lnTo>
                      <a:lnTo>
                        <a:pt x="84" y="44"/>
                      </a:lnTo>
                      <a:lnTo>
                        <a:pt x="84" y="48"/>
                      </a:lnTo>
                      <a:lnTo>
                        <a:pt x="88" y="52"/>
                      </a:lnTo>
                      <a:lnTo>
                        <a:pt x="96" y="58"/>
                      </a:lnTo>
                      <a:lnTo>
                        <a:pt x="107" y="62"/>
                      </a:lnTo>
                      <a:lnTo>
                        <a:pt x="109" y="64"/>
                      </a:lnTo>
                      <a:lnTo>
                        <a:pt x="115" y="68"/>
                      </a:lnTo>
                      <a:lnTo>
                        <a:pt x="119" y="72"/>
                      </a:lnTo>
                      <a:lnTo>
                        <a:pt x="121" y="80"/>
                      </a:lnTo>
                      <a:lnTo>
                        <a:pt x="125" y="86"/>
                      </a:lnTo>
                      <a:lnTo>
                        <a:pt x="131" y="90"/>
                      </a:lnTo>
                      <a:lnTo>
                        <a:pt x="135" y="92"/>
                      </a:lnTo>
                      <a:lnTo>
                        <a:pt x="137" y="92"/>
                      </a:lnTo>
                      <a:lnTo>
                        <a:pt x="139" y="90"/>
                      </a:lnTo>
                      <a:lnTo>
                        <a:pt x="141" y="94"/>
                      </a:lnTo>
                      <a:lnTo>
                        <a:pt x="145" y="98"/>
                      </a:lnTo>
                      <a:lnTo>
                        <a:pt x="149" y="102"/>
                      </a:lnTo>
                      <a:lnTo>
                        <a:pt x="161" y="108"/>
                      </a:lnTo>
                      <a:lnTo>
                        <a:pt x="173" y="114"/>
                      </a:lnTo>
                      <a:lnTo>
                        <a:pt x="179" y="120"/>
                      </a:lnTo>
                      <a:lnTo>
                        <a:pt x="185" y="124"/>
                      </a:lnTo>
                      <a:lnTo>
                        <a:pt x="179" y="124"/>
                      </a:lnTo>
                      <a:lnTo>
                        <a:pt x="173" y="124"/>
                      </a:lnTo>
                      <a:lnTo>
                        <a:pt x="169" y="122"/>
                      </a:lnTo>
                      <a:lnTo>
                        <a:pt x="163" y="118"/>
                      </a:lnTo>
                      <a:lnTo>
                        <a:pt x="159" y="118"/>
                      </a:lnTo>
                      <a:lnTo>
                        <a:pt x="153" y="120"/>
                      </a:lnTo>
                      <a:lnTo>
                        <a:pt x="153" y="124"/>
                      </a:lnTo>
                      <a:lnTo>
                        <a:pt x="153" y="126"/>
                      </a:lnTo>
                      <a:lnTo>
                        <a:pt x="155" y="128"/>
                      </a:lnTo>
                      <a:lnTo>
                        <a:pt x="159" y="132"/>
                      </a:lnTo>
                      <a:lnTo>
                        <a:pt x="161" y="136"/>
                      </a:lnTo>
                      <a:lnTo>
                        <a:pt x="163" y="138"/>
                      </a:lnTo>
                      <a:lnTo>
                        <a:pt x="163" y="140"/>
                      </a:lnTo>
                      <a:lnTo>
                        <a:pt x="163" y="144"/>
                      </a:lnTo>
                      <a:lnTo>
                        <a:pt x="161" y="146"/>
                      </a:lnTo>
                      <a:lnTo>
                        <a:pt x="155" y="144"/>
                      </a:lnTo>
                      <a:lnTo>
                        <a:pt x="155" y="152"/>
                      </a:lnTo>
                      <a:lnTo>
                        <a:pt x="155" y="154"/>
                      </a:lnTo>
                      <a:lnTo>
                        <a:pt x="151" y="158"/>
                      </a:lnTo>
                      <a:lnTo>
                        <a:pt x="147" y="162"/>
                      </a:lnTo>
                      <a:lnTo>
                        <a:pt x="141" y="162"/>
                      </a:lnTo>
                      <a:lnTo>
                        <a:pt x="141" y="156"/>
                      </a:lnTo>
                      <a:lnTo>
                        <a:pt x="145" y="152"/>
                      </a:lnTo>
                      <a:lnTo>
                        <a:pt x="147" y="148"/>
                      </a:lnTo>
                      <a:lnTo>
                        <a:pt x="147" y="142"/>
                      </a:lnTo>
                      <a:lnTo>
                        <a:pt x="147" y="136"/>
                      </a:lnTo>
                      <a:lnTo>
                        <a:pt x="145" y="132"/>
                      </a:lnTo>
                      <a:lnTo>
                        <a:pt x="141" y="126"/>
                      </a:lnTo>
                      <a:lnTo>
                        <a:pt x="135" y="124"/>
                      </a:lnTo>
                      <a:lnTo>
                        <a:pt x="129" y="120"/>
                      </a:lnTo>
                      <a:lnTo>
                        <a:pt x="119" y="112"/>
                      </a:lnTo>
                      <a:lnTo>
                        <a:pt x="107" y="104"/>
                      </a:lnTo>
                      <a:lnTo>
                        <a:pt x="84" y="92"/>
                      </a:lnTo>
                      <a:lnTo>
                        <a:pt x="74" y="84"/>
                      </a:lnTo>
                      <a:lnTo>
                        <a:pt x="64" y="74"/>
                      </a:lnTo>
                      <a:lnTo>
                        <a:pt x="56" y="64"/>
                      </a:lnTo>
                      <a:lnTo>
                        <a:pt x="52" y="50"/>
                      </a:lnTo>
                      <a:lnTo>
                        <a:pt x="42" y="48"/>
                      </a:lnTo>
                      <a:lnTo>
                        <a:pt x="36" y="44"/>
                      </a:lnTo>
                      <a:lnTo>
                        <a:pt x="30" y="46"/>
                      </a:lnTo>
                      <a:lnTo>
                        <a:pt x="28" y="50"/>
                      </a:lnTo>
                      <a:lnTo>
                        <a:pt x="24" y="54"/>
                      </a:lnTo>
                      <a:lnTo>
                        <a:pt x="20" y="56"/>
                      </a:lnTo>
                      <a:lnTo>
                        <a:pt x="18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96" name="îṩ1îḍe">
                  <a:extLst>
                    <a:ext uri="{FF2B5EF4-FFF2-40B4-BE49-F238E27FC236}">
                      <a16:creationId xmlns:a16="http://schemas.microsoft.com/office/drawing/2014/main" id="{4A46418B-9351-47CD-BF71-B232DC94F135}"/>
                    </a:ext>
                  </a:extLst>
                </p:cNvPr>
                <p:cNvSpPr/>
                <p:nvPr/>
              </p:nvSpPr>
              <p:spPr bwMode="auto">
                <a:xfrm>
                  <a:off x="4671509" y="2197612"/>
                  <a:ext cx="246522" cy="166726"/>
                </a:xfrm>
                <a:custGeom>
                  <a:avLst/>
                  <a:gdLst>
                    <a:gd name="T0" fmla="*/ 2147483647 w 141"/>
                    <a:gd name="T1" fmla="*/ 2147483647 h 100"/>
                    <a:gd name="T2" fmla="*/ 2147483647 w 141"/>
                    <a:gd name="T3" fmla="*/ 2147483647 h 100"/>
                    <a:gd name="T4" fmla="*/ 2147483647 w 141"/>
                    <a:gd name="T5" fmla="*/ 2147483647 h 100"/>
                    <a:gd name="T6" fmla="*/ 2147483647 w 141"/>
                    <a:gd name="T7" fmla="*/ 2147483647 h 100"/>
                    <a:gd name="T8" fmla="*/ 2147483647 w 141"/>
                    <a:gd name="T9" fmla="*/ 2147483647 h 100"/>
                    <a:gd name="T10" fmla="*/ 2147483647 w 141"/>
                    <a:gd name="T11" fmla="*/ 2147483647 h 100"/>
                    <a:gd name="T12" fmla="*/ 2147483647 w 141"/>
                    <a:gd name="T13" fmla="*/ 2147483647 h 100"/>
                    <a:gd name="T14" fmla="*/ 2147483647 w 141"/>
                    <a:gd name="T15" fmla="*/ 2147483647 h 100"/>
                    <a:gd name="T16" fmla="*/ 2147483647 w 141"/>
                    <a:gd name="T17" fmla="*/ 2147483647 h 100"/>
                    <a:gd name="T18" fmla="*/ 2147483647 w 141"/>
                    <a:gd name="T19" fmla="*/ 2147483647 h 100"/>
                    <a:gd name="T20" fmla="*/ 2147483647 w 141"/>
                    <a:gd name="T21" fmla="*/ 2147483647 h 100"/>
                    <a:gd name="T22" fmla="*/ 2147483647 w 141"/>
                    <a:gd name="T23" fmla="*/ 2147483647 h 100"/>
                    <a:gd name="T24" fmla="*/ 2147483647 w 141"/>
                    <a:gd name="T25" fmla="*/ 2147483647 h 100"/>
                    <a:gd name="T26" fmla="*/ 2147483647 w 141"/>
                    <a:gd name="T27" fmla="*/ 2147483647 h 100"/>
                    <a:gd name="T28" fmla="*/ 2147483647 w 141"/>
                    <a:gd name="T29" fmla="*/ 2147483647 h 100"/>
                    <a:gd name="T30" fmla="*/ 2147483647 w 141"/>
                    <a:gd name="T31" fmla="*/ 2147483647 h 100"/>
                    <a:gd name="T32" fmla="*/ 2147483647 w 141"/>
                    <a:gd name="T33" fmla="*/ 2147483647 h 100"/>
                    <a:gd name="T34" fmla="*/ 2147483647 w 141"/>
                    <a:gd name="T35" fmla="*/ 2147483647 h 100"/>
                    <a:gd name="T36" fmla="*/ 2147483647 w 141"/>
                    <a:gd name="T37" fmla="*/ 2147483647 h 100"/>
                    <a:gd name="T38" fmla="*/ 2147483647 w 141"/>
                    <a:gd name="T39" fmla="*/ 2147483647 h 100"/>
                    <a:gd name="T40" fmla="*/ 2147483647 w 141"/>
                    <a:gd name="T41" fmla="*/ 2147483647 h 100"/>
                    <a:gd name="T42" fmla="*/ 2147483647 w 141"/>
                    <a:gd name="T43" fmla="*/ 2147483647 h 100"/>
                    <a:gd name="T44" fmla="*/ 2147483647 w 141"/>
                    <a:gd name="T45" fmla="*/ 2147483647 h 100"/>
                    <a:gd name="T46" fmla="*/ 2147483647 w 141"/>
                    <a:gd name="T47" fmla="*/ 2147483647 h 100"/>
                    <a:gd name="T48" fmla="*/ 0 w 141"/>
                    <a:gd name="T49" fmla="*/ 2147483647 h 100"/>
                    <a:gd name="T50" fmla="*/ 0 w 141"/>
                    <a:gd name="T51" fmla="*/ 2147483647 h 100"/>
                    <a:gd name="T52" fmla="*/ 2147483647 w 141"/>
                    <a:gd name="T53" fmla="*/ 2147483647 h 100"/>
                    <a:gd name="T54" fmla="*/ 2147483647 w 141"/>
                    <a:gd name="T55" fmla="*/ 2147483647 h 100"/>
                    <a:gd name="T56" fmla="*/ 2147483647 w 141"/>
                    <a:gd name="T57" fmla="*/ 2147483647 h 100"/>
                    <a:gd name="T58" fmla="*/ 2147483647 w 141"/>
                    <a:gd name="T59" fmla="*/ 0 h 100"/>
                    <a:gd name="T60" fmla="*/ 2147483647 w 141"/>
                    <a:gd name="T61" fmla="*/ 0 h 100"/>
                    <a:gd name="T62" fmla="*/ 2147483647 w 141"/>
                    <a:gd name="T63" fmla="*/ 2147483647 h 100"/>
                    <a:gd name="T64" fmla="*/ 2147483647 w 141"/>
                    <a:gd name="T65" fmla="*/ 2147483647 h 100"/>
                    <a:gd name="T66" fmla="*/ 2147483647 w 141"/>
                    <a:gd name="T67" fmla="*/ 2147483647 h 100"/>
                    <a:gd name="T68" fmla="*/ 2147483647 w 141"/>
                    <a:gd name="T69" fmla="*/ 2147483647 h 100"/>
                    <a:gd name="T70" fmla="*/ 2147483647 w 141"/>
                    <a:gd name="T71" fmla="*/ 2147483647 h 100"/>
                    <a:gd name="T72" fmla="*/ 2147483647 w 141"/>
                    <a:gd name="T73" fmla="*/ 2147483647 h 100"/>
                    <a:gd name="T74" fmla="*/ 2147483647 w 141"/>
                    <a:gd name="T75" fmla="*/ 2147483647 h 100"/>
                    <a:gd name="T76" fmla="*/ 2147483647 w 141"/>
                    <a:gd name="T77" fmla="*/ 2147483647 h 100"/>
                    <a:gd name="T78" fmla="*/ 2147483647 w 141"/>
                    <a:gd name="T79" fmla="*/ 2147483647 h 100"/>
                    <a:gd name="T80" fmla="*/ 2147483647 w 141"/>
                    <a:gd name="T81" fmla="*/ 2147483647 h 100"/>
                    <a:gd name="T82" fmla="*/ 2147483647 w 141"/>
                    <a:gd name="T83" fmla="*/ 2147483647 h 100"/>
                    <a:gd name="T84" fmla="*/ 2147483647 w 141"/>
                    <a:gd name="T85" fmla="*/ 2147483647 h 100"/>
                    <a:gd name="T86" fmla="*/ 2147483647 w 141"/>
                    <a:gd name="T87" fmla="*/ 2147483647 h 100"/>
                    <a:gd name="T88" fmla="*/ 2147483647 w 141"/>
                    <a:gd name="T89" fmla="*/ 2147483647 h 100"/>
                    <a:gd name="T90" fmla="*/ 2147483647 w 141"/>
                    <a:gd name="T91" fmla="*/ 2147483647 h 100"/>
                    <a:gd name="T92" fmla="*/ 2147483647 w 141"/>
                    <a:gd name="T93" fmla="*/ 2147483647 h 100"/>
                    <a:gd name="T94" fmla="*/ 2147483647 w 141"/>
                    <a:gd name="T95" fmla="*/ 2147483647 h 100"/>
                    <a:gd name="T96" fmla="*/ 2147483647 w 141"/>
                    <a:gd name="T97" fmla="*/ 2147483647 h 100"/>
                    <a:gd name="T98" fmla="*/ 2147483647 w 141"/>
                    <a:gd name="T99" fmla="*/ 2147483647 h 100"/>
                    <a:gd name="T100" fmla="*/ 2147483647 w 141"/>
                    <a:gd name="T101" fmla="*/ 2147483647 h 100"/>
                    <a:gd name="T102" fmla="*/ 2147483647 w 141"/>
                    <a:gd name="T103" fmla="*/ 2147483647 h 100"/>
                    <a:gd name="T104" fmla="*/ 2147483647 w 141"/>
                    <a:gd name="T105" fmla="*/ 2147483647 h 100"/>
                    <a:gd name="T106" fmla="*/ 2147483647 w 141"/>
                    <a:gd name="T107" fmla="*/ 2147483647 h 100"/>
                    <a:gd name="T108" fmla="*/ 2147483647 w 141"/>
                    <a:gd name="T109" fmla="*/ 2147483647 h 100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w 141"/>
                    <a:gd name="T166" fmla="*/ 0 h 100"/>
                    <a:gd name="T167" fmla="*/ 141 w 141"/>
                    <a:gd name="T168" fmla="*/ 100 h 100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T165" t="T166" r="T167" b="T168"/>
                  <a:pathLst>
                    <a:path w="141" h="100">
                      <a:moveTo>
                        <a:pt x="121" y="100"/>
                      </a:moveTo>
                      <a:lnTo>
                        <a:pt x="117" y="100"/>
                      </a:lnTo>
                      <a:lnTo>
                        <a:pt x="111" y="100"/>
                      </a:lnTo>
                      <a:lnTo>
                        <a:pt x="101" y="98"/>
                      </a:lnTo>
                      <a:lnTo>
                        <a:pt x="91" y="100"/>
                      </a:lnTo>
                      <a:lnTo>
                        <a:pt x="85" y="100"/>
                      </a:lnTo>
                      <a:lnTo>
                        <a:pt x="83" y="100"/>
                      </a:lnTo>
                      <a:lnTo>
                        <a:pt x="81" y="96"/>
                      </a:lnTo>
                      <a:lnTo>
                        <a:pt x="75" y="96"/>
                      </a:lnTo>
                      <a:lnTo>
                        <a:pt x="71" y="96"/>
                      </a:lnTo>
                      <a:lnTo>
                        <a:pt x="69" y="96"/>
                      </a:lnTo>
                      <a:lnTo>
                        <a:pt x="67" y="94"/>
                      </a:lnTo>
                      <a:lnTo>
                        <a:pt x="65" y="88"/>
                      </a:lnTo>
                      <a:lnTo>
                        <a:pt x="61" y="86"/>
                      </a:lnTo>
                      <a:lnTo>
                        <a:pt x="55" y="84"/>
                      </a:lnTo>
                      <a:lnTo>
                        <a:pt x="47" y="82"/>
                      </a:lnTo>
                      <a:lnTo>
                        <a:pt x="43" y="78"/>
                      </a:lnTo>
                      <a:lnTo>
                        <a:pt x="41" y="82"/>
                      </a:lnTo>
                      <a:lnTo>
                        <a:pt x="37" y="82"/>
                      </a:lnTo>
                      <a:lnTo>
                        <a:pt x="35" y="82"/>
                      </a:lnTo>
                      <a:lnTo>
                        <a:pt x="35" y="78"/>
                      </a:lnTo>
                      <a:lnTo>
                        <a:pt x="13" y="72"/>
                      </a:lnTo>
                      <a:lnTo>
                        <a:pt x="13" y="62"/>
                      </a:lnTo>
                      <a:lnTo>
                        <a:pt x="7" y="48"/>
                      </a:lnTo>
                      <a:lnTo>
                        <a:pt x="0" y="36"/>
                      </a:lnTo>
                      <a:lnTo>
                        <a:pt x="0" y="18"/>
                      </a:lnTo>
                      <a:lnTo>
                        <a:pt x="5" y="18"/>
                      </a:lnTo>
                      <a:lnTo>
                        <a:pt x="13" y="16"/>
                      </a:lnTo>
                      <a:lnTo>
                        <a:pt x="25" y="10"/>
                      </a:lnTo>
                      <a:lnTo>
                        <a:pt x="41" y="0"/>
                      </a:lnTo>
                      <a:lnTo>
                        <a:pt x="59" y="0"/>
                      </a:lnTo>
                      <a:lnTo>
                        <a:pt x="61" y="4"/>
                      </a:lnTo>
                      <a:lnTo>
                        <a:pt x="61" y="6"/>
                      </a:lnTo>
                      <a:lnTo>
                        <a:pt x="65" y="8"/>
                      </a:lnTo>
                      <a:lnTo>
                        <a:pt x="75" y="6"/>
                      </a:lnTo>
                      <a:lnTo>
                        <a:pt x="113" y="6"/>
                      </a:lnTo>
                      <a:lnTo>
                        <a:pt x="117" y="10"/>
                      </a:lnTo>
                      <a:lnTo>
                        <a:pt x="119" y="12"/>
                      </a:lnTo>
                      <a:lnTo>
                        <a:pt x="123" y="14"/>
                      </a:lnTo>
                      <a:lnTo>
                        <a:pt x="125" y="16"/>
                      </a:lnTo>
                      <a:lnTo>
                        <a:pt x="129" y="22"/>
                      </a:lnTo>
                      <a:lnTo>
                        <a:pt x="131" y="28"/>
                      </a:lnTo>
                      <a:lnTo>
                        <a:pt x="131" y="34"/>
                      </a:lnTo>
                      <a:lnTo>
                        <a:pt x="135" y="40"/>
                      </a:lnTo>
                      <a:lnTo>
                        <a:pt x="129" y="44"/>
                      </a:lnTo>
                      <a:lnTo>
                        <a:pt x="127" y="46"/>
                      </a:lnTo>
                      <a:lnTo>
                        <a:pt x="125" y="46"/>
                      </a:lnTo>
                      <a:lnTo>
                        <a:pt x="125" y="50"/>
                      </a:lnTo>
                      <a:lnTo>
                        <a:pt x="127" y="54"/>
                      </a:lnTo>
                      <a:lnTo>
                        <a:pt x="133" y="62"/>
                      </a:lnTo>
                      <a:lnTo>
                        <a:pt x="141" y="76"/>
                      </a:lnTo>
                      <a:lnTo>
                        <a:pt x="135" y="80"/>
                      </a:lnTo>
                      <a:lnTo>
                        <a:pt x="131" y="88"/>
                      </a:lnTo>
                      <a:lnTo>
                        <a:pt x="121" y="98"/>
                      </a:lnTo>
                      <a:lnTo>
                        <a:pt x="121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97" name="iş1ïḑé">
                  <a:extLst>
                    <a:ext uri="{FF2B5EF4-FFF2-40B4-BE49-F238E27FC236}">
                      <a16:creationId xmlns:a16="http://schemas.microsoft.com/office/drawing/2014/main" id="{6A5088B8-06C8-412B-8290-220B55FBA356}"/>
                    </a:ext>
                  </a:extLst>
                </p:cNvPr>
                <p:cNvSpPr/>
                <p:nvPr/>
              </p:nvSpPr>
              <p:spPr bwMode="auto">
                <a:xfrm>
                  <a:off x="4827135" y="2566090"/>
                  <a:ext cx="49580" cy="86865"/>
                </a:xfrm>
                <a:custGeom>
                  <a:avLst/>
                  <a:gdLst>
                    <a:gd name="T0" fmla="*/ 2147483647 w 28"/>
                    <a:gd name="T1" fmla="*/ 2147483647 h 52"/>
                    <a:gd name="T2" fmla="*/ 2147483647 w 28"/>
                    <a:gd name="T3" fmla="*/ 2147483647 h 52"/>
                    <a:gd name="T4" fmla="*/ 2147483647 w 28"/>
                    <a:gd name="T5" fmla="*/ 2147483647 h 52"/>
                    <a:gd name="T6" fmla="*/ 2147483647 w 28"/>
                    <a:gd name="T7" fmla="*/ 2147483647 h 52"/>
                    <a:gd name="T8" fmla="*/ 2147483647 w 28"/>
                    <a:gd name="T9" fmla="*/ 2147483647 h 52"/>
                    <a:gd name="T10" fmla="*/ 2147483647 w 28"/>
                    <a:gd name="T11" fmla="*/ 2147483647 h 52"/>
                    <a:gd name="T12" fmla="*/ 2147483647 w 28"/>
                    <a:gd name="T13" fmla="*/ 2147483647 h 52"/>
                    <a:gd name="T14" fmla="*/ 2147483647 w 28"/>
                    <a:gd name="T15" fmla="*/ 2147483647 h 52"/>
                    <a:gd name="T16" fmla="*/ 2147483647 w 28"/>
                    <a:gd name="T17" fmla="*/ 2147483647 h 52"/>
                    <a:gd name="T18" fmla="*/ 0 w 28"/>
                    <a:gd name="T19" fmla="*/ 2147483647 h 52"/>
                    <a:gd name="T20" fmla="*/ 2147483647 w 28"/>
                    <a:gd name="T21" fmla="*/ 2147483647 h 52"/>
                    <a:gd name="T22" fmla="*/ 2147483647 w 28"/>
                    <a:gd name="T23" fmla="*/ 2147483647 h 52"/>
                    <a:gd name="T24" fmla="*/ 2147483647 w 28"/>
                    <a:gd name="T25" fmla="*/ 0 h 52"/>
                    <a:gd name="T26" fmla="*/ 2147483647 w 28"/>
                    <a:gd name="T27" fmla="*/ 0 h 52"/>
                    <a:gd name="T28" fmla="*/ 2147483647 w 28"/>
                    <a:gd name="T29" fmla="*/ 0 h 52"/>
                    <a:gd name="T30" fmla="*/ 2147483647 w 28"/>
                    <a:gd name="T31" fmla="*/ 2147483647 h 52"/>
                    <a:gd name="T32" fmla="*/ 2147483647 w 28"/>
                    <a:gd name="T33" fmla="*/ 2147483647 h 52"/>
                    <a:gd name="T34" fmla="*/ 2147483647 w 28"/>
                    <a:gd name="T35" fmla="*/ 2147483647 h 52"/>
                    <a:gd name="T36" fmla="*/ 2147483647 w 28"/>
                    <a:gd name="T37" fmla="*/ 2147483647 h 52"/>
                    <a:gd name="T38" fmla="*/ 2147483647 w 28"/>
                    <a:gd name="T39" fmla="*/ 2147483647 h 52"/>
                    <a:gd name="T40" fmla="*/ 2147483647 w 28"/>
                    <a:gd name="T41" fmla="*/ 2147483647 h 52"/>
                    <a:gd name="T42" fmla="*/ 2147483647 w 28"/>
                    <a:gd name="T43" fmla="*/ 2147483647 h 52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28"/>
                    <a:gd name="T67" fmla="*/ 0 h 52"/>
                    <a:gd name="T68" fmla="*/ 28 w 28"/>
                    <a:gd name="T69" fmla="*/ 52 h 52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28" h="52">
                      <a:moveTo>
                        <a:pt x="28" y="30"/>
                      </a:moveTo>
                      <a:lnTo>
                        <a:pt x="28" y="38"/>
                      </a:lnTo>
                      <a:lnTo>
                        <a:pt x="24" y="42"/>
                      </a:lnTo>
                      <a:lnTo>
                        <a:pt x="20" y="46"/>
                      </a:lnTo>
                      <a:lnTo>
                        <a:pt x="16" y="52"/>
                      </a:lnTo>
                      <a:lnTo>
                        <a:pt x="12" y="46"/>
                      </a:lnTo>
                      <a:lnTo>
                        <a:pt x="8" y="42"/>
                      </a:lnTo>
                      <a:lnTo>
                        <a:pt x="6" y="26"/>
                      </a:lnTo>
                      <a:lnTo>
                        <a:pt x="4" y="16"/>
                      </a:lnTo>
                      <a:lnTo>
                        <a:pt x="0" y="8"/>
                      </a:lnTo>
                      <a:lnTo>
                        <a:pt x="2" y="6"/>
                      </a:lnTo>
                      <a:lnTo>
                        <a:pt x="2" y="2"/>
                      </a:lnTo>
                      <a:lnTo>
                        <a:pt x="2" y="0"/>
                      </a:lnTo>
                      <a:lnTo>
                        <a:pt x="6" y="0"/>
                      </a:lnTo>
                      <a:lnTo>
                        <a:pt x="10" y="0"/>
                      </a:lnTo>
                      <a:lnTo>
                        <a:pt x="12" y="2"/>
                      </a:lnTo>
                      <a:lnTo>
                        <a:pt x="18" y="8"/>
                      </a:lnTo>
                      <a:lnTo>
                        <a:pt x="18" y="16"/>
                      </a:lnTo>
                      <a:lnTo>
                        <a:pt x="18" y="22"/>
                      </a:lnTo>
                      <a:lnTo>
                        <a:pt x="22" y="28"/>
                      </a:lnTo>
                      <a:lnTo>
                        <a:pt x="26" y="28"/>
                      </a:lnTo>
                      <a:lnTo>
                        <a:pt x="28" y="3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98" name="íṥľiḑê">
                  <a:extLst>
                    <a:ext uri="{FF2B5EF4-FFF2-40B4-BE49-F238E27FC236}">
                      <a16:creationId xmlns:a16="http://schemas.microsoft.com/office/drawing/2014/main" id="{3AD25DDB-4C2F-496F-B9E9-645CC79FC984}"/>
                    </a:ext>
                  </a:extLst>
                </p:cNvPr>
                <p:cNvSpPr/>
                <p:nvPr/>
              </p:nvSpPr>
              <p:spPr bwMode="auto">
                <a:xfrm>
                  <a:off x="4854680" y="2591308"/>
                  <a:ext cx="165266" cy="163924"/>
                </a:xfrm>
                <a:custGeom>
                  <a:avLst/>
                  <a:gdLst>
                    <a:gd name="T0" fmla="*/ 2147483647 w 94"/>
                    <a:gd name="T1" fmla="*/ 2147483647 h 98"/>
                    <a:gd name="T2" fmla="*/ 2147483647 w 94"/>
                    <a:gd name="T3" fmla="*/ 2147483647 h 98"/>
                    <a:gd name="T4" fmla="*/ 2147483647 w 94"/>
                    <a:gd name="T5" fmla="*/ 2147483647 h 98"/>
                    <a:gd name="T6" fmla="*/ 2147483647 w 94"/>
                    <a:gd name="T7" fmla="*/ 2147483647 h 98"/>
                    <a:gd name="T8" fmla="*/ 2147483647 w 94"/>
                    <a:gd name="T9" fmla="*/ 2147483647 h 98"/>
                    <a:gd name="T10" fmla="*/ 2147483647 w 94"/>
                    <a:gd name="T11" fmla="*/ 2147483647 h 98"/>
                    <a:gd name="T12" fmla="*/ 2147483647 w 94"/>
                    <a:gd name="T13" fmla="*/ 2147483647 h 98"/>
                    <a:gd name="T14" fmla="*/ 2147483647 w 94"/>
                    <a:gd name="T15" fmla="*/ 2147483647 h 98"/>
                    <a:gd name="T16" fmla="*/ 2147483647 w 94"/>
                    <a:gd name="T17" fmla="*/ 2147483647 h 98"/>
                    <a:gd name="T18" fmla="*/ 2147483647 w 94"/>
                    <a:gd name="T19" fmla="*/ 0 h 98"/>
                    <a:gd name="T20" fmla="*/ 2147483647 w 94"/>
                    <a:gd name="T21" fmla="*/ 2147483647 h 98"/>
                    <a:gd name="T22" fmla="*/ 2147483647 w 94"/>
                    <a:gd name="T23" fmla="*/ 2147483647 h 98"/>
                    <a:gd name="T24" fmla="*/ 2147483647 w 94"/>
                    <a:gd name="T25" fmla="*/ 2147483647 h 98"/>
                    <a:gd name="T26" fmla="*/ 2147483647 w 94"/>
                    <a:gd name="T27" fmla="*/ 2147483647 h 98"/>
                    <a:gd name="T28" fmla="*/ 2147483647 w 94"/>
                    <a:gd name="T29" fmla="*/ 2147483647 h 98"/>
                    <a:gd name="T30" fmla="*/ 2147483647 w 94"/>
                    <a:gd name="T31" fmla="*/ 2147483647 h 98"/>
                    <a:gd name="T32" fmla="*/ 2147483647 w 94"/>
                    <a:gd name="T33" fmla="*/ 2147483647 h 98"/>
                    <a:gd name="T34" fmla="*/ 2147483647 w 94"/>
                    <a:gd name="T35" fmla="*/ 2147483647 h 98"/>
                    <a:gd name="T36" fmla="*/ 2147483647 w 94"/>
                    <a:gd name="T37" fmla="*/ 2147483647 h 98"/>
                    <a:gd name="T38" fmla="*/ 2147483647 w 94"/>
                    <a:gd name="T39" fmla="*/ 2147483647 h 98"/>
                    <a:gd name="T40" fmla="*/ 2147483647 w 94"/>
                    <a:gd name="T41" fmla="*/ 2147483647 h 98"/>
                    <a:gd name="T42" fmla="*/ 2147483647 w 94"/>
                    <a:gd name="T43" fmla="*/ 2147483647 h 98"/>
                    <a:gd name="T44" fmla="*/ 2147483647 w 94"/>
                    <a:gd name="T45" fmla="*/ 2147483647 h 98"/>
                    <a:gd name="T46" fmla="*/ 2147483647 w 94"/>
                    <a:gd name="T47" fmla="*/ 2147483647 h 98"/>
                    <a:gd name="T48" fmla="*/ 2147483647 w 94"/>
                    <a:gd name="T49" fmla="*/ 2147483647 h 98"/>
                    <a:gd name="T50" fmla="*/ 2147483647 w 94"/>
                    <a:gd name="T51" fmla="*/ 2147483647 h 98"/>
                    <a:gd name="T52" fmla="*/ 2147483647 w 94"/>
                    <a:gd name="T53" fmla="*/ 2147483647 h 98"/>
                    <a:gd name="T54" fmla="*/ 2147483647 w 94"/>
                    <a:gd name="T55" fmla="*/ 2147483647 h 98"/>
                    <a:gd name="T56" fmla="*/ 2147483647 w 94"/>
                    <a:gd name="T57" fmla="*/ 2147483647 h 98"/>
                    <a:gd name="T58" fmla="*/ 2147483647 w 94"/>
                    <a:gd name="T59" fmla="*/ 2147483647 h 98"/>
                    <a:gd name="T60" fmla="*/ 2147483647 w 94"/>
                    <a:gd name="T61" fmla="*/ 2147483647 h 98"/>
                    <a:gd name="T62" fmla="*/ 2147483647 w 94"/>
                    <a:gd name="T63" fmla="*/ 2147483647 h 98"/>
                    <a:gd name="T64" fmla="*/ 2147483647 w 94"/>
                    <a:gd name="T65" fmla="*/ 2147483647 h 98"/>
                    <a:gd name="T66" fmla="*/ 2147483647 w 94"/>
                    <a:gd name="T67" fmla="*/ 2147483647 h 98"/>
                    <a:gd name="T68" fmla="*/ 2147483647 w 94"/>
                    <a:gd name="T69" fmla="*/ 2147483647 h 98"/>
                    <a:gd name="T70" fmla="*/ 2147483647 w 94"/>
                    <a:gd name="T71" fmla="*/ 2147483647 h 98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94"/>
                    <a:gd name="T109" fmla="*/ 0 h 98"/>
                    <a:gd name="T110" fmla="*/ 94 w 94"/>
                    <a:gd name="T111" fmla="*/ 98 h 98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94" h="98">
                      <a:moveTo>
                        <a:pt x="12" y="14"/>
                      </a:moveTo>
                      <a:lnTo>
                        <a:pt x="20" y="12"/>
                      </a:lnTo>
                      <a:lnTo>
                        <a:pt x="30" y="10"/>
                      </a:lnTo>
                      <a:lnTo>
                        <a:pt x="36" y="8"/>
                      </a:lnTo>
                      <a:lnTo>
                        <a:pt x="38" y="6"/>
                      </a:lnTo>
                      <a:lnTo>
                        <a:pt x="38" y="2"/>
                      </a:lnTo>
                      <a:lnTo>
                        <a:pt x="38" y="4"/>
                      </a:lnTo>
                      <a:lnTo>
                        <a:pt x="42" y="4"/>
                      </a:lnTo>
                      <a:lnTo>
                        <a:pt x="48" y="4"/>
                      </a:lnTo>
                      <a:lnTo>
                        <a:pt x="54" y="2"/>
                      </a:lnTo>
                      <a:lnTo>
                        <a:pt x="60" y="0"/>
                      </a:lnTo>
                      <a:lnTo>
                        <a:pt x="64" y="2"/>
                      </a:lnTo>
                      <a:lnTo>
                        <a:pt x="66" y="4"/>
                      </a:lnTo>
                      <a:lnTo>
                        <a:pt x="70" y="6"/>
                      </a:lnTo>
                      <a:lnTo>
                        <a:pt x="76" y="6"/>
                      </a:lnTo>
                      <a:lnTo>
                        <a:pt x="78" y="6"/>
                      </a:lnTo>
                      <a:lnTo>
                        <a:pt x="80" y="4"/>
                      </a:lnTo>
                      <a:lnTo>
                        <a:pt x="84" y="4"/>
                      </a:lnTo>
                      <a:lnTo>
                        <a:pt x="86" y="0"/>
                      </a:lnTo>
                      <a:lnTo>
                        <a:pt x="88" y="0"/>
                      </a:lnTo>
                      <a:lnTo>
                        <a:pt x="90" y="2"/>
                      </a:lnTo>
                      <a:lnTo>
                        <a:pt x="90" y="4"/>
                      </a:lnTo>
                      <a:lnTo>
                        <a:pt x="94" y="6"/>
                      </a:lnTo>
                      <a:lnTo>
                        <a:pt x="94" y="16"/>
                      </a:lnTo>
                      <a:lnTo>
                        <a:pt x="58" y="16"/>
                      </a:lnTo>
                      <a:lnTo>
                        <a:pt x="60" y="20"/>
                      </a:lnTo>
                      <a:lnTo>
                        <a:pt x="62" y="24"/>
                      </a:lnTo>
                      <a:lnTo>
                        <a:pt x="58" y="24"/>
                      </a:lnTo>
                      <a:lnTo>
                        <a:pt x="56" y="26"/>
                      </a:lnTo>
                      <a:lnTo>
                        <a:pt x="56" y="28"/>
                      </a:lnTo>
                      <a:lnTo>
                        <a:pt x="50" y="28"/>
                      </a:lnTo>
                      <a:lnTo>
                        <a:pt x="46" y="26"/>
                      </a:lnTo>
                      <a:lnTo>
                        <a:pt x="40" y="20"/>
                      </a:lnTo>
                      <a:lnTo>
                        <a:pt x="38" y="22"/>
                      </a:lnTo>
                      <a:lnTo>
                        <a:pt x="38" y="24"/>
                      </a:lnTo>
                      <a:lnTo>
                        <a:pt x="40" y="28"/>
                      </a:lnTo>
                      <a:lnTo>
                        <a:pt x="40" y="32"/>
                      </a:lnTo>
                      <a:lnTo>
                        <a:pt x="44" y="38"/>
                      </a:lnTo>
                      <a:lnTo>
                        <a:pt x="48" y="44"/>
                      </a:lnTo>
                      <a:lnTo>
                        <a:pt x="54" y="48"/>
                      </a:lnTo>
                      <a:lnTo>
                        <a:pt x="66" y="56"/>
                      </a:lnTo>
                      <a:lnTo>
                        <a:pt x="70" y="60"/>
                      </a:lnTo>
                      <a:lnTo>
                        <a:pt x="74" y="64"/>
                      </a:lnTo>
                      <a:lnTo>
                        <a:pt x="66" y="64"/>
                      </a:lnTo>
                      <a:lnTo>
                        <a:pt x="64" y="68"/>
                      </a:lnTo>
                      <a:lnTo>
                        <a:pt x="60" y="68"/>
                      </a:lnTo>
                      <a:lnTo>
                        <a:pt x="56" y="66"/>
                      </a:lnTo>
                      <a:lnTo>
                        <a:pt x="52" y="64"/>
                      </a:lnTo>
                      <a:lnTo>
                        <a:pt x="54" y="70"/>
                      </a:lnTo>
                      <a:lnTo>
                        <a:pt x="58" y="74"/>
                      </a:lnTo>
                      <a:lnTo>
                        <a:pt x="52" y="76"/>
                      </a:lnTo>
                      <a:lnTo>
                        <a:pt x="46" y="74"/>
                      </a:lnTo>
                      <a:lnTo>
                        <a:pt x="48" y="82"/>
                      </a:lnTo>
                      <a:lnTo>
                        <a:pt x="50" y="84"/>
                      </a:lnTo>
                      <a:lnTo>
                        <a:pt x="52" y="90"/>
                      </a:lnTo>
                      <a:lnTo>
                        <a:pt x="54" y="98"/>
                      </a:lnTo>
                      <a:lnTo>
                        <a:pt x="48" y="92"/>
                      </a:lnTo>
                      <a:lnTo>
                        <a:pt x="42" y="90"/>
                      </a:lnTo>
                      <a:lnTo>
                        <a:pt x="38" y="88"/>
                      </a:lnTo>
                      <a:lnTo>
                        <a:pt x="38" y="84"/>
                      </a:lnTo>
                      <a:lnTo>
                        <a:pt x="34" y="84"/>
                      </a:lnTo>
                      <a:lnTo>
                        <a:pt x="30" y="82"/>
                      </a:lnTo>
                      <a:lnTo>
                        <a:pt x="26" y="82"/>
                      </a:lnTo>
                      <a:lnTo>
                        <a:pt x="24" y="78"/>
                      </a:lnTo>
                      <a:lnTo>
                        <a:pt x="20" y="68"/>
                      </a:lnTo>
                      <a:lnTo>
                        <a:pt x="18" y="58"/>
                      </a:lnTo>
                      <a:lnTo>
                        <a:pt x="14" y="48"/>
                      </a:lnTo>
                      <a:lnTo>
                        <a:pt x="12" y="46"/>
                      </a:lnTo>
                      <a:lnTo>
                        <a:pt x="0" y="36"/>
                      </a:lnTo>
                      <a:lnTo>
                        <a:pt x="4" y="30"/>
                      </a:lnTo>
                      <a:lnTo>
                        <a:pt x="8" y="26"/>
                      </a:lnTo>
                      <a:lnTo>
                        <a:pt x="12" y="22"/>
                      </a:lnTo>
                      <a:lnTo>
                        <a:pt x="12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99" name="îṧḻïḓé">
                  <a:extLst>
                    <a:ext uri="{FF2B5EF4-FFF2-40B4-BE49-F238E27FC236}">
                      <a16:creationId xmlns:a16="http://schemas.microsoft.com/office/drawing/2014/main" id="{60EE00C8-6217-46E5-A12B-6018FCDE5CD6}"/>
                    </a:ext>
                  </a:extLst>
                </p:cNvPr>
                <p:cNvSpPr/>
                <p:nvPr/>
              </p:nvSpPr>
              <p:spPr bwMode="auto">
                <a:xfrm>
                  <a:off x="4747256" y="2346124"/>
                  <a:ext cx="136343" cy="65850"/>
                </a:xfrm>
                <a:custGeom>
                  <a:avLst/>
                  <a:gdLst>
                    <a:gd name="T0" fmla="*/ 2147483647 w 78"/>
                    <a:gd name="T1" fmla="*/ 0 h 40"/>
                    <a:gd name="T2" fmla="*/ 2147483647 w 78"/>
                    <a:gd name="T3" fmla="*/ 2147483647 h 40"/>
                    <a:gd name="T4" fmla="*/ 2147483647 w 78"/>
                    <a:gd name="T5" fmla="*/ 2147483647 h 40"/>
                    <a:gd name="T6" fmla="*/ 2147483647 w 78"/>
                    <a:gd name="T7" fmla="*/ 2147483647 h 40"/>
                    <a:gd name="T8" fmla="*/ 2147483647 w 78"/>
                    <a:gd name="T9" fmla="*/ 2147483647 h 40"/>
                    <a:gd name="T10" fmla="*/ 2147483647 w 78"/>
                    <a:gd name="T11" fmla="*/ 2147483647 h 40"/>
                    <a:gd name="T12" fmla="*/ 2147483647 w 78"/>
                    <a:gd name="T13" fmla="*/ 2147483647 h 40"/>
                    <a:gd name="T14" fmla="*/ 2147483647 w 78"/>
                    <a:gd name="T15" fmla="*/ 2147483647 h 40"/>
                    <a:gd name="T16" fmla="*/ 2147483647 w 78"/>
                    <a:gd name="T17" fmla="*/ 2147483647 h 40"/>
                    <a:gd name="T18" fmla="*/ 2147483647 w 78"/>
                    <a:gd name="T19" fmla="*/ 2147483647 h 40"/>
                    <a:gd name="T20" fmla="*/ 2147483647 w 78"/>
                    <a:gd name="T21" fmla="*/ 2147483647 h 40"/>
                    <a:gd name="T22" fmla="*/ 2147483647 w 78"/>
                    <a:gd name="T23" fmla="*/ 2147483647 h 40"/>
                    <a:gd name="T24" fmla="*/ 2147483647 w 78"/>
                    <a:gd name="T25" fmla="*/ 2147483647 h 40"/>
                    <a:gd name="T26" fmla="*/ 2147483647 w 78"/>
                    <a:gd name="T27" fmla="*/ 2147483647 h 40"/>
                    <a:gd name="T28" fmla="*/ 2147483647 w 78"/>
                    <a:gd name="T29" fmla="*/ 2147483647 h 40"/>
                    <a:gd name="T30" fmla="*/ 2147483647 w 78"/>
                    <a:gd name="T31" fmla="*/ 2147483647 h 40"/>
                    <a:gd name="T32" fmla="*/ 2147483647 w 78"/>
                    <a:gd name="T33" fmla="*/ 2147483647 h 40"/>
                    <a:gd name="T34" fmla="*/ 2147483647 w 78"/>
                    <a:gd name="T35" fmla="*/ 2147483647 h 40"/>
                    <a:gd name="T36" fmla="*/ 2147483647 w 78"/>
                    <a:gd name="T37" fmla="*/ 2147483647 h 40"/>
                    <a:gd name="T38" fmla="*/ 2147483647 w 78"/>
                    <a:gd name="T39" fmla="*/ 2147483647 h 40"/>
                    <a:gd name="T40" fmla="*/ 2147483647 w 78"/>
                    <a:gd name="T41" fmla="*/ 2147483647 h 40"/>
                    <a:gd name="T42" fmla="*/ 2147483647 w 78"/>
                    <a:gd name="T43" fmla="*/ 2147483647 h 40"/>
                    <a:gd name="T44" fmla="*/ 2147483647 w 78"/>
                    <a:gd name="T45" fmla="*/ 2147483647 h 40"/>
                    <a:gd name="T46" fmla="*/ 2147483647 w 78"/>
                    <a:gd name="T47" fmla="*/ 2147483647 h 40"/>
                    <a:gd name="T48" fmla="*/ 2147483647 w 78"/>
                    <a:gd name="T49" fmla="*/ 2147483647 h 40"/>
                    <a:gd name="T50" fmla="*/ 2147483647 w 78"/>
                    <a:gd name="T51" fmla="*/ 2147483647 h 40"/>
                    <a:gd name="T52" fmla="*/ 2147483647 w 78"/>
                    <a:gd name="T53" fmla="*/ 2147483647 h 40"/>
                    <a:gd name="T54" fmla="*/ 0 w 78"/>
                    <a:gd name="T55" fmla="*/ 2147483647 h 40"/>
                    <a:gd name="T56" fmla="*/ 2147483647 w 78"/>
                    <a:gd name="T57" fmla="*/ 2147483647 h 40"/>
                    <a:gd name="T58" fmla="*/ 2147483647 w 78"/>
                    <a:gd name="T59" fmla="*/ 2147483647 h 40"/>
                    <a:gd name="T60" fmla="*/ 2147483647 w 78"/>
                    <a:gd name="T61" fmla="*/ 2147483647 h 40"/>
                    <a:gd name="T62" fmla="*/ 2147483647 w 78"/>
                    <a:gd name="T63" fmla="*/ 2147483647 h 40"/>
                    <a:gd name="T64" fmla="*/ 2147483647 w 78"/>
                    <a:gd name="T65" fmla="*/ 2147483647 h 40"/>
                    <a:gd name="T66" fmla="*/ 2147483647 w 78"/>
                    <a:gd name="T67" fmla="*/ 2147483647 h 40"/>
                    <a:gd name="T68" fmla="*/ 2147483647 w 78"/>
                    <a:gd name="T69" fmla="*/ 0 h 4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"/>
                    <a:gd name="T106" fmla="*/ 0 h 40"/>
                    <a:gd name="T107" fmla="*/ 78 w 78"/>
                    <a:gd name="T108" fmla="*/ 40 h 40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" h="40">
                      <a:moveTo>
                        <a:pt x="22" y="0"/>
                      </a:moveTo>
                      <a:lnTo>
                        <a:pt x="24" y="6"/>
                      </a:lnTo>
                      <a:lnTo>
                        <a:pt x="26" y="8"/>
                      </a:lnTo>
                      <a:lnTo>
                        <a:pt x="28" y="8"/>
                      </a:lnTo>
                      <a:lnTo>
                        <a:pt x="32" y="8"/>
                      </a:lnTo>
                      <a:lnTo>
                        <a:pt x="38" y="8"/>
                      </a:lnTo>
                      <a:lnTo>
                        <a:pt x="40" y="12"/>
                      </a:lnTo>
                      <a:lnTo>
                        <a:pt x="42" y="12"/>
                      </a:lnTo>
                      <a:lnTo>
                        <a:pt x="48" y="12"/>
                      </a:lnTo>
                      <a:lnTo>
                        <a:pt x="58" y="10"/>
                      </a:lnTo>
                      <a:lnTo>
                        <a:pt x="68" y="12"/>
                      </a:lnTo>
                      <a:lnTo>
                        <a:pt x="74" y="12"/>
                      </a:lnTo>
                      <a:lnTo>
                        <a:pt x="78" y="12"/>
                      </a:lnTo>
                      <a:lnTo>
                        <a:pt x="78" y="16"/>
                      </a:lnTo>
                      <a:lnTo>
                        <a:pt x="76" y="24"/>
                      </a:lnTo>
                      <a:lnTo>
                        <a:pt x="76" y="26"/>
                      </a:lnTo>
                      <a:lnTo>
                        <a:pt x="72" y="26"/>
                      </a:lnTo>
                      <a:lnTo>
                        <a:pt x="64" y="24"/>
                      </a:lnTo>
                      <a:lnTo>
                        <a:pt x="56" y="24"/>
                      </a:lnTo>
                      <a:lnTo>
                        <a:pt x="52" y="24"/>
                      </a:lnTo>
                      <a:lnTo>
                        <a:pt x="50" y="26"/>
                      </a:lnTo>
                      <a:lnTo>
                        <a:pt x="46" y="30"/>
                      </a:lnTo>
                      <a:lnTo>
                        <a:pt x="36" y="34"/>
                      </a:lnTo>
                      <a:lnTo>
                        <a:pt x="20" y="40"/>
                      </a:lnTo>
                      <a:lnTo>
                        <a:pt x="12" y="38"/>
                      </a:lnTo>
                      <a:lnTo>
                        <a:pt x="6" y="34"/>
                      </a:lnTo>
                      <a:lnTo>
                        <a:pt x="2" y="30"/>
                      </a:lnTo>
                      <a:lnTo>
                        <a:pt x="0" y="22"/>
                      </a:lnTo>
                      <a:lnTo>
                        <a:pt x="6" y="16"/>
                      </a:lnTo>
                      <a:lnTo>
                        <a:pt x="12" y="14"/>
                      </a:lnTo>
                      <a:lnTo>
                        <a:pt x="18" y="12"/>
                      </a:lnTo>
                      <a:lnTo>
                        <a:pt x="18" y="10"/>
                      </a:lnTo>
                      <a:lnTo>
                        <a:pt x="18" y="6"/>
                      </a:lnTo>
                      <a:lnTo>
                        <a:pt x="20" y="6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00" name="íṣḻíḍe">
                  <a:extLst>
                    <a:ext uri="{FF2B5EF4-FFF2-40B4-BE49-F238E27FC236}">
                      <a16:creationId xmlns:a16="http://schemas.microsoft.com/office/drawing/2014/main" id="{38285879-4594-4DFE-B515-88C19848BEF0}"/>
                    </a:ext>
                  </a:extLst>
                </p:cNvPr>
                <p:cNvSpPr/>
                <p:nvPr/>
              </p:nvSpPr>
              <p:spPr bwMode="auto">
                <a:xfrm>
                  <a:off x="4628815" y="2319504"/>
                  <a:ext cx="157003" cy="65850"/>
                </a:xfrm>
                <a:custGeom>
                  <a:avLst/>
                  <a:gdLst>
                    <a:gd name="T0" fmla="*/ 2147483647 w 89"/>
                    <a:gd name="T1" fmla="*/ 2147483647 h 40"/>
                    <a:gd name="T2" fmla="*/ 2147483647 w 89"/>
                    <a:gd name="T3" fmla="*/ 2147483647 h 40"/>
                    <a:gd name="T4" fmla="*/ 2147483647 w 89"/>
                    <a:gd name="T5" fmla="*/ 2147483647 h 40"/>
                    <a:gd name="T6" fmla="*/ 2147483647 w 89"/>
                    <a:gd name="T7" fmla="*/ 2147483647 h 40"/>
                    <a:gd name="T8" fmla="*/ 2147483647 w 89"/>
                    <a:gd name="T9" fmla="*/ 2147483647 h 40"/>
                    <a:gd name="T10" fmla="*/ 2147483647 w 89"/>
                    <a:gd name="T11" fmla="*/ 2147483647 h 40"/>
                    <a:gd name="T12" fmla="*/ 2147483647 w 89"/>
                    <a:gd name="T13" fmla="*/ 2147483647 h 40"/>
                    <a:gd name="T14" fmla="*/ 2147483647 w 89"/>
                    <a:gd name="T15" fmla="*/ 2147483647 h 40"/>
                    <a:gd name="T16" fmla="*/ 2147483647 w 89"/>
                    <a:gd name="T17" fmla="*/ 2147483647 h 40"/>
                    <a:gd name="T18" fmla="*/ 2147483647 w 89"/>
                    <a:gd name="T19" fmla="*/ 0 h 40"/>
                    <a:gd name="T20" fmla="*/ 2147483647 w 89"/>
                    <a:gd name="T21" fmla="*/ 0 h 40"/>
                    <a:gd name="T22" fmla="*/ 2147483647 w 89"/>
                    <a:gd name="T23" fmla="*/ 0 h 40"/>
                    <a:gd name="T24" fmla="*/ 0 w 89"/>
                    <a:gd name="T25" fmla="*/ 2147483647 h 40"/>
                    <a:gd name="T26" fmla="*/ 2147483647 w 89"/>
                    <a:gd name="T27" fmla="*/ 2147483647 h 40"/>
                    <a:gd name="T28" fmla="*/ 2147483647 w 89"/>
                    <a:gd name="T29" fmla="*/ 2147483647 h 40"/>
                    <a:gd name="T30" fmla="*/ 2147483647 w 89"/>
                    <a:gd name="T31" fmla="*/ 2147483647 h 40"/>
                    <a:gd name="T32" fmla="*/ 2147483647 w 89"/>
                    <a:gd name="T33" fmla="*/ 2147483647 h 40"/>
                    <a:gd name="T34" fmla="*/ 2147483647 w 89"/>
                    <a:gd name="T35" fmla="*/ 2147483647 h 40"/>
                    <a:gd name="T36" fmla="*/ 2147483647 w 89"/>
                    <a:gd name="T37" fmla="*/ 2147483647 h 40"/>
                    <a:gd name="T38" fmla="*/ 2147483647 w 89"/>
                    <a:gd name="T39" fmla="*/ 2147483647 h 40"/>
                    <a:gd name="T40" fmla="*/ 2147483647 w 89"/>
                    <a:gd name="T41" fmla="*/ 2147483647 h 40"/>
                    <a:gd name="T42" fmla="*/ 2147483647 w 89"/>
                    <a:gd name="T43" fmla="*/ 2147483647 h 40"/>
                    <a:gd name="T44" fmla="*/ 2147483647 w 89"/>
                    <a:gd name="T45" fmla="*/ 2147483647 h 40"/>
                    <a:gd name="T46" fmla="*/ 2147483647 w 89"/>
                    <a:gd name="T47" fmla="*/ 2147483647 h 40"/>
                    <a:gd name="T48" fmla="*/ 2147483647 w 89"/>
                    <a:gd name="T49" fmla="*/ 2147483647 h 40"/>
                    <a:gd name="T50" fmla="*/ 2147483647 w 89"/>
                    <a:gd name="T51" fmla="*/ 2147483647 h 40"/>
                    <a:gd name="T52" fmla="*/ 2147483647 w 89"/>
                    <a:gd name="T53" fmla="*/ 2147483647 h 40"/>
                    <a:gd name="T54" fmla="*/ 2147483647 w 89"/>
                    <a:gd name="T55" fmla="*/ 2147483647 h 40"/>
                    <a:gd name="T56" fmla="*/ 2147483647 w 89"/>
                    <a:gd name="T57" fmla="*/ 2147483647 h 40"/>
                    <a:gd name="T58" fmla="*/ 2147483647 w 89"/>
                    <a:gd name="T59" fmla="*/ 2147483647 h 40"/>
                    <a:gd name="T60" fmla="*/ 2147483647 w 89"/>
                    <a:gd name="T61" fmla="*/ 2147483647 h 40"/>
                    <a:gd name="T62" fmla="*/ 2147483647 w 89"/>
                    <a:gd name="T63" fmla="*/ 2147483647 h 40"/>
                    <a:gd name="T64" fmla="*/ 2147483647 w 89"/>
                    <a:gd name="T65" fmla="*/ 2147483647 h 40"/>
                    <a:gd name="T66" fmla="*/ 2147483647 w 89"/>
                    <a:gd name="T67" fmla="*/ 2147483647 h 40"/>
                    <a:gd name="T68" fmla="*/ 2147483647 w 89"/>
                    <a:gd name="T69" fmla="*/ 2147483647 h 4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89"/>
                    <a:gd name="T106" fmla="*/ 0 h 40"/>
                    <a:gd name="T107" fmla="*/ 89 w 89"/>
                    <a:gd name="T108" fmla="*/ 40 h 40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89" h="40">
                      <a:moveTo>
                        <a:pt x="89" y="16"/>
                      </a:moveTo>
                      <a:lnTo>
                        <a:pt x="85" y="14"/>
                      </a:lnTo>
                      <a:lnTo>
                        <a:pt x="79" y="12"/>
                      </a:lnTo>
                      <a:lnTo>
                        <a:pt x="71" y="10"/>
                      </a:lnTo>
                      <a:lnTo>
                        <a:pt x="67" y="6"/>
                      </a:lnTo>
                      <a:lnTo>
                        <a:pt x="65" y="10"/>
                      </a:lnTo>
                      <a:lnTo>
                        <a:pt x="61" y="10"/>
                      </a:lnTo>
                      <a:lnTo>
                        <a:pt x="59" y="10"/>
                      </a:lnTo>
                      <a:lnTo>
                        <a:pt x="59" y="6"/>
                      </a:lnTo>
                      <a:lnTo>
                        <a:pt x="37" y="0"/>
                      </a:lnTo>
                      <a:lnTo>
                        <a:pt x="31" y="0"/>
                      </a:lnTo>
                      <a:lnTo>
                        <a:pt x="29" y="0"/>
                      </a:lnTo>
                      <a:lnTo>
                        <a:pt x="0" y="10"/>
                      </a:lnTo>
                      <a:lnTo>
                        <a:pt x="2" y="14"/>
                      </a:lnTo>
                      <a:lnTo>
                        <a:pt x="2" y="20"/>
                      </a:lnTo>
                      <a:lnTo>
                        <a:pt x="10" y="26"/>
                      </a:lnTo>
                      <a:lnTo>
                        <a:pt x="18" y="32"/>
                      </a:lnTo>
                      <a:lnTo>
                        <a:pt x="24" y="38"/>
                      </a:lnTo>
                      <a:lnTo>
                        <a:pt x="31" y="40"/>
                      </a:lnTo>
                      <a:lnTo>
                        <a:pt x="35" y="38"/>
                      </a:lnTo>
                      <a:lnTo>
                        <a:pt x="37" y="36"/>
                      </a:lnTo>
                      <a:lnTo>
                        <a:pt x="41" y="34"/>
                      </a:lnTo>
                      <a:lnTo>
                        <a:pt x="45" y="32"/>
                      </a:lnTo>
                      <a:lnTo>
                        <a:pt x="51" y="34"/>
                      </a:lnTo>
                      <a:lnTo>
                        <a:pt x="55" y="36"/>
                      </a:lnTo>
                      <a:lnTo>
                        <a:pt x="61" y="38"/>
                      </a:lnTo>
                      <a:lnTo>
                        <a:pt x="65" y="38"/>
                      </a:lnTo>
                      <a:lnTo>
                        <a:pt x="67" y="38"/>
                      </a:lnTo>
                      <a:lnTo>
                        <a:pt x="73" y="32"/>
                      </a:lnTo>
                      <a:lnTo>
                        <a:pt x="79" y="30"/>
                      </a:lnTo>
                      <a:lnTo>
                        <a:pt x="85" y="28"/>
                      </a:lnTo>
                      <a:lnTo>
                        <a:pt x="85" y="26"/>
                      </a:lnTo>
                      <a:lnTo>
                        <a:pt x="85" y="22"/>
                      </a:lnTo>
                      <a:lnTo>
                        <a:pt x="87" y="22"/>
                      </a:lnTo>
                      <a:lnTo>
                        <a:pt x="89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01" name="iSḻïḍê">
                  <a:extLst>
                    <a:ext uri="{FF2B5EF4-FFF2-40B4-BE49-F238E27FC236}">
                      <a16:creationId xmlns:a16="http://schemas.microsoft.com/office/drawing/2014/main" id="{75691794-A9D1-4057-9022-6DC9BF7C6B7A}"/>
                    </a:ext>
                  </a:extLst>
                </p:cNvPr>
                <p:cNvSpPr/>
                <p:nvPr/>
              </p:nvSpPr>
              <p:spPr bwMode="auto">
                <a:xfrm>
                  <a:off x="4995154" y="2381150"/>
                  <a:ext cx="86765" cy="82662"/>
                </a:xfrm>
                <a:custGeom>
                  <a:avLst/>
                  <a:gdLst>
                    <a:gd name="T0" fmla="*/ 2147483647 w 50"/>
                    <a:gd name="T1" fmla="*/ 2147483647 h 50"/>
                    <a:gd name="T2" fmla="*/ 2147483647 w 50"/>
                    <a:gd name="T3" fmla="*/ 2147483647 h 50"/>
                    <a:gd name="T4" fmla="*/ 2147483647 w 50"/>
                    <a:gd name="T5" fmla="*/ 2147483647 h 50"/>
                    <a:gd name="T6" fmla="*/ 2147483647 w 50"/>
                    <a:gd name="T7" fmla="*/ 2147483647 h 50"/>
                    <a:gd name="T8" fmla="*/ 2147483647 w 50"/>
                    <a:gd name="T9" fmla="*/ 2147483647 h 50"/>
                    <a:gd name="T10" fmla="*/ 0 w 50"/>
                    <a:gd name="T11" fmla="*/ 2147483647 h 50"/>
                    <a:gd name="T12" fmla="*/ 2147483647 w 50"/>
                    <a:gd name="T13" fmla="*/ 0 h 50"/>
                    <a:gd name="T14" fmla="*/ 2147483647 w 50"/>
                    <a:gd name="T15" fmla="*/ 2147483647 h 50"/>
                    <a:gd name="T16" fmla="*/ 2147483647 w 50"/>
                    <a:gd name="T17" fmla="*/ 2147483647 h 50"/>
                    <a:gd name="T18" fmla="*/ 2147483647 w 50"/>
                    <a:gd name="T19" fmla="*/ 2147483647 h 50"/>
                    <a:gd name="T20" fmla="*/ 2147483647 w 50"/>
                    <a:gd name="T21" fmla="*/ 2147483647 h 50"/>
                    <a:gd name="T22" fmla="*/ 2147483647 w 50"/>
                    <a:gd name="T23" fmla="*/ 2147483647 h 50"/>
                    <a:gd name="T24" fmla="*/ 2147483647 w 50"/>
                    <a:gd name="T25" fmla="*/ 2147483647 h 50"/>
                    <a:gd name="T26" fmla="*/ 2147483647 w 50"/>
                    <a:gd name="T27" fmla="*/ 2147483647 h 50"/>
                    <a:gd name="T28" fmla="*/ 2147483647 w 50"/>
                    <a:gd name="T29" fmla="*/ 2147483647 h 50"/>
                    <a:gd name="T30" fmla="*/ 2147483647 w 50"/>
                    <a:gd name="T31" fmla="*/ 2147483647 h 50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50"/>
                    <a:gd name="T49" fmla="*/ 0 h 50"/>
                    <a:gd name="T50" fmla="*/ 50 w 50"/>
                    <a:gd name="T51" fmla="*/ 50 h 50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50" h="50">
                      <a:moveTo>
                        <a:pt x="26" y="50"/>
                      </a:moveTo>
                      <a:lnTo>
                        <a:pt x="22" y="34"/>
                      </a:lnTo>
                      <a:lnTo>
                        <a:pt x="18" y="24"/>
                      </a:lnTo>
                      <a:lnTo>
                        <a:pt x="14" y="16"/>
                      </a:lnTo>
                      <a:lnTo>
                        <a:pt x="8" y="10"/>
                      </a:lnTo>
                      <a:lnTo>
                        <a:pt x="0" y="8"/>
                      </a:lnTo>
                      <a:lnTo>
                        <a:pt x="16" y="0"/>
                      </a:lnTo>
                      <a:lnTo>
                        <a:pt x="24" y="2"/>
                      </a:lnTo>
                      <a:lnTo>
                        <a:pt x="32" y="6"/>
                      </a:lnTo>
                      <a:lnTo>
                        <a:pt x="40" y="18"/>
                      </a:lnTo>
                      <a:lnTo>
                        <a:pt x="44" y="24"/>
                      </a:lnTo>
                      <a:lnTo>
                        <a:pt x="50" y="36"/>
                      </a:lnTo>
                      <a:lnTo>
                        <a:pt x="34" y="34"/>
                      </a:lnTo>
                      <a:lnTo>
                        <a:pt x="34" y="44"/>
                      </a:lnTo>
                      <a:lnTo>
                        <a:pt x="26" y="48"/>
                      </a:lnTo>
                      <a:lnTo>
                        <a:pt x="26" y="5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02" name="ïṣlïḍé">
                  <a:extLst>
                    <a:ext uri="{FF2B5EF4-FFF2-40B4-BE49-F238E27FC236}">
                      <a16:creationId xmlns:a16="http://schemas.microsoft.com/office/drawing/2014/main" id="{386BC7AA-8893-4654-8D83-7C40E15AEE05}"/>
                    </a:ext>
                  </a:extLst>
                </p:cNvPr>
                <p:cNvSpPr/>
                <p:nvPr/>
              </p:nvSpPr>
              <p:spPr bwMode="auto">
                <a:xfrm>
                  <a:off x="4733484" y="2385353"/>
                  <a:ext cx="168021" cy="84063"/>
                </a:xfrm>
                <a:custGeom>
                  <a:avLst/>
                  <a:gdLst>
                    <a:gd name="T0" fmla="*/ 2147483647 w 96"/>
                    <a:gd name="T1" fmla="*/ 2147483647 h 50"/>
                    <a:gd name="T2" fmla="*/ 2147483647 w 96"/>
                    <a:gd name="T3" fmla="*/ 2147483647 h 50"/>
                    <a:gd name="T4" fmla="*/ 2147483647 w 96"/>
                    <a:gd name="T5" fmla="*/ 2147483647 h 50"/>
                    <a:gd name="T6" fmla="*/ 2147483647 w 96"/>
                    <a:gd name="T7" fmla="*/ 2147483647 h 50"/>
                    <a:gd name="T8" fmla="*/ 2147483647 w 96"/>
                    <a:gd name="T9" fmla="*/ 2147483647 h 50"/>
                    <a:gd name="T10" fmla="*/ 2147483647 w 96"/>
                    <a:gd name="T11" fmla="*/ 2147483647 h 50"/>
                    <a:gd name="T12" fmla="*/ 2147483647 w 96"/>
                    <a:gd name="T13" fmla="*/ 2147483647 h 50"/>
                    <a:gd name="T14" fmla="*/ 2147483647 w 96"/>
                    <a:gd name="T15" fmla="*/ 2147483647 h 50"/>
                    <a:gd name="T16" fmla="*/ 2147483647 w 96"/>
                    <a:gd name="T17" fmla="*/ 2147483647 h 50"/>
                    <a:gd name="T18" fmla="*/ 2147483647 w 96"/>
                    <a:gd name="T19" fmla="*/ 2147483647 h 50"/>
                    <a:gd name="T20" fmla="*/ 0 w 96"/>
                    <a:gd name="T21" fmla="*/ 2147483647 h 50"/>
                    <a:gd name="T22" fmla="*/ 2147483647 w 96"/>
                    <a:gd name="T23" fmla="*/ 2147483647 h 50"/>
                    <a:gd name="T24" fmla="*/ 2147483647 w 96"/>
                    <a:gd name="T25" fmla="*/ 2147483647 h 50"/>
                    <a:gd name="T26" fmla="*/ 2147483647 w 96"/>
                    <a:gd name="T27" fmla="*/ 2147483647 h 50"/>
                    <a:gd name="T28" fmla="*/ 2147483647 w 96"/>
                    <a:gd name="T29" fmla="*/ 2147483647 h 50"/>
                    <a:gd name="T30" fmla="*/ 2147483647 w 96"/>
                    <a:gd name="T31" fmla="*/ 2147483647 h 50"/>
                    <a:gd name="T32" fmla="*/ 2147483647 w 96"/>
                    <a:gd name="T33" fmla="*/ 2147483647 h 50"/>
                    <a:gd name="T34" fmla="*/ 2147483647 w 96"/>
                    <a:gd name="T35" fmla="*/ 2147483647 h 50"/>
                    <a:gd name="T36" fmla="*/ 2147483647 w 96"/>
                    <a:gd name="T37" fmla="*/ 2147483647 h 50"/>
                    <a:gd name="T38" fmla="*/ 2147483647 w 96"/>
                    <a:gd name="T39" fmla="*/ 2147483647 h 50"/>
                    <a:gd name="T40" fmla="*/ 2147483647 w 96"/>
                    <a:gd name="T41" fmla="*/ 0 h 50"/>
                    <a:gd name="T42" fmla="*/ 2147483647 w 96"/>
                    <a:gd name="T43" fmla="*/ 0 h 50"/>
                    <a:gd name="T44" fmla="*/ 2147483647 w 96"/>
                    <a:gd name="T45" fmla="*/ 0 h 50"/>
                    <a:gd name="T46" fmla="*/ 2147483647 w 96"/>
                    <a:gd name="T47" fmla="*/ 2147483647 h 50"/>
                    <a:gd name="T48" fmla="*/ 2147483647 w 96"/>
                    <a:gd name="T49" fmla="*/ 2147483647 h 50"/>
                    <a:gd name="T50" fmla="*/ 2147483647 w 96"/>
                    <a:gd name="T51" fmla="*/ 2147483647 h 50"/>
                    <a:gd name="T52" fmla="*/ 2147483647 w 96"/>
                    <a:gd name="T53" fmla="*/ 2147483647 h 50"/>
                    <a:gd name="T54" fmla="*/ 2147483647 w 96"/>
                    <a:gd name="T55" fmla="*/ 2147483647 h 50"/>
                    <a:gd name="T56" fmla="*/ 2147483647 w 96"/>
                    <a:gd name="T57" fmla="*/ 2147483647 h 50"/>
                    <a:gd name="T58" fmla="*/ 2147483647 w 96"/>
                    <a:gd name="T59" fmla="*/ 2147483647 h 50"/>
                    <a:gd name="T60" fmla="*/ 2147483647 w 96"/>
                    <a:gd name="T61" fmla="*/ 2147483647 h 50"/>
                    <a:gd name="T62" fmla="*/ 2147483647 w 96"/>
                    <a:gd name="T63" fmla="*/ 2147483647 h 50"/>
                    <a:gd name="T64" fmla="*/ 2147483647 w 96"/>
                    <a:gd name="T65" fmla="*/ 2147483647 h 50"/>
                    <a:gd name="T66" fmla="*/ 2147483647 w 96"/>
                    <a:gd name="T67" fmla="*/ 2147483647 h 50"/>
                    <a:gd name="T68" fmla="*/ 2147483647 w 96"/>
                    <a:gd name="T69" fmla="*/ 2147483647 h 50"/>
                    <a:gd name="T70" fmla="*/ 2147483647 w 96"/>
                    <a:gd name="T71" fmla="*/ 2147483647 h 50"/>
                    <a:gd name="T72" fmla="*/ 2147483647 w 96"/>
                    <a:gd name="T73" fmla="*/ 2147483647 h 50"/>
                    <a:gd name="T74" fmla="*/ 2147483647 w 96"/>
                    <a:gd name="T75" fmla="*/ 2147483647 h 50"/>
                    <a:gd name="T76" fmla="*/ 2147483647 w 96"/>
                    <a:gd name="T77" fmla="*/ 2147483647 h 50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96"/>
                    <a:gd name="T118" fmla="*/ 0 h 50"/>
                    <a:gd name="T119" fmla="*/ 96 w 96"/>
                    <a:gd name="T120" fmla="*/ 50 h 50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96" h="50">
                      <a:moveTo>
                        <a:pt x="58" y="46"/>
                      </a:moveTo>
                      <a:lnTo>
                        <a:pt x="56" y="44"/>
                      </a:lnTo>
                      <a:lnTo>
                        <a:pt x="54" y="42"/>
                      </a:lnTo>
                      <a:lnTo>
                        <a:pt x="44" y="46"/>
                      </a:lnTo>
                      <a:lnTo>
                        <a:pt x="38" y="48"/>
                      </a:lnTo>
                      <a:lnTo>
                        <a:pt x="30" y="50"/>
                      </a:lnTo>
                      <a:lnTo>
                        <a:pt x="26" y="50"/>
                      </a:lnTo>
                      <a:lnTo>
                        <a:pt x="22" y="48"/>
                      </a:lnTo>
                      <a:lnTo>
                        <a:pt x="16" y="44"/>
                      </a:lnTo>
                      <a:lnTo>
                        <a:pt x="8" y="38"/>
                      </a:lnTo>
                      <a:lnTo>
                        <a:pt x="0" y="32"/>
                      </a:lnTo>
                      <a:lnTo>
                        <a:pt x="2" y="30"/>
                      </a:lnTo>
                      <a:lnTo>
                        <a:pt x="6" y="22"/>
                      </a:lnTo>
                      <a:lnTo>
                        <a:pt x="8" y="16"/>
                      </a:lnTo>
                      <a:lnTo>
                        <a:pt x="14" y="10"/>
                      </a:lnTo>
                      <a:lnTo>
                        <a:pt x="20" y="14"/>
                      </a:lnTo>
                      <a:lnTo>
                        <a:pt x="28" y="16"/>
                      </a:lnTo>
                      <a:lnTo>
                        <a:pt x="44" y="10"/>
                      </a:lnTo>
                      <a:lnTo>
                        <a:pt x="54" y="6"/>
                      </a:lnTo>
                      <a:lnTo>
                        <a:pt x="58" y="2"/>
                      </a:lnTo>
                      <a:lnTo>
                        <a:pt x="60" y="0"/>
                      </a:lnTo>
                      <a:lnTo>
                        <a:pt x="64" y="0"/>
                      </a:lnTo>
                      <a:lnTo>
                        <a:pt x="72" y="0"/>
                      </a:lnTo>
                      <a:lnTo>
                        <a:pt x="80" y="2"/>
                      </a:lnTo>
                      <a:lnTo>
                        <a:pt x="84" y="2"/>
                      </a:lnTo>
                      <a:lnTo>
                        <a:pt x="86" y="4"/>
                      </a:lnTo>
                      <a:lnTo>
                        <a:pt x="90" y="6"/>
                      </a:lnTo>
                      <a:lnTo>
                        <a:pt x="96" y="8"/>
                      </a:lnTo>
                      <a:lnTo>
                        <a:pt x="94" y="14"/>
                      </a:lnTo>
                      <a:lnTo>
                        <a:pt x="90" y="16"/>
                      </a:lnTo>
                      <a:lnTo>
                        <a:pt x="86" y="18"/>
                      </a:lnTo>
                      <a:lnTo>
                        <a:pt x="82" y="22"/>
                      </a:lnTo>
                      <a:lnTo>
                        <a:pt x="82" y="30"/>
                      </a:lnTo>
                      <a:lnTo>
                        <a:pt x="80" y="36"/>
                      </a:lnTo>
                      <a:lnTo>
                        <a:pt x="78" y="38"/>
                      </a:lnTo>
                      <a:lnTo>
                        <a:pt x="74" y="42"/>
                      </a:lnTo>
                      <a:lnTo>
                        <a:pt x="68" y="42"/>
                      </a:lnTo>
                      <a:lnTo>
                        <a:pt x="62" y="42"/>
                      </a:lnTo>
                      <a:lnTo>
                        <a:pt x="58" y="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03" name="i$ļiḑe">
                  <a:extLst>
                    <a:ext uri="{FF2B5EF4-FFF2-40B4-BE49-F238E27FC236}">
                      <a16:creationId xmlns:a16="http://schemas.microsoft.com/office/drawing/2014/main" id="{36288792-A473-4228-B7F8-312729CA5CF0}"/>
                    </a:ext>
                  </a:extLst>
                </p:cNvPr>
                <p:cNvSpPr/>
                <p:nvPr/>
              </p:nvSpPr>
              <p:spPr bwMode="auto">
                <a:xfrm>
                  <a:off x="4879469" y="2257857"/>
                  <a:ext cx="454481" cy="247988"/>
                </a:xfrm>
                <a:custGeom>
                  <a:avLst/>
                  <a:gdLst>
                    <a:gd name="T0" fmla="*/ 2147483647 w 260"/>
                    <a:gd name="T1" fmla="*/ 2147483647 h 148"/>
                    <a:gd name="T2" fmla="*/ 2147483647 w 260"/>
                    <a:gd name="T3" fmla="*/ 2147483647 h 148"/>
                    <a:gd name="T4" fmla="*/ 2147483647 w 260"/>
                    <a:gd name="T5" fmla="*/ 2147483647 h 148"/>
                    <a:gd name="T6" fmla="*/ 2147483647 w 260"/>
                    <a:gd name="T7" fmla="*/ 2147483647 h 148"/>
                    <a:gd name="T8" fmla="*/ 2147483647 w 260"/>
                    <a:gd name="T9" fmla="*/ 2147483647 h 148"/>
                    <a:gd name="T10" fmla="*/ 2147483647 w 260"/>
                    <a:gd name="T11" fmla="*/ 2147483647 h 148"/>
                    <a:gd name="T12" fmla="*/ 2147483647 w 260"/>
                    <a:gd name="T13" fmla="*/ 2147483647 h 148"/>
                    <a:gd name="T14" fmla="*/ 2147483647 w 260"/>
                    <a:gd name="T15" fmla="*/ 2147483647 h 148"/>
                    <a:gd name="T16" fmla="*/ 2147483647 w 260"/>
                    <a:gd name="T17" fmla="*/ 2147483647 h 148"/>
                    <a:gd name="T18" fmla="*/ 2147483647 w 260"/>
                    <a:gd name="T19" fmla="*/ 2147483647 h 148"/>
                    <a:gd name="T20" fmla="*/ 2147483647 w 260"/>
                    <a:gd name="T21" fmla="*/ 2147483647 h 148"/>
                    <a:gd name="T22" fmla="*/ 2147483647 w 260"/>
                    <a:gd name="T23" fmla="*/ 2147483647 h 148"/>
                    <a:gd name="T24" fmla="*/ 2147483647 w 260"/>
                    <a:gd name="T25" fmla="*/ 2147483647 h 148"/>
                    <a:gd name="T26" fmla="*/ 2147483647 w 260"/>
                    <a:gd name="T27" fmla="*/ 2147483647 h 148"/>
                    <a:gd name="T28" fmla="*/ 2147483647 w 260"/>
                    <a:gd name="T29" fmla="*/ 2147483647 h 148"/>
                    <a:gd name="T30" fmla="*/ 2147483647 w 260"/>
                    <a:gd name="T31" fmla="*/ 2147483647 h 148"/>
                    <a:gd name="T32" fmla="*/ 2147483647 w 260"/>
                    <a:gd name="T33" fmla="*/ 2147483647 h 148"/>
                    <a:gd name="T34" fmla="*/ 2147483647 w 260"/>
                    <a:gd name="T35" fmla="*/ 2147483647 h 148"/>
                    <a:gd name="T36" fmla="*/ 2147483647 w 260"/>
                    <a:gd name="T37" fmla="*/ 2147483647 h 148"/>
                    <a:gd name="T38" fmla="*/ 2147483647 w 260"/>
                    <a:gd name="T39" fmla="*/ 2147483647 h 148"/>
                    <a:gd name="T40" fmla="*/ 2147483647 w 260"/>
                    <a:gd name="T41" fmla="*/ 2147483647 h 148"/>
                    <a:gd name="T42" fmla="*/ 2147483647 w 260"/>
                    <a:gd name="T43" fmla="*/ 2147483647 h 148"/>
                    <a:gd name="T44" fmla="*/ 2147483647 w 260"/>
                    <a:gd name="T45" fmla="*/ 2147483647 h 148"/>
                    <a:gd name="T46" fmla="*/ 2147483647 w 260"/>
                    <a:gd name="T47" fmla="*/ 2147483647 h 148"/>
                    <a:gd name="T48" fmla="*/ 2147483647 w 260"/>
                    <a:gd name="T49" fmla="*/ 2147483647 h 148"/>
                    <a:gd name="T50" fmla="*/ 2147483647 w 260"/>
                    <a:gd name="T51" fmla="*/ 2147483647 h 148"/>
                    <a:gd name="T52" fmla="*/ 2147483647 w 260"/>
                    <a:gd name="T53" fmla="*/ 2147483647 h 148"/>
                    <a:gd name="T54" fmla="*/ 2147483647 w 260"/>
                    <a:gd name="T55" fmla="*/ 2147483647 h 148"/>
                    <a:gd name="T56" fmla="*/ 2147483647 w 260"/>
                    <a:gd name="T57" fmla="*/ 2147483647 h 148"/>
                    <a:gd name="T58" fmla="*/ 2147483647 w 260"/>
                    <a:gd name="T59" fmla="*/ 2147483647 h 148"/>
                    <a:gd name="T60" fmla="*/ 2147483647 w 260"/>
                    <a:gd name="T61" fmla="*/ 2147483647 h 148"/>
                    <a:gd name="T62" fmla="*/ 2147483647 w 260"/>
                    <a:gd name="T63" fmla="*/ 2147483647 h 148"/>
                    <a:gd name="T64" fmla="*/ 2147483647 w 260"/>
                    <a:gd name="T65" fmla="*/ 2147483647 h 148"/>
                    <a:gd name="T66" fmla="*/ 2147483647 w 260"/>
                    <a:gd name="T67" fmla="*/ 2147483647 h 148"/>
                    <a:gd name="T68" fmla="*/ 2147483647 w 260"/>
                    <a:gd name="T69" fmla="*/ 2147483647 h 148"/>
                    <a:gd name="T70" fmla="*/ 2147483647 w 260"/>
                    <a:gd name="T71" fmla="*/ 2147483647 h 148"/>
                    <a:gd name="T72" fmla="*/ 2147483647 w 260"/>
                    <a:gd name="T73" fmla="*/ 2147483647 h 148"/>
                    <a:gd name="T74" fmla="*/ 2147483647 w 260"/>
                    <a:gd name="T75" fmla="*/ 2147483647 h 148"/>
                    <a:gd name="T76" fmla="*/ 2147483647 w 260"/>
                    <a:gd name="T77" fmla="*/ 2147483647 h 148"/>
                    <a:gd name="T78" fmla="*/ 2147483647 w 260"/>
                    <a:gd name="T79" fmla="*/ 2147483647 h 148"/>
                    <a:gd name="T80" fmla="*/ 2147483647 w 260"/>
                    <a:gd name="T81" fmla="*/ 2147483647 h 148"/>
                    <a:gd name="T82" fmla="*/ 2147483647 w 260"/>
                    <a:gd name="T83" fmla="*/ 2147483647 h 148"/>
                    <a:gd name="T84" fmla="*/ 2147483647 w 260"/>
                    <a:gd name="T85" fmla="*/ 2147483647 h 148"/>
                    <a:gd name="T86" fmla="*/ 2147483647 w 260"/>
                    <a:gd name="T87" fmla="*/ 2147483647 h 148"/>
                    <a:gd name="T88" fmla="*/ 2147483647 w 260"/>
                    <a:gd name="T89" fmla="*/ 2147483647 h 148"/>
                    <a:gd name="T90" fmla="*/ 2147483647 w 260"/>
                    <a:gd name="T91" fmla="*/ 2147483647 h 148"/>
                    <a:gd name="T92" fmla="*/ 2147483647 w 260"/>
                    <a:gd name="T93" fmla="*/ 2147483647 h 148"/>
                    <a:gd name="T94" fmla="*/ 2147483647 w 260"/>
                    <a:gd name="T95" fmla="*/ 2147483647 h 148"/>
                    <a:gd name="T96" fmla="*/ 2147483647 w 260"/>
                    <a:gd name="T97" fmla="*/ 2147483647 h 148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260"/>
                    <a:gd name="T148" fmla="*/ 0 h 148"/>
                    <a:gd name="T149" fmla="*/ 260 w 260"/>
                    <a:gd name="T150" fmla="*/ 148 h 148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260" h="148">
                      <a:moveTo>
                        <a:pt x="66" y="82"/>
                      </a:moveTo>
                      <a:lnTo>
                        <a:pt x="60" y="84"/>
                      </a:lnTo>
                      <a:lnTo>
                        <a:pt x="54" y="88"/>
                      </a:lnTo>
                      <a:lnTo>
                        <a:pt x="44" y="90"/>
                      </a:lnTo>
                      <a:lnTo>
                        <a:pt x="36" y="90"/>
                      </a:lnTo>
                      <a:lnTo>
                        <a:pt x="26" y="88"/>
                      </a:lnTo>
                      <a:lnTo>
                        <a:pt x="18" y="84"/>
                      </a:lnTo>
                      <a:lnTo>
                        <a:pt x="12" y="84"/>
                      </a:lnTo>
                      <a:lnTo>
                        <a:pt x="6" y="82"/>
                      </a:lnTo>
                      <a:lnTo>
                        <a:pt x="2" y="80"/>
                      </a:lnTo>
                      <a:lnTo>
                        <a:pt x="0" y="78"/>
                      </a:lnTo>
                      <a:lnTo>
                        <a:pt x="2" y="66"/>
                      </a:lnTo>
                      <a:lnTo>
                        <a:pt x="2" y="62"/>
                      </a:lnTo>
                      <a:lnTo>
                        <a:pt x="12" y="52"/>
                      </a:lnTo>
                      <a:lnTo>
                        <a:pt x="16" y="44"/>
                      </a:lnTo>
                      <a:lnTo>
                        <a:pt x="22" y="38"/>
                      </a:lnTo>
                      <a:lnTo>
                        <a:pt x="16" y="30"/>
                      </a:lnTo>
                      <a:lnTo>
                        <a:pt x="8" y="20"/>
                      </a:lnTo>
                      <a:lnTo>
                        <a:pt x="6" y="14"/>
                      </a:lnTo>
                      <a:lnTo>
                        <a:pt x="24" y="10"/>
                      </a:lnTo>
                      <a:lnTo>
                        <a:pt x="46" y="10"/>
                      </a:lnTo>
                      <a:lnTo>
                        <a:pt x="64" y="10"/>
                      </a:lnTo>
                      <a:lnTo>
                        <a:pt x="80" y="16"/>
                      </a:lnTo>
                      <a:lnTo>
                        <a:pt x="96" y="14"/>
                      </a:lnTo>
                      <a:lnTo>
                        <a:pt x="112" y="16"/>
                      </a:lnTo>
                      <a:lnTo>
                        <a:pt x="116" y="8"/>
                      </a:lnTo>
                      <a:lnTo>
                        <a:pt x="128" y="6"/>
                      </a:lnTo>
                      <a:lnTo>
                        <a:pt x="138" y="6"/>
                      </a:lnTo>
                      <a:lnTo>
                        <a:pt x="156" y="0"/>
                      </a:lnTo>
                      <a:lnTo>
                        <a:pt x="166" y="8"/>
                      </a:lnTo>
                      <a:lnTo>
                        <a:pt x="166" y="14"/>
                      </a:lnTo>
                      <a:lnTo>
                        <a:pt x="168" y="22"/>
                      </a:lnTo>
                      <a:lnTo>
                        <a:pt x="184" y="24"/>
                      </a:lnTo>
                      <a:lnTo>
                        <a:pt x="186" y="30"/>
                      </a:lnTo>
                      <a:lnTo>
                        <a:pt x="188" y="36"/>
                      </a:lnTo>
                      <a:lnTo>
                        <a:pt x="198" y="36"/>
                      </a:lnTo>
                      <a:lnTo>
                        <a:pt x="202" y="40"/>
                      </a:lnTo>
                      <a:lnTo>
                        <a:pt x="216" y="36"/>
                      </a:lnTo>
                      <a:lnTo>
                        <a:pt x="222" y="44"/>
                      </a:lnTo>
                      <a:lnTo>
                        <a:pt x="234" y="48"/>
                      </a:lnTo>
                      <a:lnTo>
                        <a:pt x="248" y="50"/>
                      </a:lnTo>
                      <a:lnTo>
                        <a:pt x="260" y="56"/>
                      </a:lnTo>
                      <a:lnTo>
                        <a:pt x="260" y="58"/>
                      </a:lnTo>
                      <a:lnTo>
                        <a:pt x="254" y="64"/>
                      </a:lnTo>
                      <a:lnTo>
                        <a:pt x="258" y="72"/>
                      </a:lnTo>
                      <a:lnTo>
                        <a:pt x="260" y="78"/>
                      </a:lnTo>
                      <a:lnTo>
                        <a:pt x="260" y="84"/>
                      </a:lnTo>
                      <a:lnTo>
                        <a:pt x="244" y="84"/>
                      </a:lnTo>
                      <a:lnTo>
                        <a:pt x="240" y="88"/>
                      </a:lnTo>
                      <a:lnTo>
                        <a:pt x="236" y="92"/>
                      </a:lnTo>
                      <a:lnTo>
                        <a:pt x="236" y="100"/>
                      </a:lnTo>
                      <a:lnTo>
                        <a:pt x="226" y="100"/>
                      </a:lnTo>
                      <a:lnTo>
                        <a:pt x="216" y="100"/>
                      </a:lnTo>
                      <a:lnTo>
                        <a:pt x="208" y="106"/>
                      </a:lnTo>
                      <a:lnTo>
                        <a:pt x="204" y="108"/>
                      </a:lnTo>
                      <a:lnTo>
                        <a:pt x="190" y="112"/>
                      </a:lnTo>
                      <a:lnTo>
                        <a:pt x="182" y="116"/>
                      </a:lnTo>
                      <a:lnTo>
                        <a:pt x="184" y="118"/>
                      </a:lnTo>
                      <a:lnTo>
                        <a:pt x="186" y="122"/>
                      </a:lnTo>
                      <a:lnTo>
                        <a:pt x="194" y="128"/>
                      </a:lnTo>
                      <a:lnTo>
                        <a:pt x="204" y="130"/>
                      </a:lnTo>
                      <a:lnTo>
                        <a:pt x="212" y="138"/>
                      </a:lnTo>
                      <a:lnTo>
                        <a:pt x="204" y="138"/>
                      </a:lnTo>
                      <a:lnTo>
                        <a:pt x="200" y="140"/>
                      </a:lnTo>
                      <a:lnTo>
                        <a:pt x="192" y="144"/>
                      </a:lnTo>
                      <a:lnTo>
                        <a:pt x="186" y="146"/>
                      </a:lnTo>
                      <a:lnTo>
                        <a:pt x="176" y="148"/>
                      </a:lnTo>
                      <a:lnTo>
                        <a:pt x="174" y="138"/>
                      </a:lnTo>
                      <a:lnTo>
                        <a:pt x="170" y="134"/>
                      </a:lnTo>
                      <a:lnTo>
                        <a:pt x="160" y="128"/>
                      </a:lnTo>
                      <a:lnTo>
                        <a:pt x="166" y="120"/>
                      </a:lnTo>
                      <a:lnTo>
                        <a:pt x="172" y="118"/>
                      </a:lnTo>
                      <a:lnTo>
                        <a:pt x="164" y="118"/>
                      </a:lnTo>
                      <a:lnTo>
                        <a:pt x="160" y="118"/>
                      </a:lnTo>
                      <a:lnTo>
                        <a:pt x="152" y="116"/>
                      </a:lnTo>
                      <a:lnTo>
                        <a:pt x="146" y="114"/>
                      </a:lnTo>
                      <a:lnTo>
                        <a:pt x="144" y="112"/>
                      </a:lnTo>
                      <a:lnTo>
                        <a:pt x="140" y="108"/>
                      </a:lnTo>
                      <a:lnTo>
                        <a:pt x="132" y="108"/>
                      </a:lnTo>
                      <a:lnTo>
                        <a:pt x="130" y="112"/>
                      </a:lnTo>
                      <a:lnTo>
                        <a:pt x="128" y="116"/>
                      </a:lnTo>
                      <a:lnTo>
                        <a:pt x="124" y="120"/>
                      </a:lnTo>
                      <a:lnTo>
                        <a:pt x="118" y="126"/>
                      </a:lnTo>
                      <a:lnTo>
                        <a:pt x="114" y="128"/>
                      </a:lnTo>
                      <a:lnTo>
                        <a:pt x="110" y="126"/>
                      </a:lnTo>
                      <a:lnTo>
                        <a:pt x="102" y="128"/>
                      </a:lnTo>
                      <a:lnTo>
                        <a:pt x="94" y="132"/>
                      </a:lnTo>
                      <a:lnTo>
                        <a:pt x="92" y="124"/>
                      </a:lnTo>
                      <a:lnTo>
                        <a:pt x="100" y="118"/>
                      </a:lnTo>
                      <a:lnTo>
                        <a:pt x="100" y="108"/>
                      </a:lnTo>
                      <a:lnTo>
                        <a:pt x="106" y="108"/>
                      </a:lnTo>
                      <a:lnTo>
                        <a:pt x="116" y="110"/>
                      </a:lnTo>
                      <a:lnTo>
                        <a:pt x="110" y="98"/>
                      </a:lnTo>
                      <a:lnTo>
                        <a:pt x="106" y="92"/>
                      </a:lnTo>
                      <a:lnTo>
                        <a:pt x="98" y="80"/>
                      </a:lnTo>
                      <a:lnTo>
                        <a:pt x="90" y="76"/>
                      </a:lnTo>
                      <a:lnTo>
                        <a:pt x="82" y="74"/>
                      </a:lnTo>
                      <a:lnTo>
                        <a:pt x="74" y="78"/>
                      </a:lnTo>
                      <a:lnTo>
                        <a:pt x="66" y="8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04" name="íṥlïdê">
                  <a:extLst>
                    <a:ext uri="{FF2B5EF4-FFF2-40B4-BE49-F238E27FC236}">
                      <a16:creationId xmlns:a16="http://schemas.microsoft.com/office/drawing/2014/main" id="{A5D3557C-2B43-47C1-944D-47F8F42D2D4F}"/>
                    </a:ext>
                  </a:extLst>
                </p:cNvPr>
                <p:cNvSpPr/>
                <p:nvPr/>
              </p:nvSpPr>
              <p:spPr bwMode="auto">
                <a:xfrm>
                  <a:off x="4890486" y="2148575"/>
                  <a:ext cx="231372" cy="135904"/>
                </a:xfrm>
                <a:custGeom>
                  <a:avLst/>
                  <a:gdLst>
                    <a:gd name="T0" fmla="*/ 2147483647 w 132"/>
                    <a:gd name="T1" fmla="*/ 2147483647 h 82"/>
                    <a:gd name="T2" fmla="*/ 2147483647 w 132"/>
                    <a:gd name="T3" fmla="*/ 2147483647 h 82"/>
                    <a:gd name="T4" fmla="*/ 2147483647 w 132"/>
                    <a:gd name="T5" fmla="*/ 2147483647 h 82"/>
                    <a:gd name="T6" fmla="*/ 2147483647 w 132"/>
                    <a:gd name="T7" fmla="*/ 2147483647 h 82"/>
                    <a:gd name="T8" fmla="*/ 2147483647 w 132"/>
                    <a:gd name="T9" fmla="*/ 2147483647 h 82"/>
                    <a:gd name="T10" fmla="*/ 2147483647 w 132"/>
                    <a:gd name="T11" fmla="*/ 2147483647 h 82"/>
                    <a:gd name="T12" fmla="*/ 2147483647 w 132"/>
                    <a:gd name="T13" fmla="*/ 2147483647 h 82"/>
                    <a:gd name="T14" fmla="*/ 2147483647 w 132"/>
                    <a:gd name="T15" fmla="*/ 2147483647 h 82"/>
                    <a:gd name="T16" fmla="*/ 2147483647 w 132"/>
                    <a:gd name="T17" fmla="*/ 2147483647 h 82"/>
                    <a:gd name="T18" fmla="*/ 2147483647 w 132"/>
                    <a:gd name="T19" fmla="*/ 2147483647 h 82"/>
                    <a:gd name="T20" fmla="*/ 2147483647 w 132"/>
                    <a:gd name="T21" fmla="*/ 2147483647 h 82"/>
                    <a:gd name="T22" fmla="*/ 2147483647 w 132"/>
                    <a:gd name="T23" fmla="*/ 2147483647 h 82"/>
                    <a:gd name="T24" fmla="*/ 2147483647 w 132"/>
                    <a:gd name="T25" fmla="*/ 2147483647 h 82"/>
                    <a:gd name="T26" fmla="*/ 0 w 132"/>
                    <a:gd name="T27" fmla="*/ 2147483647 h 82"/>
                    <a:gd name="T28" fmla="*/ 0 w 132"/>
                    <a:gd name="T29" fmla="*/ 2147483647 h 82"/>
                    <a:gd name="T30" fmla="*/ 2147483647 w 132"/>
                    <a:gd name="T31" fmla="*/ 2147483647 h 82"/>
                    <a:gd name="T32" fmla="*/ 2147483647 w 132"/>
                    <a:gd name="T33" fmla="*/ 2147483647 h 82"/>
                    <a:gd name="T34" fmla="*/ 2147483647 w 132"/>
                    <a:gd name="T35" fmla="*/ 2147483647 h 82"/>
                    <a:gd name="T36" fmla="*/ 2147483647 w 132"/>
                    <a:gd name="T37" fmla="*/ 2147483647 h 82"/>
                    <a:gd name="T38" fmla="*/ 2147483647 w 132"/>
                    <a:gd name="T39" fmla="*/ 2147483647 h 82"/>
                    <a:gd name="T40" fmla="*/ 2147483647 w 132"/>
                    <a:gd name="T41" fmla="*/ 2147483647 h 82"/>
                    <a:gd name="T42" fmla="*/ 2147483647 w 132"/>
                    <a:gd name="T43" fmla="*/ 2147483647 h 82"/>
                    <a:gd name="T44" fmla="*/ 2147483647 w 132"/>
                    <a:gd name="T45" fmla="*/ 2147483647 h 82"/>
                    <a:gd name="T46" fmla="*/ 2147483647 w 132"/>
                    <a:gd name="T47" fmla="*/ 2147483647 h 82"/>
                    <a:gd name="T48" fmla="*/ 2147483647 w 132"/>
                    <a:gd name="T49" fmla="*/ 2147483647 h 82"/>
                    <a:gd name="T50" fmla="*/ 2147483647 w 132"/>
                    <a:gd name="T51" fmla="*/ 2147483647 h 82"/>
                    <a:gd name="T52" fmla="*/ 2147483647 w 132"/>
                    <a:gd name="T53" fmla="*/ 2147483647 h 82"/>
                    <a:gd name="T54" fmla="*/ 2147483647 w 132"/>
                    <a:gd name="T55" fmla="*/ 2147483647 h 82"/>
                    <a:gd name="T56" fmla="*/ 2147483647 w 132"/>
                    <a:gd name="T57" fmla="*/ 0 h 82"/>
                    <a:gd name="T58" fmla="*/ 2147483647 w 132"/>
                    <a:gd name="T59" fmla="*/ 2147483647 h 82"/>
                    <a:gd name="T60" fmla="*/ 2147483647 w 132"/>
                    <a:gd name="T61" fmla="*/ 2147483647 h 82"/>
                    <a:gd name="T62" fmla="*/ 2147483647 w 132"/>
                    <a:gd name="T63" fmla="*/ 2147483647 h 82"/>
                    <a:gd name="T64" fmla="*/ 2147483647 w 132"/>
                    <a:gd name="T65" fmla="*/ 2147483647 h 82"/>
                    <a:gd name="T66" fmla="*/ 2147483647 w 132"/>
                    <a:gd name="T67" fmla="*/ 2147483647 h 82"/>
                    <a:gd name="T68" fmla="*/ 2147483647 w 132"/>
                    <a:gd name="T69" fmla="*/ 2147483647 h 82"/>
                    <a:gd name="T70" fmla="*/ 2147483647 w 132"/>
                    <a:gd name="T71" fmla="*/ 2147483647 h 82"/>
                    <a:gd name="T72" fmla="*/ 2147483647 w 132"/>
                    <a:gd name="T73" fmla="*/ 2147483647 h 82"/>
                    <a:gd name="T74" fmla="*/ 2147483647 w 132"/>
                    <a:gd name="T75" fmla="*/ 2147483647 h 82"/>
                    <a:gd name="T76" fmla="*/ 2147483647 w 132"/>
                    <a:gd name="T77" fmla="*/ 2147483647 h 82"/>
                    <a:gd name="T78" fmla="*/ 2147483647 w 132"/>
                    <a:gd name="T79" fmla="*/ 2147483647 h 82"/>
                    <a:gd name="T80" fmla="*/ 2147483647 w 132"/>
                    <a:gd name="T81" fmla="*/ 2147483647 h 82"/>
                    <a:gd name="T82" fmla="*/ 2147483647 w 132"/>
                    <a:gd name="T83" fmla="*/ 2147483647 h 82"/>
                    <a:gd name="T84" fmla="*/ 2147483647 w 132"/>
                    <a:gd name="T85" fmla="*/ 2147483647 h 82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132"/>
                    <a:gd name="T130" fmla="*/ 0 h 82"/>
                    <a:gd name="T131" fmla="*/ 132 w 132"/>
                    <a:gd name="T132" fmla="*/ 82 h 82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132" h="82">
                      <a:moveTo>
                        <a:pt x="122" y="72"/>
                      </a:moveTo>
                      <a:lnTo>
                        <a:pt x="110" y="74"/>
                      </a:lnTo>
                      <a:lnTo>
                        <a:pt x="106" y="82"/>
                      </a:lnTo>
                      <a:lnTo>
                        <a:pt x="98" y="82"/>
                      </a:lnTo>
                      <a:lnTo>
                        <a:pt x="90" y="80"/>
                      </a:lnTo>
                      <a:lnTo>
                        <a:pt x="80" y="82"/>
                      </a:lnTo>
                      <a:lnTo>
                        <a:pt x="74" y="82"/>
                      </a:lnTo>
                      <a:lnTo>
                        <a:pt x="62" y="78"/>
                      </a:lnTo>
                      <a:lnTo>
                        <a:pt x="58" y="76"/>
                      </a:lnTo>
                      <a:lnTo>
                        <a:pt x="40" y="76"/>
                      </a:lnTo>
                      <a:lnTo>
                        <a:pt x="30" y="76"/>
                      </a:lnTo>
                      <a:lnTo>
                        <a:pt x="22" y="76"/>
                      </a:lnTo>
                      <a:lnTo>
                        <a:pt x="16" y="78"/>
                      </a:lnTo>
                      <a:lnTo>
                        <a:pt x="0" y="80"/>
                      </a:lnTo>
                      <a:lnTo>
                        <a:pt x="0" y="76"/>
                      </a:lnTo>
                      <a:lnTo>
                        <a:pt x="10" y="70"/>
                      </a:lnTo>
                      <a:lnTo>
                        <a:pt x="6" y="64"/>
                      </a:lnTo>
                      <a:lnTo>
                        <a:pt x="4" y="52"/>
                      </a:lnTo>
                      <a:lnTo>
                        <a:pt x="2" y="48"/>
                      </a:lnTo>
                      <a:lnTo>
                        <a:pt x="12" y="46"/>
                      </a:lnTo>
                      <a:lnTo>
                        <a:pt x="18" y="34"/>
                      </a:lnTo>
                      <a:lnTo>
                        <a:pt x="26" y="24"/>
                      </a:lnTo>
                      <a:lnTo>
                        <a:pt x="26" y="18"/>
                      </a:lnTo>
                      <a:lnTo>
                        <a:pt x="30" y="18"/>
                      </a:lnTo>
                      <a:lnTo>
                        <a:pt x="36" y="18"/>
                      </a:lnTo>
                      <a:lnTo>
                        <a:pt x="46" y="14"/>
                      </a:lnTo>
                      <a:lnTo>
                        <a:pt x="48" y="6"/>
                      </a:lnTo>
                      <a:lnTo>
                        <a:pt x="60" y="4"/>
                      </a:lnTo>
                      <a:lnTo>
                        <a:pt x="68" y="0"/>
                      </a:lnTo>
                      <a:lnTo>
                        <a:pt x="76" y="4"/>
                      </a:lnTo>
                      <a:lnTo>
                        <a:pt x="98" y="4"/>
                      </a:lnTo>
                      <a:lnTo>
                        <a:pt x="106" y="16"/>
                      </a:lnTo>
                      <a:lnTo>
                        <a:pt x="106" y="24"/>
                      </a:lnTo>
                      <a:lnTo>
                        <a:pt x="112" y="28"/>
                      </a:lnTo>
                      <a:lnTo>
                        <a:pt x="116" y="34"/>
                      </a:lnTo>
                      <a:lnTo>
                        <a:pt x="120" y="40"/>
                      </a:lnTo>
                      <a:lnTo>
                        <a:pt x="122" y="42"/>
                      </a:lnTo>
                      <a:lnTo>
                        <a:pt x="130" y="44"/>
                      </a:lnTo>
                      <a:lnTo>
                        <a:pt x="132" y="50"/>
                      </a:lnTo>
                      <a:lnTo>
                        <a:pt x="126" y="52"/>
                      </a:lnTo>
                      <a:lnTo>
                        <a:pt x="114" y="54"/>
                      </a:lnTo>
                      <a:lnTo>
                        <a:pt x="118" y="62"/>
                      </a:lnTo>
                      <a:lnTo>
                        <a:pt x="122" y="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05" name="ïṧḷíḋê">
                  <a:extLst>
                    <a:ext uri="{FF2B5EF4-FFF2-40B4-BE49-F238E27FC236}">
                      <a16:creationId xmlns:a16="http://schemas.microsoft.com/office/drawing/2014/main" id="{D55D4AE7-9E8F-4E8D-A831-BFD769A8A65C}"/>
                    </a:ext>
                  </a:extLst>
                </p:cNvPr>
                <p:cNvSpPr/>
                <p:nvPr/>
              </p:nvSpPr>
              <p:spPr bwMode="auto">
                <a:xfrm>
                  <a:off x="4666001" y="2437193"/>
                  <a:ext cx="85388" cy="61646"/>
                </a:xfrm>
                <a:custGeom>
                  <a:avLst/>
                  <a:gdLst>
                    <a:gd name="T0" fmla="*/ 0 w 49"/>
                    <a:gd name="T1" fmla="*/ 2147483647 h 36"/>
                    <a:gd name="T2" fmla="*/ 2147483647 w 49"/>
                    <a:gd name="T3" fmla="*/ 2147483647 h 36"/>
                    <a:gd name="T4" fmla="*/ 2147483647 w 49"/>
                    <a:gd name="T5" fmla="*/ 2147483647 h 36"/>
                    <a:gd name="T6" fmla="*/ 2147483647 w 49"/>
                    <a:gd name="T7" fmla="*/ 2147483647 h 36"/>
                    <a:gd name="T8" fmla="*/ 2147483647 w 49"/>
                    <a:gd name="T9" fmla="*/ 0 h 36"/>
                    <a:gd name="T10" fmla="*/ 2147483647 w 49"/>
                    <a:gd name="T11" fmla="*/ 2147483647 h 36"/>
                    <a:gd name="T12" fmla="*/ 2147483647 w 49"/>
                    <a:gd name="T13" fmla="*/ 2147483647 h 36"/>
                    <a:gd name="T14" fmla="*/ 2147483647 w 49"/>
                    <a:gd name="T15" fmla="*/ 2147483647 h 36"/>
                    <a:gd name="T16" fmla="*/ 2147483647 w 49"/>
                    <a:gd name="T17" fmla="*/ 2147483647 h 36"/>
                    <a:gd name="T18" fmla="*/ 2147483647 w 49"/>
                    <a:gd name="T19" fmla="*/ 2147483647 h 36"/>
                    <a:gd name="T20" fmla="*/ 2147483647 w 49"/>
                    <a:gd name="T21" fmla="*/ 2147483647 h 36"/>
                    <a:gd name="T22" fmla="*/ 2147483647 w 49"/>
                    <a:gd name="T23" fmla="*/ 2147483647 h 36"/>
                    <a:gd name="T24" fmla="*/ 2147483647 w 49"/>
                    <a:gd name="T25" fmla="*/ 2147483647 h 36"/>
                    <a:gd name="T26" fmla="*/ 2147483647 w 49"/>
                    <a:gd name="T27" fmla="*/ 2147483647 h 36"/>
                    <a:gd name="T28" fmla="*/ 2147483647 w 49"/>
                    <a:gd name="T29" fmla="*/ 2147483647 h 36"/>
                    <a:gd name="T30" fmla="*/ 0 w 49"/>
                    <a:gd name="T31" fmla="*/ 2147483647 h 36"/>
                    <a:gd name="T32" fmla="*/ 0 w 49"/>
                    <a:gd name="T33" fmla="*/ 2147483647 h 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49"/>
                    <a:gd name="T52" fmla="*/ 0 h 36"/>
                    <a:gd name="T53" fmla="*/ 49 w 49"/>
                    <a:gd name="T54" fmla="*/ 36 h 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49" h="36">
                      <a:moveTo>
                        <a:pt x="0" y="4"/>
                      </a:moveTo>
                      <a:lnTo>
                        <a:pt x="13" y="6"/>
                      </a:lnTo>
                      <a:lnTo>
                        <a:pt x="21" y="4"/>
                      </a:lnTo>
                      <a:lnTo>
                        <a:pt x="25" y="2"/>
                      </a:lnTo>
                      <a:lnTo>
                        <a:pt x="39" y="0"/>
                      </a:lnTo>
                      <a:lnTo>
                        <a:pt x="49" y="6"/>
                      </a:lnTo>
                      <a:lnTo>
                        <a:pt x="35" y="10"/>
                      </a:lnTo>
                      <a:lnTo>
                        <a:pt x="33" y="16"/>
                      </a:lnTo>
                      <a:lnTo>
                        <a:pt x="29" y="24"/>
                      </a:lnTo>
                      <a:lnTo>
                        <a:pt x="21" y="24"/>
                      </a:lnTo>
                      <a:lnTo>
                        <a:pt x="17" y="28"/>
                      </a:lnTo>
                      <a:lnTo>
                        <a:pt x="15" y="36"/>
                      </a:lnTo>
                      <a:lnTo>
                        <a:pt x="11" y="32"/>
                      </a:lnTo>
                      <a:lnTo>
                        <a:pt x="7" y="26"/>
                      </a:lnTo>
                      <a:lnTo>
                        <a:pt x="4" y="18"/>
                      </a:lnTo>
                      <a:lnTo>
                        <a:pt x="0" y="14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06" name="iṧļïḓé">
                  <a:extLst>
                    <a:ext uri="{FF2B5EF4-FFF2-40B4-BE49-F238E27FC236}">
                      <a16:creationId xmlns:a16="http://schemas.microsoft.com/office/drawing/2014/main" id="{2A2DBEF7-E7B7-4D17-A03B-7AA19DE2C32B}"/>
                    </a:ext>
                  </a:extLst>
                </p:cNvPr>
                <p:cNvSpPr/>
                <p:nvPr/>
              </p:nvSpPr>
              <p:spPr bwMode="auto">
                <a:xfrm>
                  <a:off x="4858811" y="2574496"/>
                  <a:ext cx="61975" cy="39230"/>
                </a:xfrm>
                <a:custGeom>
                  <a:avLst/>
                  <a:gdLst>
                    <a:gd name="T0" fmla="*/ 2147483647 w 36"/>
                    <a:gd name="T1" fmla="*/ 0 h 24"/>
                    <a:gd name="T2" fmla="*/ 2147483647 w 36"/>
                    <a:gd name="T3" fmla="*/ 2147483647 h 24"/>
                    <a:gd name="T4" fmla="*/ 2147483647 w 36"/>
                    <a:gd name="T5" fmla="*/ 2147483647 h 24"/>
                    <a:gd name="T6" fmla="*/ 2147483647 w 36"/>
                    <a:gd name="T7" fmla="*/ 2147483647 h 24"/>
                    <a:gd name="T8" fmla="*/ 2147483647 w 36"/>
                    <a:gd name="T9" fmla="*/ 2147483647 h 24"/>
                    <a:gd name="T10" fmla="*/ 2147483647 w 36"/>
                    <a:gd name="T11" fmla="*/ 2147483647 h 24"/>
                    <a:gd name="T12" fmla="*/ 2147483647 w 36"/>
                    <a:gd name="T13" fmla="*/ 2147483647 h 24"/>
                    <a:gd name="T14" fmla="*/ 0 w 36"/>
                    <a:gd name="T15" fmla="*/ 2147483647 h 24"/>
                    <a:gd name="T16" fmla="*/ 0 w 36"/>
                    <a:gd name="T17" fmla="*/ 2147483647 h 24"/>
                    <a:gd name="T18" fmla="*/ 2147483647 w 36"/>
                    <a:gd name="T19" fmla="*/ 2147483647 h 24"/>
                    <a:gd name="T20" fmla="*/ 2147483647 w 36"/>
                    <a:gd name="T21" fmla="*/ 0 h 24"/>
                    <a:gd name="T22" fmla="*/ 2147483647 w 36"/>
                    <a:gd name="T23" fmla="*/ 0 h 24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36"/>
                    <a:gd name="T37" fmla="*/ 0 h 24"/>
                    <a:gd name="T38" fmla="*/ 36 w 36"/>
                    <a:gd name="T39" fmla="*/ 24 h 24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36" h="24">
                      <a:moveTo>
                        <a:pt x="26" y="0"/>
                      </a:moveTo>
                      <a:lnTo>
                        <a:pt x="36" y="4"/>
                      </a:lnTo>
                      <a:lnTo>
                        <a:pt x="36" y="16"/>
                      </a:lnTo>
                      <a:lnTo>
                        <a:pt x="30" y="20"/>
                      </a:lnTo>
                      <a:lnTo>
                        <a:pt x="10" y="24"/>
                      </a:lnTo>
                      <a:lnTo>
                        <a:pt x="6" y="22"/>
                      </a:lnTo>
                      <a:lnTo>
                        <a:pt x="4" y="22"/>
                      </a:lnTo>
                      <a:lnTo>
                        <a:pt x="0" y="16"/>
                      </a:lnTo>
                      <a:lnTo>
                        <a:pt x="0" y="2"/>
                      </a:lnTo>
                      <a:lnTo>
                        <a:pt x="8" y="2"/>
                      </a:lnTo>
                      <a:lnTo>
                        <a:pt x="12" y="0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07" name="ïṣ1îḍê">
                  <a:extLst>
                    <a:ext uri="{FF2B5EF4-FFF2-40B4-BE49-F238E27FC236}">
                      <a16:creationId xmlns:a16="http://schemas.microsoft.com/office/drawing/2014/main" id="{5248BF67-F64F-48C4-9B15-2684FC208467}"/>
                    </a:ext>
                  </a:extLst>
                </p:cNvPr>
                <p:cNvSpPr/>
                <p:nvPr/>
              </p:nvSpPr>
              <p:spPr bwMode="auto">
                <a:xfrm>
                  <a:off x="4834021" y="2395161"/>
                  <a:ext cx="247898" cy="133100"/>
                </a:xfrm>
                <a:custGeom>
                  <a:avLst/>
                  <a:gdLst>
                    <a:gd name="T0" fmla="*/ 2147483647 w 142"/>
                    <a:gd name="T1" fmla="*/ 2147483647 h 80"/>
                    <a:gd name="T2" fmla="*/ 2147483647 w 142"/>
                    <a:gd name="T3" fmla="*/ 2147483647 h 80"/>
                    <a:gd name="T4" fmla="*/ 2147483647 w 142"/>
                    <a:gd name="T5" fmla="*/ 2147483647 h 80"/>
                    <a:gd name="T6" fmla="*/ 2147483647 w 142"/>
                    <a:gd name="T7" fmla="*/ 2147483647 h 80"/>
                    <a:gd name="T8" fmla="*/ 2147483647 w 142"/>
                    <a:gd name="T9" fmla="*/ 2147483647 h 80"/>
                    <a:gd name="T10" fmla="*/ 2147483647 w 142"/>
                    <a:gd name="T11" fmla="*/ 2147483647 h 80"/>
                    <a:gd name="T12" fmla="*/ 2147483647 w 142"/>
                    <a:gd name="T13" fmla="*/ 2147483647 h 80"/>
                    <a:gd name="T14" fmla="*/ 2147483647 w 142"/>
                    <a:gd name="T15" fmla="*/ 2147483647 h 80"/>
                    <a:gd name="T16" fmla="*/ 2147483647 w 142"/>
                    <a:gd name="T17" fmla="*/ 2147483647 h 80"/>
                    <a:gd name="T18" fmla="*/ 2147483647 w 142"/>
                    <a:gd name="T19" fmla="*/ 2147483647 h 80"/>
                    <a:gd name="T20" fmla="*/ 2147483647 w 142"/>
                    <a:gd name="T21" fmla="*/ 2147483647 h 80"/>
                    <a:gd name="T22" fmla="*/ 0 w 142"/>
                    <a:gd name="T23" fmla="*/ 2147483647 h 80"/>
                    <a:gd name="T24" fmla="*/ 2147483647 w 142"/>
                    <a:gd name="T25" fmla="*/ 2147483647 h 80"/>
                    <a:gd name="T26" fmla="*/ 2147483647 w 142"/>
                    <a:gd name="T27" fmla="*/ 2147483647 h 80"/>
                    <a:gd name="T28" fmla="*/ 2147483647 w 142"/>
                    <a:gd name="T29" fmla="*/ 2147483647 h 80"/>
                    <a:gd name="T30" fmla="*/ 2147483647 w 142"/>
                    <a:gd name="T31" fmla="*/ 2147483647 h 80"/>
                    <a:gd name="T32" fmla="*/ 2147483647 w 142"/>
                    <a:gd name="T33" fmla="*/ 2147483647 h 80"/>
                    <a:gd name="T34" fmla="*/ 2147483647 w 142"/>
                    <a:gd name="T35" fmla="*/ 2147483647 h 80"/>
                    <a:gd name="T36" fmla="*/ 2147483647 w 142"/>
                    <a:gd name="T37" fmla="*/ 2147483647 h 80"/>
                    <a:gd name="T38" fmla="*/ 2147483647 w 142"/>
                    <a:gd name="T39" fmla="*/ 2147483647 h 80"/>
                    <a:gd name="T40" fmla="*/ 2147483647 w 142"/>
                    <a:gd name="T41" fmla="*/ 2147483647 h 80"/>
                    <a:gd name="T42" fmla="*/ 2147483647 w 142"/>
                    <a:gd name="T43" fmla="*/ 2147483647 h 80"/>
                    <a:gd name="T44" fmla="*/ 2147483647 w 142"/>
                    <a:gd name="T45" fmla="*/ 2147483647 h 80"/>
                    <a:gd name="T46" fmla="*/ 2147483647 w 142"/>
                    <a:gd name="T47" fmla="*/ 2147483647 h 80"/>
                    <a:gd name="T48" fmla="*/ 2147483647 w 142"/>
                    <a:gd name="T49" fmla="*/ 2147483647 h 80"/>
                    <a:gd name="T50" fmla="*/ 2147483647 w 142"/>
                    <a:gd name="T51" fmla="*/ 2147483647 h 80"/>
                    <a:gd name="T52" fmla="*/ 2147483647 w 142"/>
                    <a:gd name="T53" fmla="*/ 2147483647 h 80"/>
                    <a:gd name="T54" fmla="*/ 2147483647 w 142"/>
                    <a:gd name="T55" fmla="*/ 2147483647 h 80"/>
                    <a:gd name="T56" fmla="*/ 2147483647 w 142"/>
                    <a:gd name="T57" fmla="*/ 0 h 80"/>
                    <a:gd name="T58" fmla="*/ 2147483647 w 142"/>
                    <a:gd name="T59" fmla="*/ 2147483647 h 80"/>
                    <a:gd name="T60" fmla="*/ 2147483647 w 142"/>
                    <a:gd name="T61" fmla="*/ 2147483647 h 80"/>
                    <a:gd name="T62" fmla="*/ 2147483647 w 142"/>
                    <a:gd name="T63" fmla="*/ 2147483647 h 80"/>
                    <a:gd name="T64" fmla="*/ 2147483647 w 142"/>
                    <a:gd name="T65" fmla="*/ 2147483647 h 80"/>
                    <a:gd name="T66" fmla="*/ 2147483647 w 142"/>
                    <a:gd name="T67" fmla="*/ 2147483647 h 80"/>
                    <a:gd name="T68" fmla="*/ 2147483647 w 142"/>
                    <a:gd name="T69" fmla="*/ 2147483647 h 80"/>
                    <a:gd name="T70" fmla="*/ 2147483647 w 142"/>
                    <a:gd name="T71" fmla="*/ 2147483647 h 80"/>
                    <a:gd name="T72" fmla="*/ 2147483647 w 142"/>
                    <a:gd name="T73" fmla="*/ 2147483647 h 80"/>
                    <a:gd name="T74" fmla="*/ 2147483647 w 142"/>
                    <a:gd name="T75" fmla="*/ 2147483647 h 80"/>
                    <a:gd name="T76" fmla="*/ 2147483647 w 142"/>
                    <a:gd name="T77" fmla="*/ 2147483647 h 80"/>
                    <a:gd name="T78" fmla="*/ 2147483647 w 142"/>
                    <a:gd name="T79" fmla="*/ 2147483647 h 80"/>
                    <a:gd name="T80" fmla="*/ 2147483647 w 142"/>
                    <a:gd name="T81" fmla="*/ 2147483647 h 80"/>
                    <a:gd name="T82" fmla="*/ 2147483647 w 142"/>
                    <a:gd name="T83" fmla="*/ 2147483647 h 80"/>
                    <a:gd name="T84" fmla="*/ 2147483647 w 142"/>
                    <a:gd name="T85" fmla="*/ 2147483647 h 80"/>
                    <a:gd name="T86" fmla="*/ 2147483647 w 142"/>
                    <a:gd name="T87" fmla="*/ 2147483647 h 80"/>
                    <a:gd name="T88" fmla="*/ 2147483647 w 142"/>
                    <a:gd name="T89" fmla="*/ 2147483647 h 80"/>
                    <a:gd name="T90" fmla="*/ 2147483647 w 142"/>
                    <a:gd name="T91" fmla="*/ 2147483647 h 80"/>
                    <a:gd name="T92" fmla="*/ 2147483647 w 142"/>
                    <a:gd name="T93" fmla="*/ 2147483647 h 80"/>
                    <a:gd name="T94" fmla="*/ 2147483647 w 142"/>
                    <a:gd name="T95" fmla="*/ 2147483647 h 80"/>
                    <a:gd name="T96" fmla="*/ 2147483647 w 142"/>
                    <a:gd name="T97" fmla="*/ 2147483647 h 80"/>
                    <a:gd name="T98" fmla="*/ 2147483647 w 142"/>
                    <a:gd name="T99" fmla="*/ 2147483647 h 80"/>
                    <a:gd name="T100" fmla="*/ 2147483647 w 142"/>
                    <a:gd name="T101" fmla="*/ 2147483647 h 80"/>
                    <a:gd name="T102" fmla="*/ 2147483647 w 142"/>
                    <a:gd name="T103" fmla="*/ 2147483647 h 80"/>
                    <a:gd name="T104" fmla="*/ 2147483647 w 142"/>
                    <a:gd name="T105" fmla="*/ 2147483647 h 80"/>
                    <a:gd name="T106" fmla="*/ 2147483647 w 142"/>
                    <a:gd name="T107" fmla="*/ 2147483647 h 80"/>
                    <a:gd name="T108" fmla="*/ 2147483647 w 142"/>
                    <a:gd name="T109" fmla="*/ 2147483647 h 80"/>
                    <a:gd name="T110" fmla="*/ 2147483647 w 142"/>
                    <a:gd name="T111" fmla="*/ 2147483647 h 80"/>
                    <a:gd name="T112" fmla="*/ 2147483647 w 142"/>
                    <a:gd name="T113" fmla="*/ 2147483647 h 80"/>
                    <a:gd name="T114" fmla="*/ 2147483647 w 142"/>
                    <a:gd name="T115" fmla="*/ 2147483647 h 80"/>
                    <a:gd name="T116" fmla="*/ 2147483647 w 142"/>
                    <a:gd name="T117" fmla="*/ 2147483647 h 80"/>
                    <a:gd name="T118" fmla="*/ 2147483647 w 142"/>
                    <a:gd name="T119" fmla="*/ 2147483647 h 80"/>
                    <a:gd name="T120" fmla="*/ 2147483647 w 142"/>
                    <a:gd name="T121" fmla="*/ 2147483647 h 80"/>
                    <a:gd name="T122" fmla="*/ 2147483647 w 142"/>
                    <a:gd name="T123" fmla="*/ 2147483647 h 80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w 142"/>
                    <a:gd name="T187" fmla="*/ 0 h 80"/>
                    <a:gd name="T188" fmla="*/ 142 w 142"/>
                    <a:gd name="T189" fmla="*/ 80 h 80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T186" t="T187" r="T188" b="T189"/>
                  <a:pathLst>
                    <a:path w="142" h="80">
                      <a:moveTo>
                        <a:pt x="36" y="68"/>
                      </a:moveTo>
                      <a:lnTo>
                        <a:pt x="28" y="64"/>
                      </a:lnTo>
                      <a:lnTo>
                        <a:pt x="26" y="64"/>
                      </a:lnTo>
                      <a:lnTo>
                        <a:pt x="24" y="62"/>
                      </a:lnTo>
                      <a:lnTo>
                        <a:pt x="22" y="58"/>
                      </a:lnTo>
                      <a:lnTo>
                        <a:pt x="20" y="54"/>
                      </a:lnTo>
                      <a:lnTo>
                        <a:pt x="16" y="52"/>
                      </a:lnTo>
                      <a:lnTo>
                        <a:pt x="14" y="52"/>
                      </a:lnTo>
                      <a:lnTo>
                        <a:pt x="14" y="48"/>
                      </a:lnTo>
                      <a:lnTo>
                        <a:pt x="10" y="46"/>
                      </a:lnTo>
                      <a:lnTo>
                        <a:pt x="8" y="40"/>
                      </a:lnTo>
                      <a:lnTo>
                        <a:pt x="0" y="40"/>
                      </a:lnTo>
                      <a:lnTo>
                        <a:pt x="4" y="36"/>
                      </a:lnTo>
                      <a:lnTo>
                        <a:pt x="10" y="36"/>
                      </a:lnTo>
                      <a:lnTo>
                        <a:pt x="16" y="36"/>
                      </a:lnTo>
                      <a:lnTo>
                        <a:pt x="20" y="32"/>
                      </a:lnTo>
                      <a:lnTo>
                        <a:pt x="22" y="30"/>
                      </a:lnTo>
                      <a:lnTo>
                        <a:pt x="24" y="24"/>
                      </a:lnTo>
                      <a:lnTo>
                        <a:pt x="24" y="16"/>
                      </a:lnTo>
                      <a:lnTo>
                        <a:pt x="28" y="12"/>
                      </a:lnTo>
                      <a:lnTo>
                        <a:pt x="32" y="10"/>
                      </a:lnTo>
                      <a:lnTo>
                        <a:pt x="36" y="8"/>
                      </a:lnTo>
                      <a:lnTo>
                        <a:pt x="38" y="2"/>
                      </a:lnTo>
                      <a:lnTo>
                        <a:pt x="56" y="6"/>
                      </a:lnTo>
                      <a:lnTo>
                        <a:pt x="70" y="10"/>
                      </a:lnTo>
                      <a:lnTo>
                        <a:pt x="76" y="8"/>
                      </a:lnTo>
                      <a:lnTo>
                        <a:pt x="80" y="6"/>
                      </a:lnTo>
                      <a:lnTo>
                        <a:pt x="86" y="2"/>
                      </a:lnTo>
                      <a:lnTo>
                        <a:pt x="92" y="0"/>
                      </a:lnTo>
                      <a:lnTo>
                        <a:pt x="100" y="2"/>
                      </a:lnTo>
                      <a:lnTo>
                        <a:pt x="106" y="8"/>
                      </a:lnTo>
                      <a:lnTo>
                        <a:pt x="108" y="12"/>
                      </a:lnTo>
                      <a:lnTo>
                        <a:pt x="112" y="20"/>
                      </a:lnTo>
                      <a:lnTo>
                        <a:pt x="116" y="36"/>
                      </a:lnTo>
                      <a:lnTo>
                        <a:pt x="118" y="44"/>
                      </a:lnTo>
                      <a:lnTo>
                        <a:pt x="120" y="50"/>
                      </a:lnTo>
                      <a:lnTo>
                        <a:pt x="128" y="46"/>
                      </a:lnTo>
                      <a:lnTo>
                        <a:pt x="136" y="44"/>
                      </a:lnTo>
                      <a:lnTo>
                        <a:pt x="140" y="46"/>
                      </a:lnTo>
                      <a:lnTo>
                        <a:pt x="142" y="50"/>
                      </a:lnTo>
                      <a:lnTo>
                        <a:pt x="142" y="54"/>
                      </a:lnTo>
                      <a:lnTo>
                        <a:pt x="140" y="56"/>
                      </a:lnTo>
                      <a:lnTo>
                        <a:pt x="138" y="56"/>
                      </a:lnTo>
                      <a:lnTo>
                        <a:pt x="132" y="56"/>
                      </a:lnTo>
                      <a:lnTo>
                        <a:pt x="130" y="68"/>
                      </a:lnTo>
                      <a:lnTo>
                        <a:pt x="126" y="80"/>
                      </a:lnTo>
                      <a:lnTo>
                        <a:pt x="116" y="74"/>
                      </a:lnTo>
                      <a:lnTo>
                        <a:pt x="110" y="72"/>
                      </a:lnTo>
                      <a:lnTo>
                        <a:pt x="106" y="72"/>
                      </a:lnTo>
                      <a:lnTo>
                        <a:pt x="100" y="74"/>
                      </a:lnTo>
                      <a:lnTo>
                        <a:pt x="96" y="76"/>
                      </a:lnTo>
                      <a:lnTo>
                        <a:pt x="92" y="80"/>
                      </a:lnTo>
                      <a:lnTo>
                        <a:pt x="86" y="80"/>
                      </a:lnTo>
                      <a:lnTo>
                        <a:pt x="64" y="80"/>
                      </a:lnTo>
                      <a:lnTo>
                        <a:pt x="60" y="78"/>
                      </a:lnTo>
                      <a:lnTo>
                        <a:pt x="54" y="78"/>
                      </a:lnTo>
                      <a:lnTo>
                        <a:pt x="50" y="78"/>
                      </a:lnTo>
                      <a:lnTo>
                        <a:pt x="46" y="76"/>
                      </a:lnTo>
                      <a:lnTo>
                        <a:pt x="44" y="76"/>
                      </a:lnTo>
                      <a:lnTo>
                        <a:pt x="42" y="74"/>
                      </a:lnTo>
                      <a:lnTo>
                        <a:pt x="42" y="72"/>
                      </a:lnTo>
                      <a:lnTo>
                        <a:pt x="36" y="6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08" name="îŝľiḑè">
                  <a:extLst>
                    <a:ext uri="{FF2B5EF4-FFF2-40B4-BE49-F238E27FC236}">
                      <a16:creationId xmlns:a16="http://schemas.microsoft.com/office/drawing/2014/main" id="{65C5F971-701D-4CA9-84FF-11CAAA77106F}"/>
                    </a:ext>
                  </a:extLst>
                </p:cNvPr>
                <p:cNvSpPr/>
                <p:nvPr/>
              </p:nvSpPr>
              <p:spPr bwMode="auto">
                <a:xfrm>
                  <a:off x="4799591" y="2451203"/>
                  <a:ext cx="118441" cy="128898"/>
                </a:xfrm>
                <a:custGeom>
                  <a:avLst/>
                  <a:gdLst>
                    <a:gd name="T0" fmla="*/ 2147483647 w 68"/>
                    <a:gd name="T1" fmla="*/ 2147483647 h 76"/>
                    <a:gd name="T2" fmla="*/ 2147483647 w 68"/>
                    <a:gd name="T3" fmla="*/ 2147483647 h 76"/>
                    <a:gd name="T4" fmla="*/ 2147483647 w 68"/>
                    <a:gd name="T5" fmla="*/ 0 h 76"/>
                    <a:gd name="T6" fmla="*/ 2147483647 w 68"/>
                    <a:gd name="T7" fmla="*/ 2147483647 h 76"/>
                    <a:gd name="T8" fmla="*/ 2147483647 w 68"/>
                    <a:gd name="T9" fmla="*/ 2147483647 h 76"/>
                    <a:gd name="T10" fmla="*/ 2147483647 w 68"/>
                    <a:gd name="T11" fmla="*/ 2147483647 h 76"/>
                    <a:gd name="T12" fmla="*/ 2147483647 w 68"/>
                    <a:gd name="T13" fmla="*/ 2147483647 h 76"/>
                    <a:gd name="T14" fmla="*/ 2147483647 w 68"/>
                    <a:gd name="T15" fmla="*/ 2147483647 h 76"/>
                    <a:gd name="T16" fmla="*/ 2147483647 w 68"/>
                    <a:gd name="T17" fmla="*/ 2147483647 h 76"/>
                    <a:gd name="T18" fmla="*/ 2147483647 w 68"/>
                    <a:gd name="T19" fmla="*/ 2147483647 h 76"/>
                    <a:gd name="T20" fmla="*/ 2147483647 w 68"/>
                    <a:gd name="T21" fmla="*/ 2147483647 h 76"/>
                    <a:gd name="T22" fmla="*/ 2147483647 w 68"/>
                    <a:gd name="T23" fmla="*/ 2147483647 h 76"/>
                    <a:gd name="T24" fmla="*/ 2147483647 w 68"/>
                    <a:gd name="T25" fmla="*/ 2147483647 h 76"/>
                    <a:gd name="T26" fmla="*/ 2147483647 w 68"/>
                    <a:gd name="T27" fmla="*/ 2147483647 h 76"/>
                    <a:gd name="T28" fmla="*/ 2147483647 w 68"/>
                    <a:gd name="T29" fmla="*/ 2147483647 h 76"/>
                    <a:gd name="T30" fmla="*/ 2147483647 w 68"/>
                    <a:gd name="T31" fmla="*/ 2147483647 h 76"/>
                    <a:gd name="T32" fmla="*/ 2147483647 w 68"/>
                    <a:gd name="T33" fmla="*/ 2147483647 h 76"/>
                    <a:gd name="T34" fmla="*/ 2147483647 w 68"/>
                    <a:gd name="T35" fmla="*/ 2147483647 h 76"/>
                    <a:gd name="T36" fmla="*/ 2147483647 w 68"/>
                    <a:gd name="T37" fmla="*/ 2147483647 h 76"/>
                    <a:gd name="T38" fmla="*/ 2147483647 w 68"/>
                    <a:gd name="T39" fmla="*/ 2147483647 h 76"/>
                    <a:gd name="T40" fmla="*/ 2147483647 w 68"/>
                    <a:gd name="T41" fmla="*/ 2147483647 h 76"/>
                    <a:gd name="T42" fmla="*/ 2147483647 w 68"/>
                    <a:gd name="T43" fmla="*/ 2147483647 h 76"/>
                    <a:gd name="T44" fmla="*/ 2147483647 w 68"/>
                    <a:gd name="T45" fmla="*/ 2147483647 h 76"/>
                    <a:gd name="T46" fmla="*/ 2147483647 w 68"/>
                    <a:gd name="T47" fmla="*/ 2147483647 h 76"/>
                    <a:gd name="T48" fmla="*/ 2147483647 w 68"/>
                    <a:gd name="T49" fmla="*/ 2147483647 h 76"/>
                    <a:gd name="T50" fmla="*/ 2147483647 w 68"/>
                    <a:gd name="T51" fmla="*/ 2147483647 h 76"/>
                    <a:gd name="T52" fmla="*/ 2147483647 w 68"/>
                    <a:gd name="T53" fmla="*/ 2147483647 h 76"/>
                    <a:gd name="T54" fmla="*/ 2147483647 w 68"/>
                    <a:gd name="T55" fmla="*/ 2147483647 h 76"/>
                    <a:gd name="T56" fmla="*/ 2147483647 w 68"/>
                    <a:gd name="T57" fmla="*/ 2147483647 h 76"/>
                    <a:gd name="T58" fmla="*/ 0 w 68"/>
                    <a:gd name="T59" fmla="*/ 2147483647 h 76"/>
                    <a:gd name="T60" fmla="*/ 2147483647 w 68"/>
                    <a:gd name="T61" fmla="*/ 2147483647 h 76"/>
                    <a:gd name="T62" fmla="*/ 2147483647 w 68"/>
                    <a:gd name="T63" fmla="*/ 2147483647 h 76"/>
                    <a:gd name="T64" fmla="*/ 2147483647 w 68"/>
                    <a:gd name="T65" fmla="*/ 2147483647 h 76"/>
                    <a:gd name="T66" fmla="*/ 2147483647 w 68"/>
                    <a:gd name="T67" fmla="*/ 2147483647 h 76"/>
                    <a:gd name="T68" fmla="*/ 2147483647 w 68"/>
                    <a:gd name="T69" fmla="*/ 2147483647 h 76"/>
                    <a:gd name="T70" fmla="*/ 2147483647 w 68"/>
                    <a:gd name="T71" fmla="*/ 2147483647 h 76"/>
                    <a:gd name="T72" fmla="*/ 2147483647 w 68"/>
                    <a:gd name="T73" fmla="*/ 2147483647 h 7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68"/>
                    <a:gd name="T112" fmla="*/ 0 h 76"/>
                    <a:gd name="T113" fmla="*/ 68 w 68"/>
                    <a:gd name="T114" fmla="*/ 76 h 7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68" h="76">
                      <a:moveTo>
                        <a:pt x="2" y="8"/>
                      </a:moveTo>
                      <a:lnTo>
                        <a:pt x="6" y="6"/>
                      </a:lnTo>
                      <a:lnTo>
                        <a:pt x="16" y="0"/>
                      </a:lnTo>
                      <a:lnTo>
                        <a:pt x="20" y="6"/>
                      </a:lnTo>
                      <a:lnTo>
                        <a:pt x="28" y="6"/>
                      </a:lnTo>
                      <a:lnTo>
                        <a:pt x="30" y="12"/>
                      </a:lnTo>
                      <a:lnTo>
                        <a:pt x="34" y="14"/>
                      </a:lnTo>
                      <a:lnTo>
                        <a:pt x="34" y="18"/>
                      </a:lnTo>
                      <a:lnTo>
                        <a:pt x="36" y="18"/>
                      </a:lnTo>
                      <a:lnTo>
                        <a:pt x="40" y="20"/>
                      </a:lnTo>
                      <a:lnTo>
                        <a:pt x="42" y="28"/>
                      </a:lnTo>
                      <a:lnTo>
                        <a:pt x="48" y="30"/>
                      </a:lnTo>
                      <a:lnTo>
                        <a:pt x="56" y="34"/>
                      </a:lnTo>
                      <a:lnTo>
                        <a:pt x="62" y="38"/>
                      </a:lnTo>
                      <a:lnTo>
                        <a:pt x="62" y="44"/>
                      </a:lnTo>
                      <a:lnTo>
                        <a:pt x="64" y="48"/>
                      </a:lnTo>
                      <a:lnTo>
                        <a:pt x="68" y="56"/>
                      </a:lnTo>
                      <a:lnTo>
                        <a:pt x="64" y="62"/>
                      </a:lnTo>
                      <a:lnTo>
                        <a:pt x="60" y="70"/>
                      </a:lnTo>
                      <a:lnTo>
                        <a:pt x="60" y="74"/>
                      </a:lnTo>
                      <a:lnTo>
                        <a:pt x="46" y="74"/>
                      </a:lnTo>
                      <a:lnTo>
                        <a:pt x="42" y="76"/>
                      </a:lnTo>
                      <a:lnTo>
                        <a:pt x="34" y="76"/>
                      </a:lnTo>
                      <a:lnTo>
                        <a:pt x="26" y="68"/>
                      </a:lnTo>
                      <a:lnTo>
                        <a:pt x="18" y="68"/>
                      </a:lnTo>
                      <a:lnTo>
                        <a:pt x="18" y="70"/>
                      </a:lnTo>
                      <a:lnTo>
                        <a:pt x="16" y="74"/>
                      </a:lnTo>
                      <a:lnTo>
                        <a:pt x="16" y="76"/>
                      </a:lnTo>
                      <a:lnTo>
                        <a:pt x="10" y="66"/>
                      </a:lnTo>
                      <a:lnTo>
                        <a:pt x="0" y="60"/>
                      </a:lnTo>
                      <a:lnTo>
                        <a:pt x="4" y="52"/>
                      </a:lnTo>
                      <a:lnTo>
                        <a:pt x="12" y="50"/>
                      </a:lnTo>
                      <a:lnTo>
                        <a:pt x="14" y="44"/>
                      </a:lnTo>
                      <a:lnTo>
                        <a:pt x="8" y="38"/>
                      </a:lnTo>
                      <a:lnTo>
                        <a:pt x="6" y="28"/>
                      </a:lnTo>
                      <a:lnTo>
                        <a:pt x="8" y="22"/>
                      </a:lnTo>
                      <a:lnTo>
                        <a:pt x="2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09" name="i$ḻîďê">
                  <a:extLst>
                    <a:ext uri="{FF2B5EF4-FFF2-40B4-BE49-F238E27FC236}">
                      <a16:creationId xmlns:a16="http://schemas.microsoft.com/office/drawing/2014/main" id="{F6DD8586-7A23-4EA0-B5A1-B5DC5DB34692}"/>
                    </a:ext>
                  </a:extLst>
                </p:cNvPr>
                <p:cNvSpPr/>
                <p:nvPr/>
              </p:nvSpPr>
              <p:spPr bwMode="auto">
                <a:xfrm>
                  <a:off x="4904259" y="2514251"/>
                  <a:ext cx="152871" cy="85465"/>
                </a:xfrm>
                <a:custGeom>
                  <a:avLst/>
                  <a:gdLst>
                    <a:gd name="T0" fmla="*/ 2147483647 w 88"/>
                    <a:gd name="T1" fmla="*/ 2147483647 h 52"/>
                    <a:gd name="T2" fmla="*/ 2147483647 w 88"/>
                    <a:gd name="T3" fmla="*/ 2147483647 h 52"/>
                    <a:gd name="T4" fmla="*/ 2147483647 w 88"/>
                    <a:gd name="T5" fmla="*/ 2147483647 h 52"/>
                    <a:gd name="T6" fmla="*/ 0 w 88"/>
                    <a:gd name="T7" fmla="*/ 2147483647 h 52"/>
                    <a:gd name="T8" fmla="*/ 2147483647 w 88"/>
                    <a:gd name="T9" fmla="*/ 2147483647 h 52"/>
                    <a:gd name="T10" fmla="*/ 2147483647 w 88"/>
                    <a:gd name="T11" fmla="*/ 2147483647 h 52"/>
                    <a:gd name="T12" fmla="*/ 2147483647 w 88"/>
                    <a:gd name="T13" fmla="*/ 2147483647 h 52"/>
                    <a:gd name="T14" fmla="*/ 2147483647 w 88"/>
                    <a:gd name="T15" fmla="*/ 2147483647 h 52"/>
                    <a:gd name="T16" fmla="*/ 2147483647 w 88"/>
                    <a:gd name="T17" fmla="*/ 2147483647 h 52"/>
                    <a:gd name="T18" fmla="*/ 2147483647 w 88"/>
                    <a:gd name="T19" fmla="*/ 2147483647 h 52"/>
                    <a:gd name="T20" fmla="*/ 2147483647 w 88"/>
                    <a:gd name="T21" fmla="*/ 2147483647 h 52"/>
                    <a:gd name="T22" fmla="*/ 2147483647 w 88"/>
                    <a:gd name="T23" fmla="*/ 2147483647 h 52"/>
                    <a:gd name="T24" fmla="*/ 2147483647 w 88"/>
                    <a:gd name="T25" fmla="*/ 2147483647 h 52"/>
                    <a:gd name="T26" fmla="*/ 2147483647 w 88"/>
                    <a:gd name="T27" fmla="*/ 2147483647 h 52"/>
                    <a:gd name="T28" fmla="*/ 2147483647 w 88"/>
                    <a:gd name="T29" fmla="*/ 2147483647 h 52"/>
                    <a:gd name="T30" fmla="*/ 2147483647 w 88"/>
                    <a:gd name="T31" fmla="*/ 2147483647 h 52"/>
                    <a:gd name="T32" fmla="*/ 2147483647 w 88"/>
                    <a:gd name="T33" fmla="*/ 2147483647 h 52"/>
                    <a:gd name="T34" fmla="*/ 2147483647 w 88"/>
                    <a:gd name="T35" fmla="*/ 2147483647 h 52"/>
                    <a:gd name="T36" fmla="*/ 2147483647 w 88"/>
                    <a:gd name="T37" fmla="*/ 2147483647 h 52"/>
                    <a:gd name="T38" fmla="*/ 2147483647 w 88"/>
                    <a:gd name="T39" fmla="*/ 2147483647 h 52"/>
                    <a:gd name="T40" fmla="*/ 2147483647 w 88"/>
                    <a:gd name="T41" fmla="*/ 2147483647 h 52"/>
                    <a:gd name="T42" fmla="*/ 2147483647 w 88"/>
                    <a:gd name="T43" fmla="*/ 0 h 52"/>
                    <a:gd name="T44" fmla="*/ 2147483647 w 88"/>
                    <a:gd name="T45" fmla="*/ 0 h 52"/>
                    <a:gd name="T46" fmla="*/ 2147483647 w 88"/>
                    <a:gd name="T47" fmla="*/ 2147483647 h 52"/>
                    <a:gd name="T48" fmla="*/ 2147483647 w 88"/>
                    <a:gd name="T49" fmla="*/ 2147483647 h 52"/>
                    <a:gd name="T50" fmla="*/ 2147483647 w 88"/>
                    <a:gd name="T51" fmla="*/ 2147483647 h 52"/>
                    <a:gd name="T52" fmla="*/ 2147483647 w 88"/>
                    <a:gd name="T53" fmla="*/ 2147483647 h 52"/>
                    <a:gd name="T54" fmla="*/ 2147483647 w 88"/>
                    <a:gd name="T55" fmla="*/ 2147483647 h 52"/>
                    <a:gd name="T56" fmla="*/ 2147483647 w 88"/>
                    <a:gd name="T57" fmla="*/ 2147483647 h 52"/>
                    <a:gd name="T58" fmla="*/ 2147483647 w 88"/>
                    <a:gd name="T59" fmla="*/ 2147483647 h 52"/>
                    <a:gd name="T60" fmla="*/ 2147483647 w 88"/>
                    <a:gd name="T61" fmla="*/ 2147483647 h 52"/>
                    <a:gd name="T62" fmla="*/ 2147483647 w 88"/>
                    <a:gd name="T63" fmla="*/ 2147483647 h 52"/>
                    <a:gd name="T64" fmla="*/ 2147483647 w 88"/>
                    <a:gd name="T65" fmla="*/ 2147483647 h 52"/>
                    <a:gd name="T66" fmla="*/ 2147483647 w 88"/>
                    <a:gd name="T67" fmla="*/ 2147483647 h 52"/>
                    <a:gd name="T68" fmla="*/ 2147483647 w 88"/>
                    <a:gd name="T69" fmla="*/ 2147483647 h 52"/>
                    <a:gd name="T70" fmla="*/ 2147483647 w 88"/>
                    <a:gd name="T71" fmla="*/ 2147483647 h 52"/>
                    <a:gd name="T72" fmla="*/ 2147483647 w 88"/>
                    <a:gd name="T73" fmla="*/ 2147483647 h 52"/>
                    <a:gd name="T74" fmla="*/ 2147483647 w 88"/>
                    <a:gd name="T75" fmla="*/ 2147483647 h 52"/>
                    <a:gd name="T76" fmla="*/ 2147483647 w 88"/>
                    <a:gd name="T77" fmla="*/ 2147483647 h 52"/>
                    <a:gd name="T78" fmla="*/ 2147483647 w 88"/>
                    <a:gd name="T79" fmla="*/ 2147483647 h 52"/>
                    <a:gd name="T80" fmla="*/ 2147483647 w 88"/>
                    <a:gd name="T81" fmla="*/ 2147483647 h 52"/>
                    <a:gd name="T82" fmla="*/ 2147483647 w 88"/>
                    <a:gd name="T83" fmla="*/ 2147483647 h 52"/>
                    <a:gd name="T84" fmla="*/ 2147483647 w 88"/>
                    <a:gd name="T85" fmla="*/ 2147483647 h 52"/>
                    <a:gd name="T86" fmla="*/ 2147483647 w 88"/>
                    <a:gd name="T87" fmla="*/ 2147483647 h 52"/>
                    <a:gd name="T88" fmla="*/ 2147483647 w 88"/>
                    <a:gd name="T89" fmla="*/ 2147483647 h 52"/>
                    <a:gd name="T90" fmla="*/ 2147483647 w 88"/>
                    <a:gd name="T91" fmla="*/ 2147483647 h 52"/>
                    <a:gd name="T92" fmla="*/ 2147483647 w 88"/>
                    <a:gd name="T93" fmla="*/ 2147483647 h 52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w 88"/>
                    <a:gd name="T142" fmla="*/ 0 h 52"/>
                    <a:gd name="T143" fmla="*/ 88 w 88"/>
                    <a:gd name="T144" fmla="*/ 52 h 52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T141" t="T142" r="T143" b="T144"/>
                  <a:pathLst>
                    <a:path w="88" h="52">
                      <a:moveTo>
                        <a:pt x="10" y="48"/>
                      </a:moveTo>
                      <a:lnTo>
                        <a:pt x="8" y="40"/>
                      </a:lnTo>
                      <a:lnTo>
                        <a:pt x="6" y="38"/>
                      </a:lnTo>
                      <a:lnTo>
                        <a:pt x="0" y="36"/>
                      </a:lnTo>
                      <a:lnTo>
                        <a:pt x="2" y="32"/>
                      </a:lnTo>
                      <a:lnTo>
                        <a:pt x="4" y="24"/>
                      </a:lnTo>
                      <a:lnTo>
                        <a:pt x="8" y="18"/>
                      </a:lnTo>
                      <a:lnTo>
                        <a:pt x="4" y="12"/>
                      </a:lnTo>
                      <a:lnTo>
                        <a:pt x="2" y="6"/>
                      </a:lnTo>
                      <a:lnTo>
                        <a:pt x="2" y="4"/>
                      </a:lnTo>
                      <a:lnTo>
                        <a:pt x="2" y="2"/>
                      </a:lnTo>
                      <a:lnTo>
                        <a:pt x="4" y="4"/>
                      </a:lnTo>
                      <a:lnTo>
                        <a:pt x="6" y="4"/>
                      </a:lnTo>
                      <a:lnTo>
                        <a:pt x="10" y="6"/>
                      </a:lnTo>
                      <a:lnTo>
                        <a:pt x="14" y="6"/>
                      </a:lnTo>
                      <a:lnTo>
                        <a:pt x="20" y="6"/>
                      </a:lnTo>
                      <a:lnTo>
                        <a:pt x="24" y="8"/>
                      </a:lnTo>
                      <a:lnTo>
                        <a:pt x="46" y="8"/>
                      </a:lnTo>
                      <a:lnTo>
                        <a:pt x="52" y="8"/>
                      </a:lnTo>
                      <a:lnTo>
                        <a:pt x="56" y="4"/>
                      </a:lnTo>
                      <a:lnTo>
                        <a:pt x="60" y="2"/>
                      </a:lnTo>
                      <a:lnTo>
                        <a:pt x="66" y="0"/>
                      </a:lnTo>
                      <a:lnTo>
                        <a:pt x="70" y="0"/>
                      </a:lnTo>
                      <a:lnTo>
                        <a:pt x="76" y="2"/>
                      </a:lnTo>
                      <a:lnTo>
                        <a:pt x="86" y="8"/>
                      </a:lnTo>
                      <a:lnTo>
                        <a:pt x="84" y="14"/>
                      </a:lnTo>
                      <a:lnTo>
                        <a:pt x="84" y="22"/>
                      </a:lnTo>
                      <a:lnTo>
                        <a:pt x="84" y="30"/>
                      </a:lnTo>
                      <a:lnTo>
                        <a:pt x="88" y="38"/>
                      </a:lnTo>
                      <a:lnTo>
                        <a:pt x="70" y="40"/>
                      </a:lnTo>
                      <a:lnTo>
                        <a:pt x="64" y="42"/>
                      </a:lnTo>
                      <a:lnTo>
                        <a:pt x="62" y="44"/>
                      </a:lnTo>
                      <a:lnTo>
                        <a:pt x="60" y="46"/>
                      </a:lnTo>
                      <a:lnTo>
                        <a:pt x="58" y="46"/>
                      </a:lnTo>
                      <a:lnTo>
                        <a:pt x="56" y="50"/>
                      </a:lnTo>
                      <a:lnTo>
                        <a:pt x="52" y="50"/>
                      </a:lnTo>
                      <a:lnTo>
                        <a:pt x="50" y="52"/>
                      </a:lnTo>
                      <a:lnTo>
                        <a:pt x="48" y="52"/>
                      </a:lnTo>
                      <a:lnTo>
                        <a:pt x="42" y="52"/>
                      </a:lnTo>
                      <a:lnTo>
                        <a:pt x="38" y="50"/>
                      </a:lnTo>
                      <a:lnTo>
                        <a:pt x="36" y="48"/>
                      </a:lnTo>
                      <a:lnTo>
                        <a:pt x="32" y="46"/>
                      </a:lnTo>
                      <a:lnTo>
                        <a:pt x="26" y="48"/>
                      </a:lnTo>
                      <a:lnTo>
                        <a:pt x="20" y="50"/>
                      </a:lnTo>
                      <a:lnTo>
                        <a:pt x="14" y="50"/>
                      </a:lnTo>
                      <a:lnTo>
                        <a:pt x="10" y="50"/>
                      </a:lnTo>
                      <a:lnTo>
                        <a:pt x="1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10" name="ï$ḻidé">
                  <a:extLst>
                    <a:ext uri="{FF2B5EF4-FFF2-40B4-BE49-F238E27FC236}">
                      <a16:creationId xmlns:a16="http://schemas.microsoft.com/office/drawing/2014/main" id="{1EAD2A57-1F03-4617-BE0A-6BA7A5DE9E22}"/>
                    </a:ext>
                  </a:extLst>
                </p:cNvPr>
                <p:cNvSpPr/>
                <p:nvPr/>
              </p:nvSpPr>
              <p:spPr bwMode="auto">
                <a:xfrm>
                  <a:off x="4575104" y="2192007"/>
                  <a:ext cx="22036" cy="5604"/>
                </a:xfrm>
                <a:custGeom>
                  <a:avLst/>
                  <a:gdLst>
                    <a:gd name="T0" fmla="*/ 0 w 14"/>
                    <a:gd name="T1" fmla="*/ 2147483647 h 4"/>
                    <a:gd name="T2" fmla="*/ 2147483647 w 14"/>
                    <a:gd name="T3" fmla="*/ 2147483647 h 4"/>
                    <a:gd name="T4" fmla="*/ 2147483647 w 14"/>
                    <a:gd name="T5" fmla="*/ 2147483647 h 4"/>
                    <a:gd name="T6" fmla="*/ 2147483647 w 14"/>
                    <a:gd name="T7" fmla="*/ 2147483647 h 4"/>
                    <a:gd name="T8" fmla="*/ 2147483647 w 14"/>
                    <a:gd name="T9" fmla="*/ 0 h 4"/>
                    <a:gd name="T10" fmla="*/ 2147483647 w 14"/>
                    <a:gd name="T11" fmla="*/ 0 h 4"/>
                    <a:gd name="T12" fmla="*/ 0 w 14"/>
                    <a:gd name="T13" fmla="*/ 2147483647 h 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"/>
                    <a:gd name="T22" fmla="*/ 0 h 4"/>
                    <a:gd name="T23" fmla="*/ 14 w 14"/>
                    <a:gd name="T24" fmla="*/ 4 h 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" h="4">
                      <a:moveTo>
                        <a:pt x="0" y="2"/>
                      </a:moveTo>
                      <a:lnTo>
                        <a:pt x="6" y="4"/>
                      </a:lnTo>
                      <a:lnTo>
                        <a:pt x="8" y="4"/>
                      </a:lnTo>
                      <a:lnTo>
                        <a:pt x="14" y="2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11" name="iṩlíḓé">
                  <a:extLst>
                    <a:ext uri="{FF2B5EF4-FFF2-40B4-BE49-F238E27FC236}">
                      <a16:creationId xmlns:a16="http://schemas.microsoft.com/office/drawing/2014/main" id="{A24EF143-4FBA-4440-93D1-7E962CE7B781}"/>
                    </a:ext>
                  </a:extLst>
                </p:cNvPr>
                <p:cNvSpPr/>
                <p:nvPr/>
              </p:nvSpPr>
              <p:spPr bwMode="auto">
                <a:xfrm>
                  <a:off x="4361637" y="2561886"/>
                  <a:ext cx="26167" cy="12610"/>
                </a:xfrm>
                <a:custGeom>
                  <a:avLst/>
                  <a:gdLst>
                    <a:gd name="T0" fmla="*/ 2147483647 w 16"/>
                    <a:gd name="T1" fmla="*/ 2147483647 h 8"/>
                    <a:gd name="T2" fmla="*/ 2147483647 w 16"/>
                    <a:gd name="T3" fmla="*/ 2147483647 h 8"/>
                    <a:gd name="T4" fmla="*/ 2147483647 w 16"/>
                    <a:gd name="T5" fmla="*/ 2147483647 h 8"/>
                    <a:gd name="T6" fmla="*/ 2147483647 w 16"/>
                    <a:gd name="T7" fmla="*/ 2147483647 h 8"/>
                    <a:gd name="T8" fmla="*/ 0 w 16"/>
                    <a:gd name="T9" fmla="*/ 2147483647 h 8"/>
                    <a:gd name="T10" fmla="*/ 0 w 16"/>
                    <a:gd name="T11" fmla="*/ 2147483647 h 8"/>
                    <a:gd name="T12" fmla="*/ 2147483647 w 16"/>
                    <a:gd name="T13" fmla="*/ 0 h 8"/>
                    <a:gd name="T14" fmla="*/ 2147483647 w 16"/>
                    <a:gd name="T15" fmla="*/ 0 h 8"/>
                    <a:gd name="T16" fmla="*/ 2147483647 w 16"/>
                    <a:gd name="T17" fmla="*/ 0 h 8"/>
                    <a:gd name="T18" fmla="*/ 2147483647 w 16"/>
                    <a:gd name="T19" fmla="*/ 2147483647 h 8"/>
                    <a:gd name="T20" fmla="*/ 2147483647 w 16"/>
                    <a:gd name="T21" fmla="*/ 2147483647 h 8"/>
                    <a:gd name="T22" fmla="*/ 2147483647 w 16"/>
                    <a:gd name="T23" fmla="*/ 2147483647 h 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16"/>
                    <a:gd name="T37" fmla="*/ 0 h 8"/>
                    <a:gd name="T38" fmla="*/ 16 w 16"/>
                    <a:gd name="T39" fmla="*/ 8 h 8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16" h="8">
                      <a:moveTo>
                        <a:pt x="14" y="4"/>
                      </a:moveTo>
                      <a:lnTo>
                        <a:pt x="12" y="6"/>
                      </a:lnTo>
                      <a:lnTo>
                        <a:pt x="6" y="8"/>
                      </a:lnTo>
                      <a:lnTo>
                        <a:pt x="2" y="8"/>
                      </a:lnTo>
                      <a:lnTo>
                        <a:pt x="0" y="6"/>
                      </a:lnTo>
                      <a:lnTo>
                        <a:pt x="0" y="4"/>
                      </a:lnTo>
                      <a:lnTo>
                        <a:pt x="2" y="0"/>
                      </a:lnTo>
                      <a:lnTo>
                        <a:pt x="6" y="0"/>
                      </a:lnTo>
                      <a:lnTo>
                        <a:pt x="8" y="0"/>
                      </a:lnTo>
                      <a:lnTo>
                        <a:pt x="10" y="2"/>
                      </a:lnTo>
                      <a:lnTo>
                        <a:pt x="16" y="6"/>
                      </a:lnTo>
                      <a:lnTo>
                        <a:pt x="14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12" name="iśľiḋê">
                  <a:extLst>
                    <a:ext uri="{FF2B5EF4-FFF2-40B4-BE49-F238E27FC236}">
                      <a16:creationId xmlns:a16="http://schemas.microsoft.com/office/drawing/2014/main" id="{AC3E9559-D4DA-413C-AE2C-658A46E34638}"/>
                    </a:ext>
                  </a:extLst>
                </p:cNvPr>
                <p:cNvSpPr/>
                <p:nvPr/>
              </p:nvSpPr>
              <p:spPr bwMode="auto">
                <a:xfrm>
                  <a:off x="4469059" y="2334916"/>
                  <a:ext cx="20657" cy="26620"/>
                </a:xfrm>
                <a:custGeom>
                  <a:avLst/>
                  <a:gdLst>
                    <a:gd name="T0" fmla="*/ 2147483647 w 12"/>
                    <a:gd name="T1" fmla="*/ 0 h 16"/>
                    <a:gd name="T2" fmla="*/ 2147483647 w 12"/>
                    <a:gd name="T3" fmla="*/ 2147483647 h 16"/>
                    <a:gd name="T4" fmla="*/ 2147483647 w 12"/>
                    <a:gd name="T5" fmla="*/ 2147483647 h 16"/>
                    <a:gd name="T6" fmla="*/ 2147483647 w 12"/>
                    <a:gd name="T7" fmla="*/ 2147483647 h 16"/>
                    <a:gd name="T8" fmla="*/ 0 w 12"/>
                    <a:gd name="T9" fmla="*/ 2147483647 h 16"/>
                    <a:gd name="T10" fmla="*/ 2147483647 w 12"/>
                    <a:gd name="T11" fmla="*/ 2147483647 h 16"/>
                    <a:gd name="T12" fmla="*/ 2147483647 w 12"/>
                    <a:gd name="T13" fmla="*/ 2147483647 h 16"/>
                    <a:gd name="T14" fmla="*/ 2147483647 w 12"/>
                    <a:gd name="T15" fmla="*/ 2147483647 h 16"/>
                    <a:gd name="T16" fmla="*/ 2147483647 w 12"/>
                    <a:gd name="T17" fmla="*/ 2147483647 h 16"/>
                    <a:gd name="T18" fmla="*/ 2147483647 w 12"/>
                    <a:gd name="T19" fmla="*/ 2147483647 h 16"/>
                    <a:gd name="T20" fmla="*/ 2147483647 w 12"/>
                    <a:gd name="T21" fmla="*/ 2147483647 h 16"/>
                    <a:gd name="T22" fmla="*/ 2147483647 w 12"/>
                    <a:gd name="T23" fmla="*/ 0 h 1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12"/>
                    <a:gd name="T37" fmla="*/ 0 h 16"/>
                    <a:gd name="T38" fmla="*/ 12 w 12"/>
                    <a:gd name="T39" fmla="*/ 16 h 1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12" h="16">
                      <a:moveTo>
                        <a:pt x="8" y="0"/>
                      </a:moveTo>
                      <a:lnTo>
                        <a:pt x="6" y="2"/>
                      </a:lnTo>
                      <a:lnTo>
                        <a:pt x="4" y="4"/>
                      </a:lnTo>
                      <a:lnTo>
                        <a:pt x="2" y="6"/>
                      </a:lnTo>
                      <a:lnTo>
                        <a:pt x="0" y="8"/>
                      </a:lnTo>
                      <a:lnTo>
                        <a:pt x="2" y="12"/>
                      </a:lnTo>
                      <a:lnTo>
                        <a:pt x="2" y="14"/>
                      </a:lnTo>
                      <a:lnTo>
                        <a:pt x="8" y="14"/>
                      </a:lnTo>
                      <a:lnTo>
                        <a:pt x="12" y="16"/>
                      </a:lnTo>
                      <a:lnTo>
                        <a:pt x="12" y="12"/>
                      </a:lnTo>
                      <a:lnTo>
                        <a:pt x="12" y="8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13" name="iš1íḍè">
                  <a:extLst>
                    <a:ext uri="{FF2B5EF4-FFF2-40B4-BE49-F238E27FC236}">
                      <a16:creationId xmlns:a16="http://schemas.microsoft.com/office/drawing/2014/main" id="{048F7D56-E473-4B00-A8E2-C480C0A40D64}"/>
                    </a:ext>
                  </a:extLst>
                </p:cNvPr>
                <p:cNvSpPr/>
                <p:nvPr/>
              </p:nvSpPr>
              <p:spPr bwMode="auto">
                <a:xfrm>
                  <a:off x="5277483" y="2882728"/>
                  <a:ext cx="579809" cy="497376"/>
                </a:xfrm>
                <a:custGeom>
                  <a:avLst/>
                  <a:gdLst>
                    <a:gd name="T0" fmla="*/ 2147483647 w 332"/>
                    <a:gd name="T1" fmla="*/ 2147483647 h 298"/>
                    <a:gd name="T2" fmla="*/ 2147483647 w 332"/>
                    <a:gd name="T3" fmla="*/ 2147483647 h 298"/>
                    <a:gd name="T4" fmla="*/ 2147483647 w 332"/>
                    <a:gd name="T5" fmla="*/ 2147483647 h 298"/>
                    <a:gd name="T6" fmla="*/ 2147483647 w 332"/>
                    <a:gd name="T7" fmla="*/ 2147483647 h 298"/>
                    <a:gd name="T8" fmla="*/ 2147483647 w 332"/>
                    <a:gd name="T9" fmla="*/ 2147483647 h 298"/>
                    <a:gd name="T10" fmla="*/ 2147483647 w 332"/>
                    <a:gd name="T11" fmla="*/ 2147483647 h 298"/>
                    <a:gd name="T12" fmla="*/ 2147483647 w 332"/>
                    <a:gd name="T13" fmla="*/ 2147483647 h 298"/>
                    <a:gd name="T14" fmla="*/ 2147483647 w 332"/>
                    <a:gd name="T15" fmla="*/ 2147483647 h 298"/>
                    <a:gd name="T16" fmla="*/ 2147483647 w 332"/>
                    <a:gd name="T17" fmla="*/ 2147483647 h 298"/>
                    <a:gd name="T18" fmla="*/ 2147483647 w 332"/>
                    <a:gd name="T19" fmla="*/ 2147483647 h 298"/>
                    <a:gd name="T20" fmla="*/ 2147483647 w 332"/>
                    <a:gd name="T21" fmla="*/ 2147483647 h 298"/>
                    <a:gd name="T22" fmla="*/ 2147483647 w 332"/>
                    <a:gd name="T23" fmla="*/ 2147483647 h 298"/>
                    <a:gd name="T24" fmla="*/ 2147483647 w 332"/>
                    <a:gd name="T25" fmla="*/ 2147483647 h 298"/>
                    <a:gd name="T26" fmla="*/ 2147483647 w 332"/>
                    <a:gd name="T27" fmla="*/ 2147483647 h 298"/>
                    <a:gd name="T28" fmla="*/ 2147483647 w 332"/>
                    <a:gd name="T29" fmla="*/ 2147483647 h 298"/>
                    <a:gd name="T30" fmla="*/ 2147483647 w 332"/>
                    <a:gd name="T31" fmla="*/ 2147483647 h 298"/>
                    <a:gd name="T32" fmla="*/ 2147483647 w 332"/>
                    <a:gd name="T33" fmla="*/ 2147483647 h 298"/>
                    <a:gd name="T34" fmla="*/ 2147483647 w 332"/>
                    <a:gd name="T35" fmla="*/ 2147483647 h 298"/>
                    <a:gd name="T36" fmla="*/ 2147483647 w 332"/>
                    <a:gd name="T37" fmla="*/ 2147483647 h 298"/>
                    <a:gd name="T38" fmla="*/ 2147483647 w 332"/>
                    <a:gd name="T39" fmla="*/ 2147483647 h 298"/>
                    <a:gd name="T40" fmla="*/ 2147483647 w 332"/>
                    <a:gd name="T41" fmla="*/ 2147483647 h 298"/>
                    <a:gd name="T42" fmla="*/ 2147483647 w 332"/>
                    <a:gd name="T43" fmla="*/ 2147483647 h 298"/>
                    <a:gd name="T44" fmla="*/ 2147483647 w 332"/>
                    <a:gd name="T45" fmla="*/ 2147483647 h 298"/>
                    <a:gd name="T46" fmla="*/ 2147483647 w 332"/>
                    <a:gd name="T47" fmla="*/ 2147483647 h 298"/>
                    <a:gd name="T48" fmla="*/ 2147483647 w 332"/>
                    <a:gd name="T49" fmla="*/ 2147483647 h 298"/>
                    <a:gd name="T50" fmla="*/ 2147483647 w 332"/>
                    <a:gd name="T51" fmla="*/ 2147483647 h 298"/>
                    <a:gd name="T52" fmla="*/ 2147483647 w 332"/>
                    <a:gd name="T53" fmla="*/ 2147483647 h 298"/>
                    <a:gd name="T54" fmla="*/ 2147483647 w 332"/>
                    <a:gd name="T55" fmla="*/ 2147483647 h 298"/>
                    <a:gd name="T56" fmla="*/ 2147483647 w 332"/>
                    <a:gd name="T57" fmla="*/ 2147483647 h 298"/>
                    <a:gd name="T58" fmla="*/ 2147483647 w 332"/>
                    <a:gd name="T59" fmla="*/ 2147483647 h 298"/>
                    <a:gd name="T60" fmla="*/ 2147483647 w 332"/>
                    <a:gd name="T61" fmla="*/ 2147483647 h 298"/>
                    <a:gd name="T62" fmla="*/ 2147483647 w 332"/>
                    <a:gd name="T63" fmla="*/ 0 h 298"/>
                    <a:gd name="T64" fmla="*/ 2147483647 w 332"/>
                    <a:gd name="T65" fmla="*/ 2147483647 h 298"/>
                    <a:gd name="T66" fmla="*/ 2147483647 w 332"/>
                    <a:gd name="T67" fmla="*/ 2147483647 h 298"/>
                    <a:gd name="T68" fmla="*/ 2147483647 w 332"/>
                    <a:gd name="T69" fmla="*/ 2147483647 h 298"/>
                    <a:gd name="T70" fmla="*/ 2147483647 w 332"/>
                    <a:gd name="T71" fmla="*/ 2147483647 h 298"/>
                    <a:gd name="T72" fmla="*/ 2147483647 w 332"/>
                    <a:gd name="T73" fmla="*/ 2147483647 h 298"/>
                    <a:gd name="T74" fmla="*/ 2147483647 w 332"/>
                    <a:gd name="T75" fmla="*/ 2147483647 h 298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332"/>
                    <a:gd name="T115" fmla="*/ 0 h 298"/>
                    <a:gd name="T116" fmla="*/ 332 w 332"/>
                    <a:gd name="T117" fmla="*/ 298 h 298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332" h="298">
                      <a:moveTo>
                        <a:pt x="222" y="62"/>
                      </a:moveTo>
                      <a:lnTo>
                        <a:pt x="224" y="72"/>
                      </a:lnTo>
                      <a:lnTo>
                        <a:pt x="226" y="78"/>
                      </a:lnTo>
                      <a:lnTo>
                        <a:pt x="230" y="80"/>
                      </a:lnTo>
                      <a:lnTo>
                        <a:pt x="234" y="84"/>
                      </a:lnTo>
                      <a:lnTo>
                        <a:pt x="236" y="88"/>
                      </a:lnTo>
                      <a:lnTo>
                        <a:pt x="242" y="96"/>
                      </a:lnTo>
                      <a:lnTo>
                        <a:pt x="244" y="102"/>
                      </a:lnTo>
                      <a:lnTo>
                        <a:pt x="248" y="110"/>
                      </a:lnTo>
                      <a:lnTo>
                        <a:pt x="254" y="118"/>
                      </a:lnTo>
                      <a:lnTo>
                        <a:pt x="258" y="126"/>
                      </a:lnTo>
                      <a:lnTo>
                        <a:pt x="260" y="130"/>
                      </a:lnTo>
                      <a:lnTo>
                        <a:pt x="258" y="136"/>
                      </a:lnTo>
                      <a:lnTo>
                        <a:pt x="268" y="144"/>
                      </a:lnTo>
                      <a:lnTo>
                        <a:pt x="280" y="148"/>
                      </a:lnTo>
                      <a:lnTo>
                        <a:pt x="280" y="156"/>
                      </a:lnTo>
                      <a:lnTo>
                        <a:pt x="324" y="158"/>
                      </a:lnTo>
                      <a:lnTo>
                        <a:pt x="332" y="164"/>
                      </a:lnTo>
                      <a:lnTo>
                        <a:pt x="332" y="198"/>
                      </a:lnTo>
                      <a:lnTo>
                        <a:pt x="282" y="242"/>
                      </a:lnTo>
                      <a:lnTo>
                        <a:pt x="234" y="254"/>
                      </a:lnTo>
                      <a:lnTo>
                        <a:pt x="190" y="298"/>
                      </a:lnTo>
                      <a:lnTo>
                        <a:pt x="188" y="276"/>
                      </a:lnTo>
                      <a:lnTo>
                        <a:pt x="168" y="270"/>
                      </a:lnTo>
                      <a:lnTo>
                        <a:pt x="164" y="268"/>
                      </a:lnTo>
                      <a:lnTo>
                        <a:pt x="162" y="270"/>
                      </a:lnTo>
                      <a:lnTo>
                        <a:pt x="156" y="268"/>
                      </a:lnTo>
                      <a:lnTo>
                        <a:pt x="152" y="264"/>
                      </a:lnTo>
                      <a:lnTo>
                        <a:pt x="150" y="266"/>
                      </a:lnTo>
                      <a:lnTo>
                        <a:pt x="148" y="270"/>
                      </a:lnTo>
                      <a:lnTo>
                        <a:pt x="146" y="276"/>
                      </a:lnTo>
                      <a:lnTo>
                        <a:pt x="144" y="280"/>
                      </a:lnTo>
                      <a:lnTo>
                        <a:pt x="142" y="274"/>
                      </a:lnTo>
                      <a:lnTo>
                        <a:pt x="134" y="264"/>
                      </a:lnTo>
                      <a:lnTo>
                        <a:pt x="124" y="254"/>
                      </a:lnTo>
                      <a:lnTo>
                        <a:pt x="118" y="248"/>
                      </a:lnTo>
                      <a:lnTo>
                        <a:pt x="116" y="240"/>
                      </a:lnTo>
                      <a:lnTo>
                        <a:pt x="108" y="228"/>
                      </a:lnTo>
                      <a:lnTo>
                        <a:pt x="102" y="220"/>
                      </a:lnTo>
                      <a:lnTo>
                        <a:pt x="98" y="214"/>
                      </a:lnTo>
                      <a:lnTo>
                        <a:pt x="90" y="210"/>
                      </a:lnTo>
                      <a:lnTo>
                        <a:pt x="82" y="200"/>
                      </a:lnTo>
                      <a:lnTo>
                        <a:pt x="84" y="200"/>
                      </a:lnTo>
                      <a:lnTo>
                        <a:pt x="82" y="200"/>
                      </a:lnTo>
                      <a:lnTo>
                        <a:pt x="76" y="200"/>
                      </a:lnTo>
                      <a:lnTo>
                        <a:pt x="76" y="162"/>
                      </a:lnTo>
                      <a:lnTo>
                        <a:pt x="68" y="152"/>
                      </a:lnTo>
                      <a:lnTo>
                        <a:pt x="58" y="142"/>
                      </a:lnTo>
                      <a:lnTo>
                        <a:pt x="48" y="134"/>
                      </a:lnTo>
                      <a:lnTo>
                        <a:pt x="42" y="124"/>
                      </a:lnTo>
                      <a:lnTo>
                        <a:pt x="24" y="92"/>
                      </a:lnTo>
                      <a:lnTo>
                        <a:pt x="16" y="76"/>
                      </a:lnTo>
                      <a:lnTo>
                        <a:pt x="10" y="72"/>
                      </a:lnTo>
                      <a:lnTo>
                        <a:pt x="4" y="66"/>
                      </a:lnTo>
                      <a:lnTo>
                        <a:pt x="0" y="54"/>
                      </a:lnTo>
                      <a:lnTo>
                        <a:pt x="16" y="56"/>
                      </a:lnTo>
                      <a:lnTo>
                        <a:pt x="20" y="52"/>
                      </a:lnTo>
                      <a:lnTo>
                        <a:pt x="24" y="46"/>
                      </a:lnTo>
                      <a:lnTo>
                        <a:pt x="30" y="42"/>
                      </a:lnTo>
                      <a:lnTo>
                        <a:pt x="34" y="42"/>
                      </a:lnTo>
                      <a:lnTo>
                        <a:pt x="38" y="36"/>
                      </a:lnTo>
                      <a:lnTo>
                        <a:pt x="44" y="36"/>
                      </a:lnTo>
                      <a:lnTo>
                        <a:pt x="32" y="10"/>
                      </a:lnTo>
                      <a:lnTo>
                        <a:pt x="62" y="0"/>
                      </a:lnTo>
                      <a:lnTo>
                        <a:pt x="118" y="24"/>
                      </a:lnTo>
                      <a:lnTo>
                        <a:pt x="122" y="26"/>
                      </a:lnTo>
                      <a:lnTo>
                        <a:pt x="124" y="30"/>
                      </a:lnTo>
                      <a:lnTo>
                        <a:pt x="128" y="32"/>
                      </a:lnTo>
                      <a:lnTo>
                        <a:pt x="134" y="34"/>
                      </a:lnTo>
                      <a:lnTo>
                        <a:pt x="134" y="44"/>
                      </a:lnTo>
                      <a:lnTo>
                        <a:pt x="152" y="54"/>
                      </a:lnTo>
                      <a:lnTo>
                        <a:pt x="180" y="54"/>
                      </a:lnTo>
                      <a:lnTo>
                        <a:pt x="196" y="58"/>
                      </a:lnTo>
                      <a:lnTo>
                        <a:pt x="200" y="60"/>
                      </a:lnTo>
                      <a:lnTo>
                        <a:pt x="204" y="64"/>
                      </a:lnTo>
                      <a:lnTo>
                        <a:pt x="222" y="64"/>
                      </a:lnTo>
                      <a:lnTo>
                        <a:pt x="222" y="6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14" name="íŝlíḋe">
                  <a:extLst>
                    <a:ext uri="{FF2B5EF4-FFF2-40B4-BE49-F238E27FC236}">
                      <a16:creationId xmlns:a16="http://schemas.microsoft.com/office/drawing/2014/main" id="{49D15C83-A768-4BB0-9231-2A425D6DD363}"/>
                    </a:ext>
                  </a:extLst>
                </p:cNvPr>
                <p:cNvSpPr/>
                <p:nvPr/>
              </p:nvSpPr>
              <p:spPr bwMode="auto">
                <a:xfrm>
                  <a:off x="5200359" y="2769244"/>
                  <a:ext cx="35808" cy="19615"/>
                </a:xfrm>
                <a:custGeom>
                  <a:avLst/>
                  <a:gdLst>
                    <a:gd name="T0" fmla="*/ 2147483647 w 20"/>
                    <a:gd name="T1" fmla="*/ 2147483647 h 12"/>
                    <a:gd name="T2" fmla="*/ 0 w 20"/>
                    <a:gd name="T3" fmla="*/ 2147483647 h 12"/>
                    <a:gd name="T4" fmla="*/ 0 w 20"/>
                    <a:gd name="T5" fmla="*/ 2147483647 h 12"/>
                    <a:gd name="T6" fmla="*/ 2147483647 w 20"/>
                    <a:gd name="T7" fmla="*/ 2147483647 h 12"/>
                    <a:gd name="T8" fmla="*/ 2147483647 w 20"/>
                    <a:gd name="T9" fmla="*/ 2147483647 h 12"/>
                    <a:gd name="T10" fmla="*/ 2147483647 w 20"/>
                    <a:gd name="T11" fmla="*/ 0 h 12"/>
                    <a:gd name="T12" fmla="*/ 2147483647 w 20"/>
                    <a:gd name="T13" fmla="*/ 2147483647 h 12"/>
                    <a:gd name="T14" fmla="*/ 2147483647 w 20"/>
                    <a:gd name="T15" fmla="*/ 2147483647 h 12"/>
                    <a:gd name="T16" fmla="*/ 2147483647 w 20"/>
                    <a:gd name="T17" fmla="*/ 0 h 12"/>
                    <a:gd name="T18" fmla="*/ 2147483647 w 20"/>
                    <a:gd name="T19" fmla="*/ 2147483647 h 12"/>
                    <a:gd name="T20" fmla="*/ 2147483647 w 20"/>
                    <a:gd name="T21" fmla="*/ 2147483647 h 12"/>
                    <a:gd name="T22" fmla="*/ 2147483647 w 20"/>
                    <a:gd name="T23" fmla="*/ 2147483647 h 1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0"/>
                    <a:gd name="T37" fmla="*/ 0 h 12"/>
                    <a:gd name="T38" fmla="*/ 20 w 20"/>
                    <a:gd name="T39" fmla="*/ 12 h 12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0" h="12">
                      <a:moveTo>
                        <a:pt x="8" y="12"/>
                      </a:moveTo>
                      <a:lnTo>
                        <a:pt x="0" y="12"/>
                      </a:lnTo>
                      <a:lnTo>
                        <a:pt x="0" y="8"/>
                      </a:lnTo>
                      <a:lnTo>
                        <a:pt x="2" y="6"/>
                      </a:lnTo>
                      <a:lnTo>
                        <a:pt x="4" y="4"/>
                      </a:lnTo>
                      <a:lnTo>
                        <a:pt x="6" y="0"/>
                      </a:lnTo>
                      <a:lnTo>
                        <a:pt x="8" y="4"/>
                      </a:lnTo>
                      <a:lnTo>
                        <a:pt x="12" y="4"/>
                      </a:lnTo>
                      <a:lnTo>
                        <a:pt x="20" y="0"/>
                      </a:lnTo>
                      <a:lnTo>
                        <a:pt x="20" y="4"/>
                      </a:lnTo>
                      <a:lnTo>
                        <a:pt x="16" y="8"/>
                      </a:lnTo>
                      <a:lnTo>
                        <a:pt x="8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15" name="ïṥḷïdé">
                  <a:extLst>
                    <a:ext uri="{FF2B5EF4-FFF2-40B4-BE49-F238E27FC236}">
                      <a16:creationId xmlns:a16="http://schemas.microsoft.com/office/drawing/2014/main" id="{BC97FA4C-FC9F-41A7-A638-DE908C7062E3}"/>
                    </a:ext>
                  </a:extLst>
                </p:cNvPr>
                <p:cNvSpPr/>
                <p:nvPr/>
              </p:nvSpPr>
              <p:spPr bwMode="auto">
                <a:xfrm>
                  <a:off x="5008926" y="2580100"/>
                  <a:ext cx="56466" cy="39230"/>
                </a:xfrm>
                <a:custGeom>
                  <a:avLst/>
                  <a:gdLst>
                    <a:gd name="T0" fmla="*/ 2147483647 w 32"/>
                    <a:gd name="T1" fmla="*/ 0 h 24"/>
                    <a:gd name="T2" fmla="*/ 2147483647 w 32"/>
                    <a:gd name="T3" fmla="*/ 2147483647 h 24"/>
                    <a:gd name="T4" fmla="*/ 2147483647 w 32"/>
                    <a:gd name="T5" fmla="*/ 2147483647 h 24"/>
                    <a:gd name="T6" fmla="*/ 2147483647 w 32"/>
                    <a:gd name="T7" fmla="*/ 2147483647 h 24"/>
                    <a:gd name="T8" fmla="*/ 0 w 32"/>
                    <a:gd name="T9" fmla="*/ 2147483647 h 24"/>
                    <a:gd name="T10" fmla="*/ 2147483647 w 32"/>
                    <a:gd name="T11" fmla="*/ 2147483647 h 24"/>
                    <a:gd name="T12" fmla="*/ 2147483647 w 32"/>
                    <a:gd name="T13" fmla="*/ 2147483647 h 24"/>
                    <a:gd name="T14" fmla="*/ 2147483647 w 32"/>
                    <a:gd name="T15" fmla="*/ 2147483647 h 24"/>
                    <a:gd name="T16" fmla="*/ 2147483647 w 32"/>
                    <a:gd name="T17" fmla="*/ 2147483647 h 24"/>
                    <a:gd name="T18" fmla="*/ 2147483647 w 32"/>
                    <a:gd name="T19" fmla="*/ 2147483647 h 24"/>
                    <a:gd name="T20" fmla="*/ 2147483647 w 32"/>
                    <a:gd name="T21" fmla="*/ 2147483647 h 24"/>
                    <a:gd name="T22" fmla="*/ 2147483647 w 32"/>
                    <a:gd name="T23" fmla="*/ 2147483647 h 24"/>
                    <a:gd name="T24" fmla="*/ 2147483647 w 32"/>
                    <a:gd name="T25" fmla="*/ 2147483647 h 24"/>
                    <a:gd name="T26" fmla="*/ 2147483647 w 32"/>
                    <a:gd name="T27" fmla="*/ 0 h 24"/>
                    <a:gd name="T28" fmla="*/ 2147483647 w 32"/>
                    <a:gd name="T29" fmla="*/ 0 h 2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32"/>
                    <a:gd name="T46" fmla="*/ 0 h 24"/>
                    <a:gd name="T47" fmla="*/ 32 w 32"/>
                    <a:gd name="T48" fmla="*/ 24 h 24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32" h="24">
                      <a:moveTo>
                        <a:pt x="28" y="0"/>
                      </a:moveTo>
                      <a:lnTo>
                        <a:pt x="10" y="2"/>
                      </a:lnTo>
                      <a:lnTo>
                        <a:pt x="4" y="4"/>
                      </a:lnTo>
                      <a:lnTo>
                        <a:pt x="2" y="6"/>
                      </a:lnTo>
                      <a:lnTo>
                        <a:pt x="0" y="8"/>
                      </a:lnTo>
                      <a:lnTo>
                        <a:pt x="2" y="10"/>
                      </a:lnTo>
                      <a:lnTo>
                        <a:pt x="2" y="12"/>
                      </a:lnTo>
                      <a:lnTo>
                        <a:pt x="6" y="14"/>
                      </a:lnTo>
                      <a:lnTo>
                        <a:pt x="6" y="24"/>
                      </a:lnTo>
                      <a:lnTo>
                        <a:pt x="12" y="22"/>
                      </a:lnTo>
                      <a:lnTo>
                        <a:pt x="20" y="18"/>
                      </a:lnTo>
                      <a:lnTo>
                        <a:pt x="32" y="8"/>
                      </a:lnTo>
                      <a:lnTo>
                        <a:pt x="30" y="6"/>
                      </a:lnTo>
                      <a:lnTo>
                        <a:pt x="26" y="0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16" name="îṧļîḍe">
                  <a:extLst>
                    <a:ext uri="{FF2B5EF4-FFF2-40B4-BE49-F238E27FC236}">
                      <a16:creationId xmlns:a16="http://schemas.microsoft.com/office/drawing/2014/main" id="{EF5469CF-2A94-463C-8A69-006A5BC39485}"/>
                    </a:ext>
                  </a:extLst>
                </p:cNvPr>
                <p:cNvSpPr/>
                <p:nvPr/>
              </p:nvSpPr>
              <p:spPr bwMode="auto">
                <a:xfrm>
                  <a:off x="5249939" y="2851906"/>
                  <a:ext cx="38562" cy="106481"/>
                </a:xfrm>
                <a:custGeom>
                  <a:avLst/>
                  <a:gdLst>
                    <a:gd name="T0" fmla="*/ 2147483647 w 22"/>
                    <a:gd name="T1" fmla="*/ 0 h 64"/>
                    <a:gd name="T2" fmla="*/ 2147483647 w 22"/>
                    <a:gd name="T3" fmla="*/ 0 h 64"/>
                    <a:gd name="T4" fmla="*/ 2147483647 w 22"/>
                    <a:gd name="T5" fmla="*/ 2147483647 h 64"/>
                    <a:gd name="T6" fmla="*/ 2147483647 w 22"/>
                    <a:gd name="T7" fmla="*/ 2147483647 h 64"/>
                    <a:gd name="T8" fmla="*/ 2147483647 w 22"/>
                    <a:gd name="T9" fmla="*/ 2147483647 h 64"/>
                    <a:gd name="T10" fmla="*/ 2147483647 w 22"/>
                    <a:gd name="T11" fmla="*/ 2147483647 h 64"/>
                    <a:gd name="T12" fmla="*/ 2147483647 w 22"/>
                    <a:gd name="T13" fmla="*/ 2147483647 h 64"/>
                    <a:gd name="T14" fmla="*/ 2147483647 w 22"/>
                    <a:gd name="T15" fmla="*/ 2147483647 h 64"/>
                    <a:gd name="T16" fmla="*/ 2147483647 w 22"/>
                    <a:gd name="T17" fmla="*/ 2147483647 h 64"/>
                    <a:gd name="T18" fmla="*/ 2147483647 w 22"/>
                    <a:gd name="T19" fmla="*/ 2147483647 h 64"/>
                    <a:gd name="T20" fmla="*/ 0 w 22"/>
                    <a:gd name="T21" fmla="*/ 2147483647 h 64"/>
                    <a:gd name="T22" fmla="*/ 2147483647 w 22"/>
                    <a:gd name="T23" fmla="*/ 2147483647 h 64"/>
                    <a:gd name="T24" fmla="*/ 2147483647 w 22"/>
                    <a:gd name="T25" fmla="*/ 2147483647 h 64"/>
                    <a:gd name="T26" fmla="*/ 2147483647 w 22"/>
                    <a:gd name="T27" fmla="*/ 2147483647 h 64"/>
                    <a:gd name="T28" fmla="*/ 2147483647 w 22"/>
                    <a:gd name="T29" fmla="*/ 0 h 6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22"/>
                    <a:gd name="T46" fmla="*/ 0 h 64"/>
                    <a:gd name="T47" fmla="*/ 22 w 22"/>
                    <a:gd name="T48" fmla="*/ 64 h 64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22" h="64">
                      <a:moveTo>
                        <a:pt x="14" y="0"/>
                      </a:moveTo>
                      <a:lnTo>
                        <a:pt x="20" y="0"/>
                      </a:lnTo>
                      <a:lnTo>
                        <a:pt x="20" y="8"/>
                      </a:lnTo>
                      <a:lnTo>
                        <a:pt x="16" y="8"/>
                      </a:lnTo>
                      <a:lnTo>
                        <a:pt x="12" y="28"/>
                      </a:lnTo>
                      <a:lnTo>
                        <a:pt x="22" y="28"/>
                      </a:lnTo>
                      <a:lnTo>
                        <a:pt x="16" y="64"/>
                      </a:lnTo>
                      <a:lnTo>
                        <a:pt x="10" y="48"/>
                      </a:lnTo>
                      <a:lnTo>
                        <a:pt x="4" y="40"/>
                      </a:lnTo>
                      <a:lnTo>
                        <a:pt x="2" y="36"/>
                      </a:lnTo>
                      <a:lnTo>
                        <a:pt x="0" y="30"/>
                      </a:lnTo>
                      <a:lnTo>
                        <a:pt x="2" y="26"/>
                      </a:lnTo>
                      <a:lnTo>
                        <a:pt x="4" y="20"/>
                      </a:lnTo>
                      <a:lnTo>
                        <a:pt x="10" y="12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17" name="îsḻïdè">
                  <a:extLst>
                    <a:ext uri="{FF2B5EF4-FFF2-40B4-BE49-F238E27FC236}">
                      <a16:creationId xmlns:a16="http://schemas.microsoft.com/office/drawing/2014/main" id="{A09459D8-638C-4E65-B065-37D3892A7A50}"/>
                    </a:ext>
                  </a:extLst>
                </p:cNvPr>
                <p:cNvSpPr/>
                <p:nvPr/>
              </p:nvSpPr>
              <p:spPr bwMode="auto">
                <a:xfrm>
                  <a:off x="5284369" y="2724410"/>
                  <a:ext cx="165266" cy="148512"/>
                </a:xfrm>
                <a:custGeom>
                  <a:avLst/>
                  <a:gdLst>
                    <a:gd name="T0" fmla="*/ 0 w 94"/>
                    <a:gd name="T1" fmla="*/ 2147483647 h 88"/>
                    <a:gd name="T2" fmla="*/ 2147483647 w 94"/>
                    <a:gd name="T3" fmla="*/ 2147483647 h 88"/>
                    <a:gd name="T4" fmla="*/ 2147483647 w 94"/>
                    <a:gd name="T5" fmla="*/ 2147483647 h 88"/>
                    <a:gd name="T6" fmla="*/ 2147483647 w 94"/>
                    <a:gd name="T7" fmla="*/ 2147483647 h 88"/>
                    <a:gd name="T8" fmla="*/ 2147483647 w 94"/>
                    <a:gd name="T9" fmla="*/ 2147483647 h 88"/>
                    <a:gd name="T10" fmla="*/ 2147483647 w 94"/>
                    <a:gd name="T11" fmla="*/ 2147483647 h 88"/>
                    <a:gd name="T12" fmla="*/ 2147483647 w 94"/>
                    <a:gd name="T13" fmla="*/ 2147483647 h 88"/>
                    <a:gd name="T14" fmla="*/ 2147483647 w 94"/>
                    <a:gd name="T15" fmla="*/ 2147483647 h 88"/>
                    <a:gd name="T16" fmla="*/ 2147483647 w 94"/>
                    <a:gd name="T17" fmla="*/ 2147483647 h 88"/>
                    <a:gd name="T18" fmla="*/ 2147483647 w 94"/>
                    <a:gd name="T19" fmla="*/ 2147483647 h 88"/>
                    <a:gd name="T20" fmla="*/ 2147483647 w 94"/>
                    <a:gd name="T21" fmla="*/ 2147483647 h 88"/>
                    <a:gd name="T22" fmla="*/ 2147483647 w 94"/>
                    <a:gd name="T23" fmla="*/ 2147483647 h 88"/>
                    <a:gd name="T24" fmla="*/ 2147483647 w 94"/>
                    <a:gd name="T25" fmla="*/ 2147483647 h 88"/>
                    <a:gd name="T26" fmla="*/ 2147483647 w 94"/>
                    <a:gd name="T27" fmla="*/ 2147483647 h 88"/>
                    <a:gd name="T28" fmla="*/ 2147483647 w 94"/>
                    <a:gd name="T29" fmla="*/ 2147483647 h 88"/>
                    <a:gd name="T30" fmla="*/ 2147483647 w 94"/>
                    <a:gd name="T31" fmla="*/ 2147483647 h 88"/>
                    <a:gd name="T32" fmla="*/ 2147483647 w 94"/>
                    <a:gd name="T33" fmla="*/ 0 h 88"/>
                    <a:gd name="T34" fmla="*/ 2147483647 w 94"/>
                    <a:gd name="T35" fmla="*/ 2147483647 h 88"/>
                    <a:gd name="T36" fmla="*/ 2147483647 w 94"/>
                    <a:gd name="T37" fmla="*/ 2147483647 h 88"/>
                    <a:gd name="T38" fmla="*/ 2147483647 w 94"/>
                    <a:gd name="T39" fmla="*/ 2147483647 h 88"/>
                    <a:gd name="T40" fmla="*/ 2147483647 w 94"/>
                    <a:gd name="T41" fmla="*/ 2147483647 h 88"/>
                    <a:gd name="T42" fmla="*/ 2147483647 w 94"/>
                    <a:gd name="T43" fmla="*/ 2147483647 h 88"/>
                    <a:gd name="T44" fmla="*/ 2147483647 w 94"/>
                    <a:gd name="T45" fmla="*/ 2147483647 h 88"/>
                    <a:gd name="T46" fmla="*/ 2147483647 w 94"/>
                    <a:gd name="T47" fmla="*/ 2147483647 h 88"/>
                    <a:gd name="T48" fmla="*/ 2147483647 w 94"/>
                    <a:gd name="T49" fmla="*/ 2147483647 h 88"/>
                    <a:gd name="T50" fmla="*/ 2147483647 w 94"/>
                    <a:gd name="T51" fmla="*/ 2147483647 h 88"/>
                    <a:gd name="T52" fmla="*/ 2147483647 w 94"/>
                    <a:gd name="T53" fmla="*/ 2147483647 h 88"/>
                    <a:gd name="T54" fmla="*/ 2147483647 w 94"/>
                    <a:gd name="T55" fmla="*/ 2147483647 h 88"/>
                    <a:gd name="T56" fmla="*/ 2147483647 w 94"/>
                    <a:gd name="T57" fmla="*/ 2147483647 h 88"/>
                    <a:gd name="T58" fmla="*/ 2147483647 w 94"/>
                    <a:gd name="T59" fmla="*/ 2147483647 h 88"/>
                    <a:gd name="T60" fmla="*/ 2147483647 w 94"/>
                    <a:gd name="T61" fmla="*/ 2147483647 h 88"/>
                    <a:gd name="T62" fmla="*/ 2147483647 w 94"/>
                    <a:gd name="T63" fmla="*/ 2147483647 h 88"/>
                    <a:gd name="T64" fmla="*/ 2147483647 w 94"/>
                    <a:gd name="T65" fmla="*/ 2147483647 h 88"/>
                    <a:gd name="T66" fmla="*/ 2147483647 w 94"/>
                    <a:gd name="T67" fmla="*/ 2147483647 h 88"/>
                    <a:gd name="T68" fmla="*/ 2147483647 w 94"/>
                    <a:gd name="T69" fmla="*/ 2147483647 h 88"/>
                    <a:gd name="T70" fmla="*/ 2147483647 w 94"/>
                    <a:gd name="T71" fmla="*/ 2147483647 h 88"/>
                    <a:gd name="T72" fmla="*/ 2147483647 w 94"/>
                    <a:gd name="T73" fmla="*/ 2147483647 h 88"/>
                    <a:gd name="T74" fmla="*/ 2147483647 w 94"/>
                    <a:gd name="T75" fmla="*/ 2147483647 h 88"/>
                    <a:gd name="T76" fmla="*/ 2147483647 w 94"/>
                    <a:gd name="T77" fmla="*/ 2147483647 h 88"/>
                    <a:gd name="T78" fmla="*/ 2147483647 w 94"/>
                    <a:gd name="T79" fmla="*/ 2147483647 h 88"/>
                    <a:gd name="T80" fmla="*/ 2147483647 w 94"/>
                    <a:gd name="T81" fmla="*/ 2147483647 h 88"/>
                    <a:gd name="T82" fmla="*/ 2147483647 w 94"/>
                    <a:gd name="T83" fmla="*/ 2147483647 h 88"/>
                    <a:gd name="T84" fmla="*/ 2147483647 w 94"/>
                    <a:gd name="T85" fmla="*/ 2147483647 h 88"/>
                    <a:gd name="T86" fmla="*/ 2147483647 w 94"/>
                    <a:gd name="T87" fmla="*/ 2147483647 h 88"/>
                    <a:gd name="T88" fmla="*/ 0 w 94"/>
                    <a:gd name="T89" fmla="*/ 2147483647 h 88"/>
                    <a:gd name="T90" fmla="*/ 0 w 94"/>
                    <a:gd name="T91" fmla="*/ 2147483647 h 88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w 94"/>
                    <a:gd name="T139" fmla="*/ 0 h 88"/>
                    <a:gd name="T140" fmla="*/ 94 w 94"/>
                    <a:gd name="T141" fmla="*/ 88 h 88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T138" t="T139" r="T140" b="T141"/>
                  <a:pathLst>
                    <a:path w="94" h="88">
                      <a:moveTo>
                        <a:pt x="0" y="82"/>
                      </a:moveTo>
                      <a:lnTo>
                        <a:pt x="10" y="84"/>
                      </a:lnTo>
                      <a:lnTo>
                        <a:pt x="14" y="88"/>
                      </a:lnTo>
                      <a:lnTo>
                        <a:pt x="18" y="88"/>
                      </a:lnTo>
                      <a:lnTo>
                        <a:pt x="20" y="88"/>
                      </a:lnTo>
                      <a:lnTo>
                        <a:pt x="80" y="54"/>
                      </a:lnTo>
                      <a:lnTo>
                        <a:pt x="80" y="46"/>
                      </a:lnTo>
                      <a:lnTo>
                        <a:pt x="80" y="40"/>
                      </a:lnTo>
                      <a:lnTo>
                        <a:pt x="82" y="34"/>
                      </a:lnTo>
                      <a:lnTo>
                        <a:pt x="84" y="28"/>
                      </a:lnTo>
                      <a:lnTo>
                        <a:pt x="82" y="26"/>
                      </a:lnTo>
                      <a:lnTo>
                        <a:pt x="80" y="22"/>
                      </a:lnTo>
                      <a:lnTo>
                        <a:pt x="82" y="16"/>
                      </a:lnTo>
                      <a:lnTo>
                        <a:pt x="84" y="14"/>
                      </a:lnTo>
                      <a:lnTo>
                        <a:pt x="88" y="14"/>
                      </a:lnTo>
                      <a:lnTo>
                        <a:pt x="94" y="4"/>
                      </a:lnTo>
                      <a:lnTo>
                        <a:pt x="94" y="0"/>
                      </a:lnTo>
                      <a:lnTo>
                        <a:pt x="86" y="2"/>
                      </a:lnTo>
                      <a:lnTo>
                        <a:pt x="74" y="4"/>
                      </a:lnTo>
                      <a:lnTo>
                        <a:pt x="68" y="2"/>
                      </a:lnTo>
                      <a:lnTo>
                        <a:pt x="66" y="2"/>
                      </a:lnTo>
                      <a:lnTo>
                        <a:pt x="62" y="4"/>
                      </a:lnTo>
                      <a:lnTo>
                        <a:pt x="56" y="8"/>
                      </a:lnTo>
                      <a:lnTo>
                        <a:pt x="52" y="10"/>
                      </a:lnTo>
                      <a:lnTo>
                        <a:pt x="46" y="10"/>
                      </a:lnTo>
                      <a:lnTo>
                        <a:pt x="40" y="8"/>
                      </a:lnTo>
                      <a:lnTo>
                        <a:pt x="36" y="6"/>
                      </a:lnTo>
                      <a:lnTo>
                        <a:pt x="30" y="8"/>
                      </a:lnTo>
                      <a:lnTo>
                        <a:pt x="24" y="10"/>
                      </a:lnTo>
                      <a:lnTo>
                        <a:pt x="16" y="8"/>
                      </a:lnTo>
                      <a:lnTo>
                        <a:pt x="12" y="8"/>
                      </a:lnTo>
                      <a:lnTo>
                        <a:pt x="12" y="4"/>
                      </a:lnTo>
                      <a:lnTo>
                        <a:pt x="8" y="4"/>
                      </a:lnTo>
                      <a:lnTo>
                        <a:pt x="8" y="22"/>
                      </a:lnTo>
                      <a:lnTo>
                        <a:pt x="4" y="24"/>
                      </a:lnTo>
                      <a:lnTo>
                        <a:pt x="4" y="30"/>
                      </a:lnTo>
                      <a:lnTo>
                        <a:pt x="2" y="46"/>
                      </a:lnTo>
                      <a:lnTo>
                        <a:pt x="12" y="50"/>
                      </a:lnTo>
                      <a:lnTo>
                        <a:pt x="10" y="58"/>
                      </a:lnTo>
                      <a:lnTo>
                        <a:pt x="6" y="60"/>
                      </a:lnTo>
                      <a:lnTo>
                        <a:pt x="2" y="60"/>
                      </a:lnTo>
                      <a:lnTo>
                        <a:pt x="4" y="64"/>
                      </a:lnTo>
                      <a:lnTo>
                        <a:pt x="6" y="66"/>
                      </a:lnTo>
                      <a:lnTo>
                        <a:pt x="4" y="72"/>
                      </a:lnTo>
                      <a:lnTo>
                        <a:pt x="0" y="76"/>
                      </a:lnTo>
                      <a:lnTo>
                        <a:pt x="0" y="8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18" name="iS1ïḑe">
                  <a:extLst>
                    <a:ext uri="{FF2B5EF4-FFF2-40B4-BE49-F238E27FC236}">
                      <a16:creationId xmlns:a16="http://schemas.microsoft.com/office/drawing/2014/main" id="{3A53E42D-E8E4-4F97-8CC7-E0046F0473CF}"/>
                    </a:ext>
                  </a:extLst>
                </p:cNvPr>
                <p:cNvSpPr/>
                <p:nvPr/>
              </p:nvSpPr>
              <p:spPr bwMode="auto">
                <a:xfrm>
                  <a:off x="5372511" y="2723008"/>
                  <a:ext cx="268558" cy="247988"/>
                </a:xfrm>
                <a:custGeom>
                  <a:avLst/>
                  <a:gdLst>
                    <a:gd name="T0" fmla="*/ 2147483647 w 154"/>
                    <a:gd name="T1" fmla="*/ 2147483647 h 150"/>
                    <a:gd name="T2" fmla="*/ 2147483647 w 154"/>
                    <a:gd name="T3" fmla="*/ 2147483647 h 150"/>
                    <a:gd name="T4" fmla="*/ 2147483647 w 154"/>
                    <a:gd name="T5" fmla="*/ 0 h 150"/>
                    <a:gd name="T6" fmla="*/ 2147483647 w 154"/>
                    <a:gd name="T7" fmla="*/ 2147483647 h 150"/>
                    <a:gd name="T8" fmla="*/ 2147483647 w 154"/>
                    <a:gd name="T9" fmla="*/ 2147483647 h 150"/>
                    <a:gd name="T10" fmla="*/ 2147483647 w 154"/>
                    <a:gd name="T11" fmla="*/ 2147483647 h 150"/>
                    <a:gd name="T12" fmla="*/ 2147483647 w 154"/>
                    <a:gd name="T13" fmla="*/ 2147483647 h 150"/>
                    <a:gd name="T14" fmla="*/ 2147483647 w 154"/>
                    <a:gd name="T15" fmla="*/ 2147483647 h 150"/>
                    <a:gd name="T16" fmla="*/ 2147483647 w 154"/>
                    <a:gd name="T17" fmla="*/ 2147483647 h 150"/>
                    <a:gd name="T18" fmla="*/ 2147483647 w 154"/>
                    <a:gd name="T19" fmla="*/ 2147483647 h 150"/>
                    <a:gd name="T20" fmla="*/ 2147483647 w 154"/>
                    <a:gd name="T21" fmla="*/ 2147483647 h 150"/>
                    <a:gd name="T22" fmla="*/ 2147483647 w 154"/>
                    <a:gd name="T23" fmla="*/ 2147483647 h 150"/>
                    <a:gd name="T24" fmla="*/ 2147483647 w 154"/>
                    <a:gd name="T25" fmla="*/ 2147483647 h 150"/>
                    <a:gd name="T26" fmla="*/ 2147483647 w 154"/>
                    <a:gd name="T27" fmla="*/ 2147483647 h 150"/>
                    <a:gd name="T28" fmla="*/ 2147483647 w 154"/>
                    <a:gd name="T29" fmla="*/ 2147483647 h 150"/>
                    <a:gd name="T30" fmla="*/ 2147483647 w 154"/>
                    <a:gd name="T31" fmla="*/ 2147483647 h 150"/>
                    <a:gd name="T32" fmla="*/ 2147483647 w 154"/>
                    <a:gd name="T33" fmla="*/ 2147483647 h 150"/>
                    <a:gd name="T34" fmla="*/ 2147483647 w 154"/>
                    <a:gd name="T35" fmla="*/ 2147483647 h 150"/>
                    <a:gd name="T36" fmla="*/ 2147483647 w 154"/>
                    <a:gd name="T37" fmla="*/ 2147483647 h 150"/>
                    <a:gd name="T38" fmla="*/ 2147483647 w 154"/>
                    <a:gd name="T39" fmla="*/ 2147483647 h 150"/>
                    <a:gd name="T40" fmla="*/ 2147483647 w 154"/>
                    <a:gd name="T41" fmla="*/ 2147483647 h 150"/>
                    <a:gd name="T42" fmla="*/ 2147483647 w 154"/>
                    <a:gd name="T43" fmla="*/ 2147483647 h 150"/>
                    <a:gd name="T44" fmla="*/ 2147483647 w 154"/>
                    <a:gd name="T45" fmla="*/ 2147483647 h 150"/>
                    <a:gd name="T46" fmla="*/ 2147483647 w 154"/>
                    <a:gd name="T47" fmla="*/ 2147483647 h 150"/>
                    <a:gd name="T48" fmla="*/ 2147483647 w 154"/>
                    <a:gd name="T49" fmla="*/ 2147483647 h 150"/>
                    <a:gd name="T50" fmla="*/ 2147483647 w 154"/>
                    <a:gd name="T51" fmla="*/ 2147483647 h 150"/>
                    <a:gd name="T52" fmla="*/ 2147483647 w 154"/>
                    <a:gd name="T53" fmla="*/ 2147483647 h 150"/>
                    <a:gd name="T54" fmla="*/ 2147483647 w 154"/>
                    <a:gd name="T55" fmla="*/ 2147483647 h 150"/>
                    <a:gd name="T56" fmla="*/ 2147483647 w 154"/>
                    <a:gd name="T57" fmla="*/ 2147483647 h 150"/>
                    <a:gd name="T58" fmla="*/ 2147483647 w 154"/>
                    <a:gd name="T59" fmla="*/ 2147483647 h 150"/>
                    <a:gd name="T60" fmla="*/ 2147483647 w 154"/>
                    <a:gd name="T61" fmla="*/ 2147483647 h 150"/>
                    <a:gd name="T62" fmla="*/ 2147483647 w 154"/>
                    <a:gd name="T63" fmla="*/ 2147483647 h 150"/>
                    <a:gd name="T64" fmla="*/ 2147483647 w 154"/>
                    <a:gd name="T65" fmla="*/ 2147483647 h 150"/>
                    <a:gd name="T66" fmla="*/ 2147483647 w 154"/>
                    <a:gd name="T67" fmla="*/ 2147483647 h 150"/>
                    <a:gd name="T68" fmla="*/ 2147483647 w 154"/>
                    <a:gd name="T69" fmla="*/ 2147483647 h 150"/>
                    <a:gd name="T70" fmla="*/ 2147483647 w 154"/>
                    <a:gd name="T71" fmla="*/ 2147483647 h 150"/>
                    <a:gd name="T72" fmla="*/ 2147483647 w 154"/>
                    <a:gd name="T73" fmla="*/ 2147483647 h 150"/>
                    <a:gd name="T74" fmla="*/ 2147483647 w 154"/>
                    <a:gd name="T75" fmla="*/ 2147483647 h 150"/>
                    <a:gd name="T76" fmla="*/ 2147483647 w 154"/>
                    <a:gd name="T77" fmla="*/ 2147483647 h 150"/>
                    <a:gd name="T78" fmla="*/ 2147483647 w 154"/>
                    <a:gd name="T79" fmla="*/ 2147483647 h 150"/>
                    <a:gd name="T80" fmla="*/ 0 w 154"/>
                    <a:gd name="T81" fmla="*/ 2147483647 h 150"/>
                    <a:gd name="T82" fmla="*/ 2147483647 w 154"/>
                    <a:gd name="T83" fmla="*/ 2147483647 h 150"/>
                    <a:gd name="T84" fmla="*/ 2147483647 w 154"/>
                    <a:gd name="T85" fmla="*/ 2147483647 h 150"/>
                    <a:gd name="T86" fmla="*/ 2147483647 w 154"/>
                    <a:gd name="T87" fmla="*/ 2147483647 h 150"/>
                    <a:gd name="T88" fmla="*/ 2147483647 w 154"/>
                    <a:gd name="T89" fmla="*/ 2147483647 h 150"/>
                    <a:gd name="T90" fmla="*/ 2147483647 w 154"/>
                    <a:gd name="T91" fmla="*/ 2147483647 h 150"/>
                    <a:gd name="T92" fmla="*/ 2147483647 w 154"/>
                    <a:gd name="T93" fmla="*/ 2147483647 h 150"/>
                    <a:gd name="T94" fmla="*/ 2147483647 w 154"/>
                    <a:gd name="T95" fmla="*/ 2147483647 h 150"/>
                    <a:gd name="T96" fmla="*/ 2147483647 w 154"/>
                    <a:gd name="T97" fmla="*/ 2147483647 h 150"/>
                    <a:gd name="T98" fmla="*/ 2147483647 w 154"/>
                    <a:gd name="T99" fmla="*/ 2147483647 h 150"/>
                    <a:gd name="T100" fmla="*/ 2147483647 w 154"/>
                    <a:gd name="T101" fmla="*/ 2147483647 h 150"/>
                    <a:gd name="T102" fmla="*/ 2147483647 w 154"/>
                    <a:gd name="T103" fmla="*/ 2147483647 h 150"/>
                    <a:gd name="T104" fmla="*/ 2147483647 w 154"/>
                    <a:gd name="T105" fmla="*/ 2147483647 h 150"/>
                    <a:gd name="T106" fmla="*/ 2147483647 w 154"/>
                    <a:gd name="T107" fmla="*/ 2147483647 h 150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w 154"/>
                    <a:gd name="T163" fmla="*/ 0 h 150"/>
                    <a:gd name="T164" fmla="*/ 154 w 154"/>
                    <a:gd name="T165" fmla="*/ 150 h 150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T162" t="T163" r="T164" b="T165"/>
                  <a:pathLst>
                    <a:path w="154" h="150">
                      <a:moveTo>
                        <a:pt x="48" y="2"/>
                      </a:moveTo>
                      <a:lnTo>
                        <a:pt x="62" y="2"/>
                      </a:lnTo>
                      <a:lnTo>
                        <a:pt x="66" y="0"/>
                      </a:lnTo>
                      <a:lnTo>
                        <a:pt x="70" y="2"/>
                      </a:lnTo>
                      <a:lnTo>
                        <a:pt x="76" y="2"/>
                      </a:lnTo>
                      <a:lnTo>
                        <a:pt x="80" y="12"/>
                      </a:lnTo>
                      <a:lnTo>
                        <a:pt x="88" y="20"/>
                      </a:lnTo>
                      <a:lnTo>
                        <a:pt x="98" y="24"/>
                      </a:lnTo>
                      <a:lnTo>
                        <a:pt x="108" y="28"/>
                      </a:lnTo>
                      <a:lnTo>
                        <a:pt x="102" y="40"/>
                      </a:lnTo>
                      <a:lnTo>
                        <a:pt x="100" y="48"/>
                      </a:lnTo>
                      <a:lnTo>
                        <a:pt x="98" y="56"/>
                      </a:lnTo>
                      <a:lnTo>
                        <a:pt x="100" y="62"/>
                      </a:lnTo>
                      <a:lnTo>
                        <a:pt x="102" y="68"/>
                      </a:lnTo>
                      <a:lnTo>
                        <a:pt x="108" y="74"/>
                      </a:lnTo>
                      <a:lnTo>
                        <a:pt x="112" y="78"/>
                      </a:lnTo>
                      <a:lnTo>
                        <a:pt x="124" y="86"/>
                      </a:lnTo>
                      <a:lnTo>
                        <a:pt x="132" y="92"/>
                      </a:lnTo>
                      <a:lnTo>
                        <a:pt x="136" y="96"/>
                      </a:lnTo>
                      <a:lnTo>
                        <a:pt x="136" y="102"/>
                      </a:lnTo>
                      <a:lnTo>
                        <a:pt x="138" y="112"/>
                      </a:lnTo>
                      <a:lnTo>
                        <a:pt x="142" y="116"/>
                      </a:lnTo>
                      <a:lnTo>
                        <a:pt x="148" y="122"/>
                      </a:lnTo>
                      <a:lnTo>
                        <a:pt x="152" y="126"/>
                      </a:lnTo>
                      <a:lnTo>
                        <a:pt x="154" y="132"/>
                      </a:lnTo>
                      <a:lnTo>
                        <a:pt x="152" y="134"/>
                      </a:lnTo>
                      <a:lnTo>
                        <a:pt x="148" y="132"/>
                      </a:lnTo>
                      <a:lnTo>
                        <a:pt x="142" y="132"/>
                      </a:lnTo>
                      <a:lnTo>
                        <a:pt x="138" y="132"/>
                      </a:lnTo>
                      <a:lnTo>
                        <a:pt x="134" y="136"/>
                      </a:lnTo>
                      <a:lnTo>
                        <a:pt x="130" y="142"/>
                      </a:lnTo>
                      <a:lnTo>
                        <a:pt x="126" y="150"/>
                      </a:lnTo>
                      <a:lnTo>
                        <a:pt x="98" y="150"/>
                      </a:lnTo>
                      <a:lnTo>
                        <a:pt x="80" y="140"/>
                      </a:lnTo>
                      <a:lnTo>
                        <a:pt x="80" y="130"/>
                      </a:lnTo>
                      <a:lnTo>
                        <a:pt x="74" y="128"/>
                      </a:lnTo>
                      <a:lnTo>
                        <a:pt x="70" y="126"/>
                      </a:lnTo>
                      <a:lnTo>
                        <a:pt x="68" y="122"/>
                      </a:lnTo>
                      <a:lnTo>
                        <a:pt x="64" y="120"/>
                      </a:lnTo>
                      <a:lnTo>
                        <a:pt x="8" y="96"/>
                      </a:lnTo>
                      <a:lnTo>
                        <a:pt x="0" y="74"/>
                      </a:lnTo>
                      <a:lnTo>
                        <a:pt x="30" y="56"/>
                      </a:lnTo>
                      <a:lnTo>
                        <a:pt x="30" y="48"/>
                      </a:lnTo>
                      <a:lnTo>
                        <a:pt x="30" y="42"/>
                      </a:lnTo>
                      <a:lnTo>
                        <a:pt x="32" y="36"/>
                      </a:lnTo>
                      <a:lnTo>
                        <a:pt x="34" y="30"/>
                      </a:lnTo>
                      <a:lnTo>
                        <a:pt x="32" y="28"/>
                      </a:lnTo>
                      <a:lnTo>
                        <a:pt x="30" y="24"/>
                      </a:lnTo>
                      <a:lnTo>
                        <a:pt x="32" y="18"/>
                      </a:lnTo>
                      <a:lnTo>
                        <a:pt x="34" y="16"/>
                      </a:lnTo>
                      <a:lnTo>
                        <a:pt x="38" y="16"/>
                      </a:lnTo>
                      <a:lnTo>
                        <a:pt x="44" y="6"/>
                      </a:lnTo>
                      <a:lnTo>
                        <a:pt x="44" y="2"/>
                      </a:lnTo>
                      <a:lnTo>
                        <a:pt x="48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19" name="ïṩḻíḓè">
                  <a:extLst>
                    <a:ext uri="{FF2B5EF4-FFF2-40B4-BE49-F238E27FC236}">
                      <a16:creationId xmlns:a16="http://schemas.microsoft.com/office/drawing/2014/main" id="{D5546FF5-1BF2-4AC8-B509-330F8466BCFB}"/>
                    </a:ext>
                  </a:extLst>
                </p:cNvPr>
                <p:cNvSpPr/>
                <p:nvPr/>
              </p:nvSpPr>
              <p:spPr bwMode="auto">
                <a:xfrm>
                  <a:off x="5008926" y="2571695"/>
                  <a:ext cx="486156" cy="193346"/>
                </a:xfrm>
                <a:custGeom>
                  <a:avLst/>
                  <a:gdLst>
                    <a:gd name="T0" fmla="*/ 2147483647 w 278"/>
                    <a:gd name="T1" fmla="*/ 2147483647 h 116"/>
                    <a:gd name="T2" fmla="*/ 2147483647 w 278"/>
                    <a:gd name="T3" fmla="*/ 2147483647 h 116"/>
                    <a:gd name="T4" fmla="*/ 2147483647 w 278"/>
                    <a:gd name="T5" fmla="*/ 2147483647 h 116"/>
                    <a:gd name="T6" fmla="*/ 2147483647 w 278"/>
                    <a:gd name="T7" fmla="*/ 2147483647 h 116"/>
                    <a:gd name="T8" fmla="*/ 2147483647 w 278"/>
                    <a:gd name="T9" fmla="*/ 2147483647 h 116"/>
                    <a:gd name="T10" fmla="*/ 2147483647 w 278"/>
                    <a:gd name="T11" fmla="*/ 2147483647 h 116"/>
                    <a:gd name="T12" fmla="*/ 2147483647 w 278"/>
                    <a:gd name="T13" fmla="*/ 2147483647 h 116"/>
                    <a:gd name="T14" fmla="*/ 2147483647 w 278"/>
                    <a:gd name="T15" fmla="*/ 2147483647 h 116"/>
                    <a:gd name="T16" fmla="*/ 2147483647 w 278"/>
                    <a:gd name="T17" fmla="*/ 2147483647 h 116"/>
                    <a:gd name="T18" fmla="*/ 2147483647 w 278"/>
                    <a:gd name="T19" fmla="*/ 2147483647 h 116"/>
                    <a:gd name="T20" fmla="*/ 2147483647 w 278"/>
                    <a:gd name="T21" fmla="*/ 2147483647 h 116"/>
                    <a:gd name="T22" fmla="*/ 2147483647 w 278"/>
                    <a:gd name="T23" fmla="*/ 2147483647 h 116"/>
                    <a:gd name="T24" fmla="*/ 2147483647 w 278"/>
                    <a:gd name="T25" fmla="*/ 2147483647 h 116"/>
                    <a:gd name="T26" fmla="*/ 2147483647 w 278"/>
                    <a:gd name="T27" fmla="*/ 2147483647 h 116"/>
                    <a:gd name="T28" fmla="*/ 2147483647 w 278"/>
                    <a:gd name="T29" fmla="*/ 2147483647 h 116"/>
                    <a:gd name="T30" fmla="*/ 2147483647 w 278"/>
                    <a:gd name="T31" fmla="*/ 2147483647 h 116"/>
                    <a:gd name="T32" fmla="*/ 2147483647 w 278"/>
                    <a:gd name="T33" fmla="*/ 2147483647 h 116"/>
                    <a:gd name="T34" fmla="*/ 2147483647 w 278"/>
                    <a:gd name="T35" fmla="*/ 2147483647 h 116"/>
                    <a:gd name="T36" fmla="*/ 2147483647 w 278"/>
                    <a:gd name="T37" fmla="*/ 2147483647 h 116"/>
                    <a:gd name="T38" fmla="*/ 2147483647 w 278"/>
                    <a:gd name="T39" fmla="*/ 2147483647 h 116"/>
                    <a:gd name="T40" fmla="*/ 2147483647 w 278"/>
                    <a:gd name="T41" fmla="*/ 2147483647 h 116"/>
                    <a:gd name="T42" fmla="*/ 2147483647 w 278"/>
                    <a:gd name="T43" fmla="*/ 2147483647 h 116"/>
                    <a:gd name="T44" fmla="*/ 2147483647 w 278"/>
                    <a:gd name="T45" fmla="*/ 0 h 116"/>
                    <a:gd name="T46" fmla="*/ 2147483647 w 278"/>
                    <a:gd name="T47" fmla="*/ 2147483647 h 116"/>
                    <a:gd name="T48" fmla="*/ 2147483647 w 278"/>
                    <a:gd name="T49" fmla="*/ 2147483647 h 116"/>
                    <a:gd name="T50" fmla="*/ 2147483647 w 278"/>
                    <a:gd name="T51" fmla="*/ 2147483647 h 116"/>
                    <a:gd name="T52" fmla="*/ 2147483647 w 278"/>
                    <a:gd name="T53" fmla="*/ 2147483647 h 116"/>
                    <a:gd name="T54" fmla="*/ 2147483647 w 278"/>
                    <a:gd name="T55" fmla="*/ 2147483647 h 116"/>
                    <a:gd name="T56" fmla="*/ 2147483647 w 278"/>
                    <a:gd name="T57" fmla="*/ 2147483647 h 116"/>
                    <a:gd name="T58" fmla="*/ 2147483647 w 278"/>
                    <a:gd name="T59" fmla="*/ 2147483647 h 116"/>
                    <a:gd name="T60" fmla="*/ 2147483647 w 278"/>
                    <a:gd name="T61" fmla="*/ 2147483647 h 116"/>
                    <a:gd name="T62" fmla="*/ 0 w 278"/>
                    <a:gd name="T63" fmla="*/ 2147483647 h 116"/>
                    <a:gd name="T64" fmla="*/ 2147483647 w 278"/>
                    <a:gd name="T65" fmla="*/ 2147483647 h 116"/>
                    <a:gd name="T66" fmla="*/ 2147483647 w 278"/>
                    <a:gd name="T67" fmla="*/ 2147483647 h 116"/>
                    <a:gd name="T68" fmla="*/ 2147483647 w 278"/>
                    <a:gd name="T69" fmla="*/ 2147483647 h 116"/>
                    <a:gd name="T70" fmla="*/ 2147483647 w 278"/>
                    <a:gd name="T71" fmla="*/ 2147483647 h 116"/>
                    <a:gd name="T72" fmla="*/ 2147483647 w 278"/>
                    <a:gd name="T73" fmla="*/ 2147483647 h 116"/>
                    <a:gd name="T74" fmla="*/ 2147483647 w 278"/>
                    <a:gd name="T75" fmla="*/ 2147483647 h 116"/>
                    <a:gd name="T76" fmla="*/ 2147483647 w 278"/>
                    <a:gd name="T77" fmla="*/ 2147483647 h 116"/>
                    <a:gd name="T78" fmla="*/ 2147483647 w 278"/>
                    <a:gd name="T79" fmla="*/ 2147483647 h 116"/>
                    <a:gd name="T80" fmla="*/ 2147483647 w 278"/>
                    <a:gd name="T81" fmla="*/ 2147483647 h 116"/>
                    <a:gd name="T82" fmla="*/ 2147483647 w 278"/>
                    <a:gd name="T83" fmla="*/ 2147483647 h 116"/>
                    <a:gd name="T84" fmla="*/ 2147483647 w 278"/>
                    <a:gd name="T85" fmla="*/ 2147483647 h 116"/>
                    <a:gd name="T86" fmla="*/ 2147483647 w 278"/>
                    <a:gd name="T87" fmla="*/ 2147483647 h 116"/>
                    <a:gd name="T88" fmla="*/ 2147483647 w 278"/>
                    <a:gd name="T89" fmla="*/ 2147483647 h 116"/>
                    <a:gd name="T90" fmla="*/ 2147483647 w 278"/>
                    <a:gd name="T91" fmla="*/ 2147483647 h 116"/>
                    <a:gd name="T92" fmla="*/ 2147483647 w 278"/>
                    <a:gd name="T93" fmla="*/ 2147483647 h 116"/>
                    <a:gd name="T94" fmla="*/ 2147483647 w 278"/>
                    <a:gd name="T95" fmla="*/ 2147483647 h 116"/>
                    <a:gd name="T96" fmla="*/ 2147483647 w 278"/>
                    <a:gd name="T97" fmla="*/ 2147483647 h 116"/>
                    <a:gd name="T98" fmla="*/ 2147483647 w 278"/>
                    <a:gd name="T99" fmla="*/ 2147483647 h 116"/>
                    <a:gd name="T100" fmla="*/ 2147483647 w 278"/>
                    <a:gd name="T101" fmla="*/ 2147483647 h 116"/>
                    <a:gd name="T102" fmla="*/ 2147483647 w 278"/>
                    <a:gd name="T103" fmla="*/ 2147483647 h 116"/>
                    <a:gd name="T104" fmla="*/ 2147483647 w 278"/>
                    <a:gd name="T105" fmla="*/ 2147483647 h 116"/>
                    <a:gd name="T106" fmla="*/ 2147483647 w 278"/>
                    <a:gd name="T107" fmla="*/ 2147483647 h 116"/>
                    <a:gd name="T108" fmla="*/ 2147483647 w 278"/>
                    <a:gd name="T109" fmla="*/ 2147483647 h 116"/>
                    <a:gd name="T110" fmla="*/ 2147483647 w 278"/>
                    <a:gd name="T111" fmla="*/ 2147483647 h 11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278"/>
                    <a:gd name="T169" fmla="*/ 0 h 116"/>
                    <a:gd name="T170" fmla="*/ 278 w 278"/>
                    <a:gd name="T171" fmla="*/ 116 h 116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278" h="116">
                      <a:moveTo>
                        <a:pt x="166" y="114"/>
                      </a:moveTo>
                      <a:lnTo>
                        <a:pt x="166" y="96"/>
                      </a:lnTo>
                      <a:lnTo>
                        <a:pt x="170" y="96"/>
                      </a:lnTo>
                      <a:lnTo>
                        <a:pt x="170" y="100"/>
                      </a:lnTo>
                      <a:lnTo>
                        <a:pt x="174" y="100"/>
                      </a:lnTo>
                      <a:lnTo>
                        <a:pt x="182" y="102"/>
                      </a:lnTo>
                      <a:lnTo>
                        <a:pt x="188" y="100"/>
                      </a:lnTo>
                      <a:lnTo>
                        <a:pt x="194" y="98"/>
                      </a:lnTo>
                      <a:lnTo>
                        <a:pt x="198" y="100"/>
                      </a:lnTo>
                      <a:lnTo>
                        <a:pt x="204" y="102"/>
                      </a:lnTo>
                      <a:lnTo>
                        <a:pt x="210" y="102"/>
                      </a:lnTo>
                      <a:lnTo>
                        <a:pt x="214" y="100"/>
                      </a:lnTo>
                      <a:lnTo>
                        <a:pt x="220" y="96"/>
                      </a:lnTo>
                      <a:lnTo>
                        <a:pt x="224" y="94"/>
                      </a:lnTo>
                      <a:lnTo>
                        <a:pt x="226" y="94"/>
                      </a:lnTo>
                      <a:lnTo>
                        <a:pt x="232" y="96"/>
                      </a:lnTo>
                      <a:lnTo>
                        <a:pt x="244" y="94"/>
                      </a:lnTo>
                      <a:lnTo>
                        <a:pt x="252" y="92"/>
                      </a:lnTo>
                      <a:lnTo>
                        <a:pt x="256" y="92"/>
                      </a:lnTo>
                      <a:lnTo>
                        <a:pt x="270" y="92"/>
                      </a:lnTo>
                      <a:lnTo>
                        <a:pt x="274" y="90"/>
                      </a:lnTo>
                      <a:lnTo>
                        <a:pt x="278" y="90"/>
                      </a:lnTo>
                      <a:lnTo>
                        <a:pt x="276" y="80"/>
                      </a:lnTo>
                      <a:lnTo>
                        <a:pt x="274" y="70"/>
                      </a:lnTo>
                      <a:lnTo>
                        <a:pt x="272" y="62"/>
                      </a:lnTo>
                      <a:lnTo>
                        <a:pt x="270" y="52"/>
                      </a:lnTo>
                      <a:lnTo>
                        <a:pt x="272" y="52"/>
                      </a:lnTo>
                      <a:lnTo>
                        <a:pt x="274" y="44"/>
                      </a:lnTo>
                      <a:lnTo>
                        <a:pt x="274" y="40"/>
                      </a:lnTo>
                      <a:lnTo>
                        <a:pt x="268" y="36"/>
                      </a:lnTo>
                      <a:lnTo>
                        <a:pt x="260" y="36"/>
                      </a:lnTo>
                      <a:lnTo>
                        <a:pt x="260" y="32"/>
                      </a:lnTo>
                      <a:lnTo>
                        <a:pt x="260" y="28"/>
                      </a:lnTo>
                      <a:lnTo>
                        <a:pt x="258" y="20"/>
                      </a:lnTo>
                      <a:lnTo>
                        <a:pt x="256" y="14"/>
                      </a:lnTo>
                      <a:lnTo>
                        <a:pt x="252" y="10"/>
                      </a:lnTo>
                      <a:lnTo>
                        <a:pt x="242" y="8"/>
                      </a:lnTo>
                      <a:lnTo>
                        <a:pt x="226" y="10"/>
                      </a:lnTo>
                      <a:lnTo>
                        <a:pt x="210" y="12"/>
                      </a:lnTo>
                      <a:lnTo>
                        <a:pt x="194" y="16"/>
                      </a:lnTo>
                      <a:lnTo>
                        <a:pt x="176" y="18"/>
                      </a:lnTo>
                      <a:lnTo>
                        <a:pt x="170" y="18"/>
                      </a:lnTo>
                      <a:lnTo>
                        <a:pt x="162" y="14"/>
                      </a:lnTo>
                      <a:lnTo>
                        <a:pt x="148" y="10"/>
                      </a:lnTo>
                      <a:lnTo>
                        <a:pt x="134" y="2"/>
                      </a:lnTo>
                      <a:lnTo>
                        <a:pt x="124" y="0"/>
                      </a:lnTo>
                      <a:lnTo>
                        <a:pt x="114" y="0"/>
                      </a:lnTo>
                      <a:lnTo>
                        <a:pt x="102" y="2"/>
                      </a:lnTo>
                      <a:lnTo>
                        <a:pt x="92" y="6"/>
                      </a:lnTo>
                      <a:lnTo>
                        <a:pt x="84" y="12"/>
                      </a:lnTo>
                      <a:lnTo>
                        <a:pt x="76" y="14"/>
                      </a:lnTo>
                      <a:lnTo>
                        <a:pt x="64" y="14"/>
                      </a:lnTo>
                      <a:lnTo>
                        <a:pt x="60" y="14"/>
                      </a:lnTo>
                      <a:lnTo>
                        <a:pt x="60" y="12"/>
                      </a:lnTo>
                      <a:lnTo>
                        <a:pt x="52" y="12"/>
                      </a:lnTo>
                      <a:lnTo>
                        <a:pt x="46" y="12"/>
                      </a:lnTo>
                      <a:lnTo>
                        <a:pt x="34" y="12"/>
                      </a:lnTo>
                      <a:lnTo>
                        <a:pt x="34" y="14"/>
                      </a:lnTo>
                      <a:lnTo>
                        <a:pt x="38" y="18"/>
                      </a:lnTo>
                      <a:lnTo>
                        <a:pt x="44" y="24"/>
                      </a:lnTo>
                      <a:lnTo>
                        <a:pt x="32" y="26"/>
                      </a:lnTo>
                      <a:lnTo>
                        <a:pt x="12" y="28"/>
                      </a:lnTo>
                      <a:lnTo>
                        <a:pt x="6" y="34"/>
                      </a:lnTo>
                      <a:lnTo>
                        <a:pt x="0" y="40"/>
                      </a:lnTo>
                      <a:lnTo>
                        <a:pt x="2" y="40"/>
                      </a:lnTo>
                      <a:lnTo>
                        <a:pt x="4" y="42"/>
                      </a:lnTo>
                      <a:lnTo>
                        <a:pt x="8" y="44"/>
                      </a:lnTo>
                      <a:lnTo>
                        <a:pt x="8" y="46"/>
                      </a:lnTo>
                      <a:lnTo>
                        <a:pt x="10" y="50"/>
                      </a:lnTo>
                      <a:lnTo>
                        <a:pt x="14" y="54"/>
                      </a:lnTo>
                      <a:lnTo>
                        <a:pt x="12" y="58"/>
                      </a:lnTo>
                      <a:lnTo>
                        <a:pt x="10" y="60"/>
                      </a:lnTo>
                      <a:lnTo>
                        <a:pt x="10" y="66"/>
                      </a:lnTo>
                      <a:lnTo>
                        <a:pt x="18" y="66"/>
                      </a:lnTo>
                      <a:lnTo>
                        <a:pt x="18" y="70"/>
                      </a:lnTo>
                      <a:lnTo>
                        <a:pt x="22" y="76"/>
                      </a:lnTo>
                      <a:lnTo>
                        <a:pt x="30" y="84"/>
                      </a:lnTo>
                      <a:lnTo>
                        <a:pt x="30" y="86"/>
                      </a:lnTo>
                      <a:lnTo>
                        <a:pt x="32" y="90"/>
                      </a:lnTo>
                      <a:lnTo>
                        <a:pt x="46" y="96"/>
                      </a:lnTo>
                      <a:lnTo>
                        <a:pt x="60" y="100"/>
                      </a:lnTo>
                      <a:lnTo>
                        <a:pt x="76" y="104"/>
                      </a:lnTo>
                      <a:lnTo>
                        <a:pt x="78" y="100"/>
                      </a:lnTo>
                      <a:lnTo>
                        <a:pt x="78" y="96"/>
                      </a:lnTo>
                      <a:lnTo>
                        <a:pt x="76" y="94"/>
                      </a:lnTo>
                      <a:lnTo>
                        <a:pt x="74" y="94"/>
                      </a:lnTo>
                      <a:lnTo>
                        <a:pt x="78" y="94"/>
                      </a:lnTo>
                      <a:lnTo>
                        <a:pt x="82" y="92"/>
                      </a:lnTo>
                      <a:lnTo>
                        <a:pt x="88" y="92"/>
                      </a:lnTo>
                      <a:lnTo>
                        <a:pt x="90" y="94"/>
                      </a:lnTo>
                      <a:lnTo>
                        <a:pt x="98" y="98"/>
                      </a:lnTo>
                      <a:lnTo>
                        <a:pt x="104" y="106"/>
                      </a:lnTo>
                      <a:lnTo>
                        <a:pt x="108" y="108"/>
                      </a:lnTo>
                      <a:lnTo>
                        <a:pt x="114" y="108"/>
                      </a:lnTo>
                      <a:lnTo>
                        <a:pt x="116" y="108"/>
                      </a:lnTo>
                      <a:lnTo>
                        <a:pt x="120" y="106"/>
                      </a:lnTo>
                      <a:lnTo>
                        <a:pt x="126" y="98"/>
                      </a:lnTo>
                      <a:lnTo>
                        <a:pt x="132" y="94"/>
                      </a:lnTo>
                      <a:lnTo>
                        <a:pt x="134" y="92"/>
                      </a:lnTo>
                      <a:lnTo>
                        <a:pt x="138" y="92"/>
                      </a:lnTo>
                      <a:lnTo>
                        <a:pt x="142" y="92"/>
                      </a:lnTo>
                      <a:lnTo>
                        <a:pt x="142" y="94"/>
                      </a:lnTo>
                      <a:lnTo>
                        <a:pt x="146" y="94"/>
                      </a:lnTo>
                      <a:lnTo>
                        <a:pt x="148" y="96"/>
                      </a:lnTo>
                      <a:lnTo>
                        <a:pt x="152" y="94"/>
                      </a:lnTo>
                      <a:lnTo>
                        <a:pt x="154" y="94"/>
                      </a:lnTo>
                      <a:lnTo>
                        <a:pt x="164" y="94"/>
                      </a:lnTo>
                      <a:lnTo>
                        <a:pt x="162" y="96"/>
                      </a:lnTo>
                      <a:lnTo>
                        <a:pt x="160" y="98"/>
                      </a:lnTo>
                      <a:lnTo>
                        <a:pt x="156" y="98"/>
                      </a:lnTo>
                      <a:lnTo>
                        <a:pt x="158" y="108"/>
                      </a:lnTo>
                      <a:lnTo>
                        <a:pt x="162" y="116"/>
                      </a:lnTo>
                      <a:lnTo>
                        <a:pt x="166" y="1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20" name="íṧliḓe">
                  <a:extLst>
                    <a:ext uri="{FF2B5EF4-FFF2-40B4-BE49-F238E27FC236}">
                      <a16:creationId xmlns:a16="http://schemas.microsoft.com/office/drawing/2014/main" id="{7FDAD5FA-BCC6-43AE-B478-6BEC2CB78947}"/>
                    </a:ext>
                  </a:extLst>
                </p:cNvPr>
                <p:cNvSpPr/>
                <p:nvPr/>
              </p:nvSpPr>
              <p:spPr bwMode="auto">
                <a:xfrm>
                  <a:off x="5722324" y="3060663"/>
                  <a:ext cx="26167" cy="39230"/>
                </a:xfrm>
                <a:custGeom>
                  <a:avLst/>
                  <a:gdLst>
                    <a:gd name="T0" fmla="*/ 0 w 16"/>
                    <a:gd name="T1" fmla="*/ 2147483647 h 24"/>
                    <a:gd name="T2" fmla="*/ 2147483647 w 16"/>
                    <a:gd name="T3" fmla="*/ 2147483647 h 24"/>
                    <a:gd name="T4" fmla="*/ 2147483647 w 16"/>
                    <a:gd name="T5" fmla="*/ 2147483647 h 24"/>
                    <a:gd name="T6" fmla="*/ 2147483647 w 16"/>
                    <a:gd name="T7" fmla="*/ 0 h 24"/>
                    <a:gd name="T8" fmla="*/ 2147483647 w 16"/>
                    <a:gd name="T9" fmla="*/ 0 h 24"/>
                    <a:gd name="T10" fmla="*/ 2147483647 w 16"/>
                    <a:gd name="T11" fmla="*/ 2147483647 h 24"/>
                    <a:gd name="T12" fmla="*/ 2147483647 w 16"/>
                    <a:gd name="T13" fmla="*/ 2147483647 h 24"/>
                    <a:gd name="T14" fmla="*/ 2147483647 w 16"/>
                    <a:gd name="T15" fmla="*/ 2147483647 h 24"/>
                    <a:gd name="T16" fmla="*/ 2147483647 w 16"/>
                    <a:gd name="T17" fmla="*/ 2147483647 h 24"/>
                    <a:gd name="T18" fmla="*/ 2147483647 w 16"/>
                    <a:gd name="T19" fmla="*/ 2147483647 h 24"/>
                    <a:gd name="T20" fmla="*/ 2147483647 w 16"/>
                    <a:gd name="T21" fmla="*/ 2147483647 h 24"/>
                    <a:gd name="T22" fmla="*/ 2147483647 w 16"/>
                    <a:gd name="T23" fmla="*/ 2147483647 h 24"/>
                    <a:gd name="T24" fmla="*/ 0 w 16"/>
                    <a:gd name="T25" fmla="*/ 2147483647 h 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6"/>
                    <a:gd name="T40" fmla="*/ 0 h 24"/>
                    <a:gd name="T41" fmla="*/ 16 w 16"/>
                    <a:gd name="T42" fmla="*/ 24 h 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6" h="24">
                      <a:moveTo>
                        <a:pt x="0" y="12"/>
                      </a:moveTo>
                      <a:lnTo>
                        <a:pt x="2" y="10"/>
                      </a:lnTo>
                      <a:lnTo>
                        <a:pt x="4" y="8"/>
                      </a:lnTo>
                      <a:lnTo>
                        <a:pt x="2" y="0"/>
                      </a:lnTo>
                      <a:lnTo>
                        <a:pt x="10" y="0"/>
                      </a:lnTo>
                      <a:lnTo>
                        <a:pt x="12" y="6"/>
                      </a:lnTo>
                      <a:lnTo>
                        <a:pt x="14" y="10"/>
                      </a:lnTo>
                      <a:lnTo>
                        <a:pt x="16" y="12"/>
                      </a:lnTo>
                      <a:lnTo>
                        <a:pt x="14" y="16"/>
                      </a:lnTo>
                      <a:lnTo>
                        <a:pt x="10" y="20"/>
                      </a:lnTo>
                      <a:lnTo>
                        <a:pt x="6" y="24"/>
                      </a:lnTo>
                      <a:lnTo>
                        <a:pt x="4" y="20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21" name="ïś1ïḍè">
                  <a:extLst>
                    <a:ext uri="{FF2B5EF4-FFF2-40B4-BE49-F238E27FC236}">
                      <a16:creationId xmlns:a16="http://schemas.microsoft.com/office/drawing/2014/main" id="{2B9DDDD5-3095-47F3-B941-4B1BA87640CF}"/>
                    </a:ext>
                  </a:extLst>
                </p:cNvPr>
                <p:cNvSpPr/>
                <p:nvPr/>
              </p:nvSpPr>
              <p:spPr bwMode="auto">
                <a:xfrm>
                  <a:off x="5770527" y="3088685"/>
                  <a:ext cx="209336" cy="250789"/>
                </a:xfrm>
                <a:custGeom>
                  <a:avLst/>
                  <a:gdLst>
                    <a:gd name="T0" fmla="*/ 2147483647 w 120"/>
                    <a:gd name="T1" fmla="*/ 2147483647 h 150"/>
                    <a:gd name="T2" fmla="*/ 2147483647 w 120"/>
                    <a:gd name="T3" fmla="*/ 2147483647 h 150"/>
                    <a:gd name="T4" fmla="*/ 2147483647 w 120"/>
                    <a:gd name="T5" fmla="*/ 2147483647 h 150"/>
                    <a:gd name="T6" fmla="*/ 2147483647 w 120"/>
                    <a:gd name="T7" fmla="*/ 2147483647 h 150"/>
                    <a:gd name="T8" fmla="*/ 2147483647 w 120"/>
                    <a:gd name="T9" fmla="*/ 2147483647 h 150"/>
                    <a:gd name="T10" fmla="*/ 2147483647 w 120"/>
                    <a:gd name="T11" fmla="*/ 2147483647 h 150"/>
                    <a:gd name="T12" fmla="*/ 2147483647 w 120"/>
                    <a:gd name="T13" fmla="*/ 2147483647 h 150"/>
                    <a:gd name="T14" fmla="*/ 2147483647 w 120"/>
                    <a:gd name="T15" fmla="*/ 2147483647 h 150"/>
                    <a:gd name="T16" fmla="*/ 2147483647 w 120"/>
                    <a:gd name="T17" fmla="*/ 2147483647 h 150"/>
                    <a:gd name="T18" fmla="*/ 2147483647 w 120"/>
                    <a:gd name="T19" fmla="*/ 2147483647 h 150"/>
                    <a:gd name="T20" fmla="*/ 2147483647 w 120"/>
                    <a:gd name="T21" fmla="*/ 2147483647 h 150"/>
                    <a:gd name="T22" fmla="*/ 2147483647 w 120"/>
                    <a:gd name="T23" fmla="*/ 2147483647 h 150"/>
                    <a:gd name="T24" fmla="*/ 2147483647 w 120"/>
                    <a:gd name="T25" fmla="*/ 2147483647 h 150"/>
                    <a:gd name="T26" fmla="*/ 2147483647 w 120"/>
                    <a:gd name="T27" fmla="*/ 2147483647 h 150"/>
                    <a:gd name="T28" fmla="*/ 2147483647 w 120"/>
                    <a:gd name="T29" fmla="*/ 2147483647 h 150"/>
                    <a:gd name="T30" fmla="*/ 2147483647 w 120"/>
                    <a:gd name="T31" fmla="*/ 2147483647 h 150"/>
                    <a:gd name="T32" fmla="*/ 2147483647 w 120"/>
                    <a:gd name="T33" fmla="*/ 2147483647 h 150"/>
                    <a:gd name="T34" fmla="*/ 2147483647 w 120"/>
                    <a:gd name="T35" fmla="*/ 2147483647 h 150"/>
                    <a:gd name="T36" fmla="*/ 2147483647 w 120"/>
                    <a:gd name="T37" fmla="*/ 2147483647 h 150"/>
                    <a:gd name="T38" fmla="*/ 2147483647 w 120"/>
                    <a:gd name="T39" fmla="*/ 2147483647 h 150"/>
                    <a:gd name="T40" fmla="*/ 2147483647 w 120"/>
                    <a:gd name="T41" fmla="*/ 2147483647 h 150"/>
                    <a:gd name="T42" fmla="*/ 2147483647 w 120"/>
                    <a:gd name="T43" fmla="*/ 2147483647 h 150"/>
                    <a:gd name="T44" fmla="*/ 2147483647 w 120"/>
                    <a:gd name="T45" fmla="*/ 2147483647 h 150"/>
                    <a:gd name="T46" fmla="*/ 2147483647 w 120"/>
                    <a:gd name="T47" fmla="*/ 2147483647 h 150"/>
                    <a:gd name="T48" fmla="*/ 2147483647 w 120"/>
                    <a:gd name="T49" fmla="*/ 2147483647 h 150"/>
                    <a:gd name="T50" fmla="*/ 2147483647 w 120"/>
                    <a:gd name="T51" fmla="*/ 2147483647 h 150"/>
                    <a:gd name="T52" fmla="*/ 2147483647 w 120"/>
                    <a:gd name="T53" fmla="*/ 2147483647 h 150"/>
                    <a:gd name="T54" fmla="*/ 2147483647 w 120"/>
                    <a:gd name="T55" fmla="*/ 2147483647 h 150"/>
                    <a:gd name="T56" fmla="*/ 2147483647 w 120"/>
                    <a:gd name="T57" fmla="*/ 2147483647 h 150"/>
                    <a:gd name="T58" fmla="*/ 2147483647 w 120"/>
                    <a:gd name="T59" fmla="*/ 2147483647 h 150"/>
                    <a:gd name="T60" fmla="*/ 2147483647 w 120"/>
                    <a:gd name="T61" fmla="*/ 2147483647 h 150"/>
                    <a:gd name="T62" fmla="*/ 2147483647 w 120"/>
                    <a:gd name="T63" fmla="*/ 2147483647 h 150"/>
                    <a:gd name="T64" fmla="*/ 2147483647 w 120"/>
                    <a:gd name="T65" fmla="*/ 2147483647 h 150"/>
                    <a:gd name="T66" fmla="*/ 0 w 120"/>
                    <a:gd name="T67" fmla="*/ 2147483647 h 150"/>
                    <a:gd name="T68" fmla="*/ 0 w 120"/>
                    <a:gd name="T69" fmla="*/ 2147483647 h 150"/>
                    <a:gd name="T70" fmla="*/ 2147483647 w 120"/>
                    <a:gd name="T71" fmla="*/ 2147483647 h 150"/>
                    <a:gd name="T72" fmla="*/ 2147483647 w 120"/>
                    <a:gd name="T73" fmla="*/ 2147483647 h 150"/>
                    <a:gd name="T74" fmla="*/ 2147483647 w 120"/>
                    <a:gd name="T75" fmla="*/ 2147483647 h 150"/>
                    <a:gd name="T76" fmla="*/ 2147483647 w 120"/>
                    <a:gd name="T77" fmla="*/ 0 h 150"/>
                    <a:gd name="T78" fmla="*/ 2147483647 w 120"/>
                    <a:gd name="T79" fmla="*/ 2147483647 h 150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w 120"/>
                    <a:gd name="T121" fmla="*/ 0 h 150"/>
                    <a:gd name="T122" fmla="*/ 120 w 120"/>
                    <a:gd name="T123" fmla="*/ 150 h 150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T120" t="T121" r="T122" b="T123"/>
                  <a:pathLst>
                    <a:path w="120" h="150">
                      <a:moveTo>
                        <a:pt x="66" y="4"/>
                      </a:moveTo>
                      <a:lnTo>
                        <a:pt x="72" y="12"/>
                      </a:lnTo>
                      <a:lnTo>
                        <a:pt x="76" y="22"/>
                      </a:lnTo>
                      <a:lnTo>
                        <a:pt x="82" y="26"/>
                      </a:lnTo>
                      <a:lnTo>
                        <a:pt x="88" y="28"/>
                      </a:lnTo>
                      <a:lnTo>
                        <a:pt x="102" y="30"/>
                      </a:lnTo>
                      <a:lnTo>
                        <a:pt x="110" y="34"/>
                      </a:lnTo>
                      <a:lnTo>
                        <a:pt x="116" y="38"/>
                      </a:lnTo>
                      <a:lnTo>
                        <a:pt x="118" y="42"/>
                      </a:lnTo>
                      <a:lnTo>
                        <a:pt x="120" y="50"/>
                      </a:lnTo>
                      <a:lnTo>
                        <a:pt x="118" y="58"/>
                      </a:lnTo>
                      <a:lnTo>
                        <a:pt x="116" y="64"/>
                      </a:lnTo>
                      <a:lnTo>
                        <a:pt x="104" y="76"/>
                      </a:lnTo>
                      <a:lnTo>
                        <a:pt x="98" y="82"/>
                      </a:lnTo>
                      <a:lnTo>
                        <a:pt x="94" y="86"/>
                      </a:lnTo>
                      <a:lnTo>
                        <a:pt x="92" y="90"/>
                      </a:lnTo>
                      <a:lnTo>
                        <a:pt x="92" y="98"/>
                      </a:lnTo>
                      <a:lnTo>
                        <a:pt x="92" y="110"/>
                      </a:lnTo>
                      <a:lnTo>
                        <a:pt x="84" y="112"/>
                      </a:lnTo>
                      <a:lnTo>
                        <a:pt x="78" y="110"/>
                      </a:lnTo>
                      <a:lnTo>
                        <a:pt x="78" y="120"/>
                      </a:lnTo>
                      <a:lnTo>
                        <a:pt x="78" y="122"/>
                      </a:lnTo>
                      <a:lnTo>
                        <a:pt x="78" y="126"/>
                      </a:lnTo>
                      <a:lnTo>
                        <a:pt x="72" y="128"/>
                      </a:lnTo>
                      <a:lnTo>
                        <a:pt x="66" y="130"/>
                      </a:lnTo>
                      <a:lnTo>
                        <a:pt x="64" y="132"/>
                      </a:lnTo>
                      <a:lnTo>
                        <a:pt x="62" y="136"/>
                      </a:lnTo>
                      <a:lnTo>
                        <a:pt x="58" y="140"/>
                      </a:lnTo>
                      <a:lnTo>
                        <a:pt x="56" y="144"/>
                      </a:lnTo>
                      <a:lnTo>
                        <a:pt x="44" y="146"/>
                      </a:lnTo>
                      <a:lnTo>
                        <a:pt x="36" y="148"/>
                      </a:lnTo>
                      <a:lnTo>
                        <a:pt x="30" y="148"/>
                      </a:lnTo>
                      <a:lnTo>
                        <a:pt x="20" y="150"/>
                      </a:lnTo>
                      <a:lnTo>
                        <a:pt x="0" y="126"/>
                      </a:lnTo>
                      <a:lnTo>
                        <a:pt x="0" y="118"/>
                      </a:lnTo>
                      <a:lnTo>
                        <a:pt x="50" y="74"/>
                      </a:lnTo>
                      <a:lnTo>
                        <a:pt x="50" y="40"/>
                      </a:lnTo>
                      <a:lnTo>
                        <a:pt x="42" y="34"/>
                      </a:lnTo>
                      <a:lnTo>
                        <a:pt x="66" y="0"/>
                      </a:lnTo>
                      <a:lnTo>
                        <a:pt x="66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22" name="íṣľiḓè">
                  <a:extLst>
                    <a:ext uri="{FF2B5EF4-FFF2-40B4-BE49-F238E27FC236}">
                      <a16:creationId xmlns:a16="http://schemas.microsoft.com/office/drawing/2014/main" id="{CCD0B8D4-60A9-4760-9874-F14743B8D210}"/>
                    </a:ext>
                  </a:extLst>
                </p:cNvPr>
                <p:cNvSpPr/>
                <p:nvPr/>
              </p:nvSpPr>
              <p:spPr bwMode="auto">
                <a:xfrm>
                  <a:off x="5861423" y="3049455"/>
                  <a:ext cx="16526" cy="29422"/>
                </a:xfrm>
                <a:custGeom>
                  <a:avLst/>
                  <a:gdLst>
                    <a:gd name="T0" fmla="*/ 0 w 10"/>
                    <a:gd name="T1" fmla="*/ 2147483647 h 18"/>
                    <a:gd name="T2" fmla="*/ 2147483647 w 10"/>
                    <a:gd name="T3" fmla="*/ 0 h 18"/>
                    <a:gd name="T4" fmla="*/ 2147483647 w 10"/>
                    <a:gd name="T5" fmla="*/ 2147483647 h 18"/>
                    <a:gd name="T6" fmla="*/ 2147483647 w 10"/>
                    <a:gd name="T7" fmla="*/ 2147483647 h 18"/>
                    <a:gd name="T8" fmla="*/ 2147483647 w 10"/>
                    <a:gd name="T9" fmla="*/ 2147483647 h 18"/>
                    <a:gd name="T10" fmla="*/ 2147483647 w 10"/>
                    <a:gd name="T11" fmla="*/ 2147483647 h 18"/>
                    <a:gd name="T12" fmla="*/ 2147483647 w 10"/>
                    <a:gd name="T13" fmla="*/ 2147483647 h 18"/>
                    <a:gd name="T14" fmla="*/ 0 w 10"/>
                    <a:gd name="T15" fmla="*/ 2147483647 h 1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"/>
                    <a:gd name="T25" fmla="*/ 0 h 18"/>
                    <a:gd name="T26" fmla="*/ 10 w 10"/>
                    <a:gd name="T27" fmla="*/ 18 h 1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" h="18">
                      <a:moveTo>
                        <a:pt x="0" y="8"/>
                      </a:moveTo>
                      <a:lnTo>
                        <a:pt x="6" y="0"/>
                      </a:lnTo>
                      <a:lnTo>
                        <a:pt x="10" y="6"/>
                      </a:lnTo>
                      <a:lnTo>
                        <a:pt x="10" y="14"/>
                      </a:lnTo>
                      <a:lnTo>
                        <a:pt x="6" y="18"/>
                      </a:lnTo>
                      <a:lnTo>
                        <a:pt x="4" y="16"/>
                      </a:lnTo>
                      <a:lnTo>
                        <a:pt x="2" y="12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23" name="íṩļïḋe">
                  <a:extLst>
                    <a:ext uri="{FF2B5EF4-FFF2-40B4-BE49-F238E27FC236}">
                      <a16:creationId xmlns:a16="http://schemas.microsoft.com/office/drawing/2014/main" id="{606BC648-5D3C-4517-BAD5-C47CEC701360}"/>
                    </a:ext>
                  </a:extLst>
                </p:cNvPr>
                <p:cNvSpPr/>
                <p:nvPr/>
              </p:nvSpPr>
              <p:spPr bwMode="auto">
                <a:xfrm>
                  <a:off x="5729210" y="3063466"/>
                  <a:ext cx="155625" cy="81261"/>
                </a:xfrm>
                <a:custGeom>
                  <a:avLst/>
                  <a:gdLst>
                    <a:gd name="T0" fmla="*/ 2147483647 w 90"/>
                    <a:gd name="T1" fmla="*/ 2147483647 h 50"/>
                    <a:gd name="T2" fmla="*/ 2147483647 w 90"/>
                    <a:gd name="T3" fmla="*/ 2147483647 h 50"/>
                    <a:gd name="T4" fmla="*/ 2147483647 w 90"/>
                    <a:gd name="T5" fmla="*/ 2147483647 h 50"/>
                    <a:gd name="T6" fmla="*/ 2147483647 w 90"/>
                    <a:gd name="T7" fmla="*/ 2147483647 h 50"/>
                    <a:gd name="T8" fmla="*/ 2147483647 w 90"/>
                    <a:gd name="T9" fmla="*/ 2147483647 h 50"/>
                    <a:gd name="T10" fmla="*/ 2147483647 w 90"/>
                    <a:gd name="T11" fmla="*/ 2147483647 h 50"/>
                    <a:gd name="T12" fmla="*/ 2147483647 w 90"/>
                    <a:gd name="T13" fmla="*/ 0 h 50"/>
                    <a:gd name="T14" fmla="*/ 2147483647 w 90"/>
                    <a:gd name="T15" fmla="*/ 2147483647 h 50"/>
                    <a:gd name="T16" fmla="*/ 2147483647 w 90"/>
                    <a:gd name="T17" fmla="*/ 2147483647 h 50"/>
                    <a:gd name="T18" fmla="*/ 2147483647 w 90"/>
                    <a:gd name="T19" fmla="*/ 2147483647 h 50"/>
                    <a:gd name="T20" fmla="*/ 2147483647 w 90"/>
                    <a:gd name="T21" fmla="*/ 2147483647 h 50"/>
                    <a:gd name="T22" fmla="*/ 2147483647 w 90"/>
                    <a:gd name="T23" fmla="*/ 2147483647 h 50"/>
                    <a:gd name="T24" fmla="*/ 2147483647 w 90"/>
                    <a:gd name="T25" fmla="*/ 2147483647 h 50"/>
                    <a:gd name="T26" fmla="*/ 2147483647 w 90"/>
                    <a:gd name="T27" fmla="*/ 2147483647 h 50"/>
                    <a:gd name="T28" fmla="*/ 2147483647 w 90"/>
                    <a:gd name="T29" fmla="*/ 2147483647 h 50"/>
                    <a:gd name="T30" fmla="*/ 2147483647 w 90"/>
                    <a:gd name="T31" fmla="*/ 2147483647 h 50"/>
                    <a:gd name="T32" fmla="*/ 0 w 90"/>
                    <a:gd name="T33" fmla="*/ 2147483647 h 50"/>
                    <a:gd name="T34" fmla="*/ 2147483647 w 90"/>
                    <a:gd name="T35" fmla="*/ 2147483647 h 50"/>
                    <a:gd name="T36" fmla="*/ 2147483647 w 90"/>
                    <a:gd name="T37" fmla="*/ 2147483647 h 50"/>
                    <a:gd name="T38" fmla="*/ 2147483647 w 90"/>
                    <a:gd name="T39" fmla="*/ 2147483647 h 50"/>
                    <a:gd name="T40" fmla="*/ 2147483647 w 90"/>
                    <a:gd name="T41" fmla="*/ 2147483647 h 50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90"/>
                    <a:gd name="T64" fmla="*/ 0 h 50"/>
                    <a:gd name="T65" fmla="*/ 90 w 90"/>
                    <a:gd name="T66" fmla="*/ 50 h 50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90" h="50">
                      <a:moveTo>
                        <a:pt x="66" y="50"/>
                      </a:moveTo>
                      <a:lnTo>
                        <a:pt x="90" y="16"/>
                      </a:lnTo>
                      <a:lnTo>
                        <a:pt x="86" y="6"/>
                      </a:lnTo>
                      <a:lnTo>
                        <a:pt x="82" y="10"/>
                      </a:lnTo>
                      <a:lnTo>
                        <a:pt x="80" y="8"/>
                      </a:lnTo>
                      <a:lnTo>
                        <a:pt x="78" y="4"/>
                      </a:lnTo>
                      <a:lnTo>
                        <a:pt x="76" y="0"/>
                      </a:lnTo>
                      <a:lnTo>
                        <a:pt x="66" y="12"/>
                      </a:lnTo>
                      <a:lnTo>
                        <a:pt x="58" y="22"/>
                      </a:lnTo>
                      <a:lnTo>
                        <a:pt x="52" y="28"/>
                      </a:lnTo>
                      <a:lnTo>
                        <a:pt x="44" y="30"/>
                      </a:lnTo>
                      <a:lnTo>
                        <a:pt x="36" y="34"/>
                      </a:lnTo>
                      <a:lnTo>
                        <a:pt x="26" y="34"/>
                      </a:lnTo>
                      <a:lnTo>
                        <a:pt x="20" y="34"/>
                      </a:lnTo>
                      <a:lnTo>
                        <a:pt x="12" y="30"/>
                      </a:lnTo>
                      <a:lnTo>
                        <a:pt x="2" y="22"/>
                      </a:lnTo>
                      <a:lnTo>
                        <a:pt x="0" y="28"/>
                      </a:lnTo>
                      <a:lnTo>
                        <a:pt x="10" y="36"/>
                      </a:lnTo>
                      <a:lnTo>
                        <a:pt x="22" y="40"/>
                      </a:lnTo>
                      <a:lnTo>
                        <a:pt x="22" y="48"/>
                      </a:lnTo>
                      <a:lnTo>
                        <a:pt x="66" y="5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24" name="iṧḻîdé">
                  <a:extLst>
                    <a:ext uri="{FF2B5EF4-FFF2-40B4-BE49-F238E27FC236}">
                      <a16:creationId xmlns:a16="http://schemas.microsoft.com/office/drawing/2014/main" id="{B6FA9821-1723-471A-8879-10197629AE43}"/>
                    </a:ext>
                  </a:extLst>
                </p:cNvPr>
                <p:cNvSpPr/>
                <p:nvPr/>
              </p:nvSpPr>
              <p:spPr bwMode="auto">
                <a:xfrm>
                  <a:off x="5519874" y="3286233"/>
                  <a:ext cx="286460" cy="176534"/>
                </a:xfrm>
                <a:custGeom>
                  <a:avLst/>
                  <a:gdLst>
                    <a:gd name="T0" fmla="*/ 2147483647 w 164"/>
                    <a:gd name="T1" fmla="*/ 2147483647 h 106"/>
                    <a:gd name="T2" fmla="*/ 2147483647 w 164"/>
                    <a:gd name="T3" fmla="*/ 2147483647 h 106"/>
                    <a:gd name="T4" fmla="*/ 2147483647 w 164"/>
                    <a:gd name="T5" fmla="*/ 0 h 106"/>
                    <a:gd name="T6" fmla="*/ 2147483647 w 164"/>
                    <a:gd name="T7" fmla="*/ 2147483647 h 106"/>
                    <a:gd name="T8" fmla="*/ 2147483647 w 164"/>
                    <a:gd name="T9" fmla="*/ 2147483647 h 106"/>
                    <a:gd name="T10" fmla="*/ 2147483647 w 164"/>
                    <a:gd name="T11" fmla="*/ 2147483647 h 106"/>
                    <a:gd name="T12" fmla="*/ 2147483647 w 164"/>
                    <a:gd name="T13" fmla="*/ 2147483647 h 106"/>
                    <a:gd name="T14" fmla="*/ 2147483647 w 164"/>
                    <a:gd name="T15" fmla="*/ 2147483647 h 106"/>
                    <a:gd name="T16" fmla="*/ 2147483647 w 164"/>
                    <a:gd name="T17" fmla="*/ 2147483647 h 106"/>
                    <a:gd name="T18" fmla="*/ 2147483647 w 164"/>
                    <a:gd name="T19" fmla="*/ 2147483647 h 106"/>
                    <a:gd name="T20" fmla="*/ 2147483647 w 164"/>
                    <a:gd name="T21" fmla="*/ 2147483647 h 106"/>
                    <a:gd name="T22" fmla="*/ 2147483647 w 164"/>
                    <a:gd name="T23" fmla="*/ 2147483647 h 106"/>
                    <a:gd name="T24" fmla="*/ 2147483647 w 164"/>
                    <a:gd name="T25" fmla="*/ 2147483647 h 106"/>
                    <a:gd name="T26" fmla="*/ 2147483647 w 164"/>
                    <a:gd name="T27" fmla="*/ 2147483647 h 106"/>
                    <a:gd name="T28" fmla="*/ 2147483647 w 164"/>
                    <a:gd name="T29" fmla="*/ 2147483647 h 106"/>
                    <a:gd name="T30" fmla="*/ 2147483647 w 164"/>
                    <a:gd name="T31" fmla="*/ 2147483647 h 106"/>
                    <a:gd name="T32" fmla="*/ 0 w 164"/>
                    <a:gd name="T33" fmla="*/ 2147483647 h 106"/>
                    <a:gd name="T34" fmla="*/ 2147483647 w 164"/>
                    <a:gd name="T35" fmla="*/ 2147483647 h 106"/>
                    <a:gd name="T36" fmla="*/ 2147483647 w 164"/>
                    <a:gd name="T37" fmla="*/ 2147483647 h 106"/>
                    <a:gd name="T38" fmla="*/ 2147483647 w 164"/>
                    <a:gd name="T39" fmla="*/ 2147483647 h 106"/>
                    <a:gd name="T40" fmla="*/ 2147483647 w 164"/>
                    <a:gd name="T41" fmla="*/ 2147483647 h 106"/>
                    <a:gd name="T42" fmla="*/ 2147483647 w 164"/>
                    <a:gd name="T43" fmla="*/ 2147483647 h 106"/>
                    <a:gd name="T44" fmla="*/ 2147483647 w 164"/>
                    <a:gd name="T45" fmla="*/ 2147483647 h 106"/>
                    <a:gd name="T46" fmla="*/ 2147483647 w 164"/>
                    <a:gd name="T47" fmla="*/ 2147483647 h 106"/>
                    <a:gd name="T48" fmla="*/ 2147483647 w 164"/>
                    <a:gd name="T49" fmla="*/ 2147483647 h 106"/>
                    <a:gd name="T50" fmla="*/ 2147483647 w 164"/>
                    <a:gd name="T51" fmla="*/ 2147483647 h 106"/>
                    <a:gd name="T52" fmla="*/ 2147483647 w 164"/>
                    <a:gd name="T53" fmla="*/ 2147483647 h 106"/>
                    <a:gd name="T54" fmla="*/ 2147483647 w 164"/>
                    <a:gd name="T55" fmla="*/ 2147483647 h 106"/>
                    <a:gd name="T56" fmla="*/ 2147483647 w 164"/>
                    <a:gd name="T57" fmla="*/ 2147483647 h 106"/>
                    <a:gd name="T58" fmla="*/ 2147483647 w 164"/>
                    <a:gd name="T59" fmla="*/ 2147483647 h 106"/>
                    <a:gd name="T60" fmla="*/ 2147483647 w 164"/>
                    <a:gd name="T61" fmla="*/ 2147483647 h 106"/>
                    <a:gd name="T62" fmla="*/ 2147483647 w 164"/>
                    <a:gd name="T63" fmla="*/ 2147483647 h 106"/>
                    <a:gd name="T64" fmla="*/ 2147483647 w 164"/>
                    <a:gd name="T65" fmla="*/ 2147483647 h 106"/>
                    <a:gd name="T66" fmla="*/ 2147483647 w 164"/>
                    <a:gd name="T67" fmla="*/ 2147483647 h 106"/>
                    <a:gd name="T68" fmla="*/ 2147483647 w 164"/>
                    <a:gd name="T69" fmla="*/ 2147483647 h 106"/>
                    <a:gd name="T70" fmla="*/ 2147483647 w 164"/>
                    <a:gd name="T71" fmla="*/ 2147483647 h 106"/>
                    <a:gd name="T72" fmla="*/ 2147483647 w 164"/>
                    <a:gd name="T73" fmla="*/ 2147483647 h 106"/>
                    <a:gd name="T74" fmla="*/ 2147483647 w 164"/>
                    <a:gd name="T75" fmla="*/ 2147483647 h 106"/>
                    <a:gd name="T76" fmla="*/ 2147483647 w 164"/>
                    <a:gd name="T77" fmla="*/ 2147483647 h 106"/>
                    <a:gd name="T78" fmla="*/ 2147483647 w 164"/>
                    <a:gd name="T79" fmla="*/ 2147483647 h 106"/>
                    <a:gd name="T80" fmla="*/ 2147483647 w 164"/>
                    <a:gd name="T81" fmla="*/ 2147483647 h 10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64"/>
                    <a:gd name="T124" fmla="*/ 0 h 106"/>
                    <a:gd name="T125" fmla="*/ 164 w 164"/>
                    <a:gd name="T126" fmla="*/ 106 h 10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64" h="106">
                      <a:moveTo>
                        <a:pt x="164" y="32"/>
                      </a:moveTo>
                      <a:lnTo>
                        <a:pt x="144" y="8"/>
                      </a:lnTo>
                      <a:lnTo>
                        <a:pt x="144" y="0"/>
                      </a:lnTo>
                      <a:lnTo>
                        <a:pt x="96" y="12"/>
                      </a:lnTo>
                      <a:lnTo>
                        <a:pt x="52" y="56"/>
                      </a:lnTo>
                      <a:lnTo>
                        <a:pt x="50" y="34"/>
                      </a:lnTo>
                      <a:lnTo>
                        <a:pt x="30" y="28"/>
                      </a:lnTo>
                      <a:lnTo>
                        <a:pt x="26" y="26"/>
                      </a:lnTo>
                      <a:lnTo>
                        <a:pt x="24" y="28"/>
                      </a:lnTo>
                      <a:lnTo>
                        <a:pt x="18" y="26"/>
                      </a:lnTo>
                      <a:lnTo>
                        <a:pt x="14" y="22"/>
                      </a:lnTo>
                      <a:lnTo>
                        <a:pt x="12" y="24"/>
                      </a:lnTo>
                      <a:lnTo>
                        <a:pt x="10" y="28"/>
                      </a:lnTo>
                      <a:lnTo>
                        <a:pt x="8" y="34"/>
                      </a:lnTo>
                      <a:lnTo>
                        <a:pt x="6" y="38"/>
                      </a:lnTo>
                      <a:lnTo>
                        <a:pt x="4" y="46"/>
                      </a:lnTo>
                      <a:lnTo>
                        <a:pt x="0" y="54"/>
                      </a:lnTo>
                      <a:lnTo>
                        <a:pt x="10" y="78"/>
                      </a:lnTo>
                      <a:lnTo>
                        <a:pt x="14" y="92"/>
                      </a:lnTo>
                      <a:lnTo>
                        <a:pt x="14" y="106"/>
                      </a:lnTo>
                      <a:lnTo>
                        <a:pt x="20" y="106"/>
                      </a:lnTo>
                      <a:lnTo>
                        <a:pt x="30" y="106"/>
                      </a:lnTo>
                      <a:lnTo>
                        <a:pt x="40" y="102"/>
                      </a:lnTo>
                      <a:lnTo>
                        <a:pt x="44" y="98"/>
                      </a:lnTo>
                      <a:lnTo>
                        <a:pt x="52" y="94"/>
                      </a:lnTo>
                      <a:lnTo>
                        <a:pt x="66" y="90"/>
                      </a:lnTo>
                      <a:lnTo>
                        <a:pt x="76" y="88"/>
                      </a:lnTo>
                      <a:lnTo>
                        <a:pt x="86" y="84"/>
                      </a:lnTo>
                      <a:lnTo>
                        <a:pt x="96" y="82"/>
                      </a:lnTo>
                      <a:lnTo>
                        <a:pt x="100" y="78"/>
                      </a:lnTo>
                      <a:lnTo>
                        <a:pt x="104" y="76"/>
                      </a:lnTo>
                      <a:lnTo>
                        <a:pt x="106" y="70"/>
                      </a:lnTo>
                      <a:lnTo>
                        <a:pt x="112" y="68"/>
                      </a:lnTo>
                      <a:lnTo>
                        <a:pt x="130" y="64"/>
                      </a:lnTo>
                      <a:lnTo>
                        <a:pt x="140" y="60"/>
                      </a:lnTo>
                      <a:lnTo>
                        <a:pt x="150" y="54"/>
                      </a:lnTo>
                      <a:lnTo>
                        <a:pt x="152" y="50"/>
                      </a:lnTo>
                      <a:lnTo>
                        <a:pt x="154" y="44"/>
                      </a:lnTo>
                      <a:lnTo>
                        <a:pt x="158" y="36"/>
                      </a:lnTo>
                      <a:lnTo>
                        <a:pt x="160" y="34"/>
                      </a:lnTo>
                      <a:lnTo>
                        <a:pt x="164" y="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25" name="îs1ídé">
                  <a:extLst>
                    <a:ext uri="{FF2B5EF4-FFF2-40B4-BE49-F238E27FC236}">
                      <a16:creationId xmlns:a16="http://schemas.microsoft.com/office/drawing/2014/main" id="{0AAAAD61-3B1F-4859-817A-777C1FECC4C3}"/>
                    </a:ext>
                  </a:extLst>
                </p:cNvPr>
                <p:cNvSpPr/>
                <p:nvPr/>
              </p:nvSpPr>
              <p:spPr bwMode="auto">
                <a:xfrm>
                  <a:off x="5591489" y="2941573"/>
                  <a:ext cx="72993" cy="46234"/>
                </a:xfrm>
                <a:custGeom>
                  <a:avLst/>
                  <a:gdLst>
                    <a:gd name="T0" fmla="*/ 2147483647 w 42"/>
                    <a:gd name="T1" fmla="*/ 2147483647 h 28"/>
                    <a:gd name="T2" fmla="*/ 2147483647 w 42"/>
                    <a:gd name="T3" fmla="*/ 2147483647 h 28"/>
                    <a:gd name="T4" fmla="*/ 2147483647 w 42"/>
                    <a:gd name="T5" fmla="*/ 2147483647 h 28"/>
                    <a:gd name="T6" fmla="*/ 2147483647 w 42"/>
                    <a:gd name="T7" fmla="*/ 2147483647 h 28"/>
                    <a:gd name="T8" fmla="*/ 0 w 42"/>
                    <a:gd name="T9" fmla="*/ 2147483647 h 28"/>
                    <a:gd name="T10" fmla="*/ 2147483647 w 42"/>
                    <a:gd name="T11" fmla="*/ 2147483647 h 28"/>
                    <a:gd name="T12" fmla="*/ 2147483647 w 42"/>
                    <a:gd name="T13" fmla="*/ 2147483647 h 28"/>
                    <a:gd name="T14" fmla="*/ 2147483647 w 42"/>
                    <a:gd name="T15" fmla="*/ 0 h 28"/>
                    <a:gd name="T16" fmla="*/ 2147483647 w 42"/>
                    <a:gd name="T17" fmla="*/ 0 h 28"/>
                    <a:gd name="T18" fmla="*/ 2147483647 w 42"/>
                    <a:gd name="T19" fmla="*/ 0 h 28"/>
                    <a:gd name="T20" fmla="*/ 2147483647 w 42"/>
                    <a:gd name="T21" fmla="*/ 2147483647 h 28"/>
                    <a:gd name="T22" fmla="*/ 2147483647 w 42"/>
                    <a:gd name="T23" fmla="*/ 0 h 28"/>
                    <a:gd name="T24" fmla="*/ 2147483647 w 42"/>
                    <a:gd name="T25" fmla="*/ 2147483647 h 28"/>
                    <a:gd name="T26" fmla="*/ 2147483647 w 42"/>
                    <a:gd name="T27" fmla="*/ 2147483647 h 28"/>
                    <a:gd name="T28" fmla="*/ 2147483647 w 42"/>
                    <a:gd name="T29" fmla="*/ 2147483647 h 28"/>
                    <a:gd name="T30" fmla="*/ 2147483647 w 42"/>
                    <a:gd name="T31" fmla="*/ 2147483647 h 28"/>
                    <a:gd name="T32" fmla="*/ 2147483647 w 42"/>
                    <a:gd name="T33" fmla="*/ 2147483647 h 28"/>
                    <a:gd name="T34" fmla="*/ 2147483647 w 42"/>
                    <a:gd name="T35" fmla="*/ 2147483647 h 28"/>
                    <a:gd name="T36" fmla="*/ 2147483647 w 42"/>
                    <a:gd name="T37" fmla="*/ 2147483647 h 28"/>
                    <a:gd name="T38" fmla="*/ 2147483647 w 42"/>
                    <a:gd name="T39" fmla="*/ 2147483647 h 28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42"/>
                    <a:gd name="T61" fmla="*/ 0 h 28"/>
                    <a:gd name="T62" fmla="*/ 42 w 42"/>
                    <a:gd name="T63" fmla="*/ 28 h 28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42" h="28">
                      <a:moveTo>
                        <a:pt x="42" y="28"/>
                      </a:moveTo>
                      <a:lnTo>
                        <a:pt x="24" y="28"/>
                      </a:lnTo>
                      <a:lnTo>
                        <a:pt x="20" y="24"/>
                      </a:lnTo>
                      <a:lnTo>
                        <a:pt x="16" y="22"/>
                      </a:lnTo>
                      <a:lnTo>
                        <a:pt x="0" y="18"/>
                      </a:lnTo>
                      <a:lnTo>
                        <a:pt x="4" y="10"/>
                      </a:lnTo>
                      <a:lnTo>
                        <a:pt x="8" y="4"/>
                      </a:lnTo>
                      <a:lnTo>
                        <a:pt x="12" y="0"/>
                      </a:lnTo>
                      <a:lnTo>
                        <a:pt x="18" y="0"/>
                      </a:lnTo>
                      <a:lnTo>
                        <a:pt x="22" y="0"/>
                      </a:lnTo>
                      <a:lnTo>
                        <a:pt x="26" y="2"/>
                      </a:lnTo>
                      <a:lnTo>
                        <a:pt x="28" y="0"/>
                      </a:lnTo>
                      <a:lnTo>
                        <a:pt x="30" y="2"/>
                      </a:lnTo>
                      <a:lnTo>
                        <a:pt x="24" y="4"/>
                      </a:lnTo>
                      <a:lnTo>
                        <a:pt x="26" y="10"/>
                      </a:lnTo>
                      <a:lnTo>
                        <a:pt x="28" y="14"/>
                      </a:lnTo>
                      <a:lnTo>
                        <a:pt x="38" y="20"/>
                      </a:lnTo>
                      <a:lnTo>
                        <a:pt x="40" y="24"/>
                      </a:lnTo>
                      <a:lnTo>
                        <a:pt x="42" y="26"/>
                      </a:lnTo>
                      <a:lnTo>
                        <a:pt x="42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26" name="ïṡľïdé">
                  <a:extLst>
                    <a:ext uri="{FF2B5EF4-FFF2-40B4-BE49-F238E27FC236}">
                      <a16:creationId xmlns:a16="http://schemas.microsoft.com/office/drawing/2014/main" id="{1AD73D78-E30B-4E61-A130-2B467405EC96}"/>
                    </a:ext>
                  </a:extLst>
                </p:cNvPr>
                <p:cNvSpPr/>
                <p:nvPr/>
              </p:nvSpPr>
              <p:spPr bwMode="auto">
                <a:xfrm>
                  <a:off x="5481312" y="2638945"/>
                  <a:ext cx="579809" cy="441333"/>
                </a:xfrm>
                <a:custGeom>
                  <a:avLst/>
                  <a:gdLst>
                    <a:gd name="T0" fmla="*/ 2147483647 w 332"/>
                    <a:gd name="T1" fmla="*/ 2147483647 h 266"/>
                    <a:gd name="T2" fmla="*/ 2147483647 w 332"/>
                    <a:gd name="T3" fmla="*/ 2147483647 h 266"/>
                    <a:gd name="T4" fmla="*/ 2147483647 w 332"/>
                    <a:gd name="T5" fmla="*/ 2147483647 h 266"/>
                    <a:gd name="T6" fmla="*/ 2147483647 w 332"/>
                    <a:gd name="T7" fmla="*/ 2147483647 h 266"/>
                    <a:gd name="T8" fmla="*/ 2147483647 w 332"/>
                    <a:gd name="T9" fmla="*/ 2147483647 h 266"/>
                    <a:gd name="T10" fmla="*/ 2147483647 w 332"/>
                    <a:gd name="T11" fmla="*/ 2147483647 h 266"/>
                    <a:gd name="T12" fmla="*/ 2147483647 w 332"/>
                    <a:gd name="T13" fmla="*/ 2147483647 h 266"/>
                    <a:gd name="T14" fmla="*/ 2147483647 w 332"/>
                    <a:gd name="T15" fmla="*/ 2147483647 h 266"/>
                    <a:gd name="T16" fmla="*/ 2147483647 w 332"/>
                    <a:gd name="T17" fmla="*/ 2147483647 h 266"/>
                    <a:gd name="T18" fmla="*/ 2147483647 w 332"/>
                    <a:gd name="T19" fmla="*/ 2147483647 h 266"/>
                    <a:gd name="T20" fmla="*/ 2147483647 w 332"/>
                    <a:gd name="T21" fmla="*/ 2147483647 h 266"/>
                    <a:gd name="T22" fmla="*/ 2147483647 w 332"/>
                    <a:gd name="T23" fmla="*/ 2147483647 h 266"/>
                    <a:gd name="T24" fmla="*/ 2147483647 w 332"/>
                    <a:gd name="T25" fmla="*/ 2147483647 h 266"/>
                    <a:gd name="T26" fmla="*/ 2147483647 w 332"/>
                    <a:gd name="T27" fmla="*/ 2147483647 h 266"/>
                    <a:gd name="T28" fmla="*/ 2147483647 w 332"/>
                    <a:gd name="T29" fmla="*/ 2147483647 h 266"/>
                    <a:gd name="T30" fmla="*/ 2147483647 w 332"/>
                    <a:gd name="T31" fmla="*/ 2147483647 h 266"/>
                    <a:gd name="T32" fmla="*/ 2147483647 w 332"/>
                    <a:gd name="T33" fmla="*/ 2147483647 h 266"/>
                    <a:gd name="T34" fmla="*/ 2147483647 w 332"/>
                    <a:gd name="T35" fmla="*/ 2147483647 h 266"/>
                    <a:gd name="T36" fmla="*/ 2147483647 w 332"/>
                    <a:gd name="T37" fmla="*/ 2147483647 h 266"/>
                    <a:gd name="T38" fmla="*/ 2147483647 w 332"/>
                    <a:gd name="T39" fmla="*/ 2147483647 h 266"/>
                    <a:gd name="T40" fmla="*/ 2147483647 w 332"/>
                    <a:gd name="T41" fmla="*/ 2147483647 h 266"/>
                    <a:gd name="T42" fmla="*/ 2147483647 w 332"/>
                    <a:gd name="T43" fmla="*/ 2147483647 h 266"/>
                    <a:gd name="T44" fmla="*/ 2147483647 w 332"/>
                    <a:gd name="T45" fmla="*/ 2147483647 h 266"/>
                    <a:gd name="T46" fmla="*/ 2147483647 w 332"/>
                    <a:gd name="T47" fmla="*/ 2147483647 h 266"/>
                    <a:gd name="T48" fmla="*/ 2147483647 w 332"/>
                    <a:gd name="T49" fmla="*/ 2147483647 h 266"/>
                    <a:gd name="T50" fmla="*/ 2147483647 w 332"/>
                    <a:gd name="T51" fmla="*/ 2147483647 h 266"/>
                    <a:gd name="T52" fmla="*/ 2147483647 w 332"/>
                    <a:gd name="T53" fmla="*/ 2147483647 h 266"/>
                    <a:gd name="T54" fmla="*/ 2147483647 w 332"/>
                    <a:gd name="T55" fmla="*/ 2147483647 h 266"/>
                    <a:gd name="T56" fmla="*/ 2147483647 w 332"/>
                    <a:gd name="T57" fmla="*/ 2147483647 h 266"/>
                    <a:gd name="T58" fmla="*/ 2147483647 w 332"/>
                    <a:gd name="T59" fmla="*/ 2147483647 h 266"/>
                    <a:gd name="T60" fmla="*/ 2147483647 w 332"/>
                    <a:gd name="T61" fmla="*/ 2147483647 h 266"/>
                    <a:gd name="T62" fmla="*/ 2147483647 w 332"/>
                    <a:gd name="T63" fmla="*/ 2147483647 h 266"/>
                    <a:gd name="T64" fmla="*/ 2147483647 w 332"/>
                    <a:gd name="T65" fmla="*/ 0 h 266"/>
                    <a:gd name="T66" fmla="*/ 0 w 332"/>
                    <a:gd name="T67" fmla="*/ 2147483647 h 266"/>
                    <a:gd name="T68" fmla="*/ 2147483647 w 332"/>
                    <a:gd name="T69" fmla="*/ 2147483647 h 266"/>
                    <a:gd name="T70" fmla="*/ 2147483647 w 332"/>
                    <a:gd name="T71" fmla="*/ 2147483647 h 266"/>
                    <a:gd name="T72" fmla="*/ 2147483647 w 332"/>
                    <a:gd name="T73" fmla="*/ 2147483647 h 266"/>
                    <a:gd name="T74" fmla="*/ 2147483647 w 332"/>
                    <a:gd name="T75" fmla="*/ 2147483647 h 266"/>
                    <a:gd name="T76" fmla="*/ 2147483647 w 332"/>
                    <a:gd name="T77" fmla="*/ 2147483647 h 266"/>
                    <a:gd name="T78" fmla="*/ 2147483647 w 332"/>
                    <a:gd name="T79" fmla="*/ 2147483647 h 266"/>
                    <a:gd name="T80" fmla="*/ 2147483647 w 332"/>
                    <a:gd name="T81" fmla="*/ 2147483647 h 266"/>
                    <a:gd name="T82" fmla="*/ 2147483647 w 332"/>
                    <a:gd name="T83" fmla="*/ 2147483647 h 26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332"/>
                    <a:gd name="T127" fmla="*/ 0 h 266"/>
                    <a:gd name="T128" fmla="*/ 332 w 332"/>
                    <a:gd name="T129" fmla="*/ 266 h 26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332" h="266">
                      <a:moveTo>
                        <a:pt x="94" y="184"/>
                      </a:moveTo>
                      <a:lnTo>
                        <a:pt x="98" y="180"/>
                      </a:lnTo>
                      <a:lnTo>
                        <a:pt x="100" y="172"/>
                      </a:lnTo>
                      <a:lnTo>
                        <a:pt x="112" y="180"/>
                      </a:lnTo>
                      <a:lnTo>
                        <a:pt x="122" y="190"/>
                      </a:lnTo>
                      <a:lnTo>
                        <a:pt x="144" y="212"/>
                      </a:lnTo>
                      <a:lnTo>
                        <a:pt x="154" y="222"/>
                      </a:lnTo>
                      <a:lnTo>
                        <a:pt x="166" y="230"/>
                      </a:lnTo>
                      <a:lnTo>
                        <a:pt x="180" y="238"/>
                      </a:lnTo>
                      <a:lnTo>
                        <a:pt x="188" y="238"/>
                      </a:lnTo>
                      <a:lnTo>
                        <a:pt x="198" y="240"/>
                      </a:lnTo>
                      <a:lnTo>
                        <a:pt x="206" y="238"/>
                      </a:lnTo>
                      <a:lnTo>
                        <a:pt x="214" y="234"/>
                      </a:lnTo>
                      <a:lnTo>
                        <a:pt x="222" y="230"/>
                      </a:lnTo>
                      <a:lnTo>
                        <a:pt x="228" y="228"/>
                      </a:lnTo>
                      <a:lnTo>
                        <a:pt x="234" y="228"/>
                      </a:lnTo>
                      <a:lnTo>
                        <a:pt x="236" y="230"/>
                      </a:lnTo>
                      <a:lnTo>
                        <a:pt x="236" y="234"/>
                      </a:lnTo>
                      <a:lnTo>
                        <a:pt x="238" y="240"/>
                      </a:lnTo>
                      <a:lnTo>
                        <a:pt x="236" y="246"/>
                      </a:lnTo>
                      <a:lnTo>
                        <a:pt x="240" y="248"/>
                      </a:lnTo>
                      <a:lnTo>
                        <a:pt x="246" y="252"/>
                      </a:lnTo>
                      <a:lnTo>
                        <a:pt x="262" y="258"/>
                      </a:lnTo>
                      <a:lnTo>
                        <a:pt x="282" y="264"/>
                      </a:lnTo>
                      <a:lnTo>
                        <a:pt x="294" y="266"/>
                      </a:lnTo>
                      <a:lnTo>
                        <a:pt x="302" y="266"/>
                      </a:lnTo>
                      <a:lnTo>
                        <a:pt x="308" y="266"/>
                      </a:lnTo>
                      <a:lnTo>
                        <a:pt x="308" y="258"/>
                      </a:lnTo>
                      <a:lnTo>
                        <a:pt x="310" y="254"/>
                      </a:lnTo>
                      <a:lnTo>
                        <a:pt x="312" y="248"/>
                      </a:lnTo>
                      <a:lnTo>
                        <a:pt x="316" y="246"/>
                      </a:lnTo>
                      <a:lnTo>
                        <a:pt x="326" y="240"/>
                      </a:lnTo>
                      <a:lnTo>
                        <a:pt x="330" y="238"/>
                      </a:lnTo>
                      <a:lnTo>
                        <a:pt x="332" y="234"/>
                      </a:lnTo>
                      <a:lnTo>
                        <a:pt x="328" y="230"/>
                      </a:lnTo>
                      <a:lnTo>
                        <a:pt x="322" y="226"/>
                      </a:lnTo>
                      <a:lnTo>
                        <a:pt x="320" y="218"/>
                      </a:lnTo>
                      <a:lnTo>
                        <a:pt x="318" y="212"/>
                      </a:lnTo>
                      <a:lnTo>
                        <a:pt x="314" y="210"/>
                      </a:lnTo>
                      <a:lnTo>
                        <a:pt x="310" y="210"/>
                      </a:lnTo>
                      <a:lnTo>
                        <a:pt x="304" y="204"/>
                      </a:lnTo>
                      <a:lnTo>
                        <a:pt x="298" y="196"/>
                      </a:lnTo>
                      <a:lnTo>
                        <a:pt x="292" y="192"/>
                      </a:lnTo>
                      <a:lnTo>
                        <a:pt x="286" y="190"/>
                      </a:lnTo>
                      <a:lnTo>
                        <a:pt x="282" y="186"/>
                      </a:lnTo>
                      <a:lnTo>
                        <a:pt x="282" y="182"/>
                      </a:lnTo>
                      <a:lnTo>
                        <a:pt x="284" y="178"/>
                      </a:lnTo>
                      <a:lnTo>
                        <a:pt x="288" y="172"/>
                      </a:lnTo>
                      <a:lnTo>
                        <a:pt x="294" y="164"/>
                      </a:lnTo>
                      <a:lnTo>
                        <a:pt x="296" y="162"/>
                      </a:lnTo>
                      <a:lnTo>
                        <a:pt x="296" y="158"/>
                      </a:lnTo>
                      <a:lnTo>
                        <a:pt x="288" y="156"/>
                      </a:lnTo>
                      <a:lnTo>
                        <a:pt x="282" y="152"/>
                      </a:lnTo>
                      <a:lnTo>
                        <a:pt x="280" y="148"/>
                      </a:lnTo>
                      <a:lnTo>
                        <a:pt x="278" y="142"/>
                      </a:lnTo>
                      <a:lnTo>
                        <a:pt x="274" y="130"/>
                      </a:lnTo>
                      <a:lnTo>
                        <a:pt x="270" y="118"/>
                      </a:lnTo>
                      <a:lnTo>
                        <a:pt x="270" y="110"/>
                      </a:lnTo>
                      <a:lnTo>
                        <a:pt x="270" y="104"/>
                      </a:lnTo>
                      <a:lnTo>
                        <a:pt x="272" y="94"/>
                      </a:lnTo>
                      <a:lnTo>
                        <a:pt x="274" y="84"/>
                      </a:lnTo>
                      <a:lnTo>
                        <a:pt x="274" y="76"/>
                      </a:lnTo>
                      <a:lnTo>
                        <a:pt x="274" y="72"/>
                      </a:lnTo>
                      <a:lnTo>
                        <a:pt x="272" y="68"/>
                      </a:lnTo>
                      <a:lnTo>
                        <a:pt x="268" y="64"/>
                      </a:lnTo>
                      <a:lnTo>
                        <a:pt x="264" y="62"/>
                      </a:lnTo>
                      <a:lnTo>
                        <a:pt x="256" y="60"/>
                      </a:lnTo>
                      <a:lnTo>
                        <a:pt x="250" y="56"/>
                      </a:lnTo>
                      <a:lnTo>
                        <a:pt x="226" y="40"/>
                      </a:lnTo>
                      <a:lnTo>
                        <a:pt x="210" y="32"/>
                      </a:lnTo>
                      <a:lnTo>
                        <a:pt x="200" y="28"/>
                      </a:lnTo>
                      <a:lnTo>
                        <a:pt x="194" y="28"/>
                      </a:lnTo>
                      <a:lnTo>
                        <a:pt x="184" y="30"/>
                      </a:lnTo>
                      <a:lnTo>
                        <a:pt x="174" y="32"/>
                      </a:lnTo>
                      <a:lnTo>
                        <a:pt x="162" y="42"/>
                      </a:lnTo>
                      <a:lnTo>
                        <a:pt x="156" y="46"/>
                      </a:lnTo>
                      <a:lnTo>
                        <a:pt x="148" y="50"/>
                      </a:lnTo>
                      <a:lnTo>
                        <a:pt x="140" y="54"/>
                      </a:lnTo>
                      <a:lnTo>
                        <a:pt x="126" y="54"/>
                      </a:lnTo>
                      <a:lnTo>
                        <a:pt x="112" y="52"/>
                      </a:lnTo>
                      <a:lnTo>
                        <a:pt x="94" y="46"/>
                      </a:lnTo>
                      <a:lnTo>
                        <a:pt x="88" y="40"/>
                      </a:lnTo>
                      <a:lnTo>
                        <a:pt x="82" y="34"/>
                      </a:lnTo>
                      <a:lnTo>
                        <a:pt x="78" y="30"/>
                      </a:lnTo>
                      <a:lnTo>
                        <a:pt x="76" y="26"/>
                      </a:lnTo>
                      <a:lnTo>
                        <a:pt x="68" y="22"/>
                      </a:lnTo>
                      <a:lnTo>
                        <a:pt x="64" y="18"/>
                      </a:lnTo>
                      <a:lnTo>
                        <a:pt x="64" y="12"/>
                      </a:lnTo>
                      <a:lnTo>
                        <a:pt x="62" y="4"/>
                      </a:lnTo>
                      <a:lnTo>
                        <a:pt x="54" y="4"/>
                      </a:lnTo>
                      <a:lnTo>
                        <a:pt x="44" y="14"/>
                      </a:lnTo>
                      <a:lnTo>
                        <a:pt x="36" y="20"/>
                      </a:lnTo>
                      <a:lnTo>
                        <a:pt x="32" y="20"/>
                      </a:lnTo>
                      <a:lnTo>
                        <a:pt x="28" y="22"/>
                      </a:lnTo>
                      <a:lnTo>
                        <a:pt x="24" y="22"/>
                      </a:lnTo>
                      <a:lnTo>
                        <a:pt x="18" y="18"/>
                      </a:lnTo>
                      <a:lnTo>
                        <a:pt x="14" y="12"/>
                      </a:lnTo>
                      <a:lnTo>
                        <a:pt x="8" y="4"/>
                      </a:lnTo>
                      <a:lnTo>
                        <a:pt x="4" y="0"/>
                      </a:lnTo>
                      <a:lnTo>
                        <a:pt x="4" y="4"/>
                      </a:lnTo>
                      <a:lnTo>
                        <a:pt x="2" y="12"/>
                      </a:lnTo>
                      <a:lnTo>
                        <a:pt x="0" y="12"/>
                      </a:lnTo>
                      <a:lnTo>
                        <a:pt x="2" y="22"/>
                      </a:lnTo>
                      <a:lnTo>
                        <a:pt x="4" y="30"/>
                      </a:lnTo>
                      <a:lnTo>
                        <a:pt x="6" y="40"/>
                      </a:lnTo>
                      <a:lnTo>
                        <a:pt x="8" y="52"/>
                      </a:lnTo>
                      <a:lnTo>
                        <a:pt x="14" y="52"/>
                      </a:lnTo>
                      <a:lnTo>
                        <a:pt x="18" y="62"/>
                      </a:lnTo>
                      <a:lnTo>
                        <a:pt x="26" y="70"/>
                      </a:lnTo>
                      <a:lnTo>
                        <a:pt x="36" y="74"/>
                      </a:lnTo>
                      <a:lnTo>
                        <a:pt x="46" y="78"/>
                      </a:lnTo>
                      <a:lnTo>
                        <a:pt x="40" y="90"/>
                      </a:lnTo>
                      <a:lnTo>
                        <a:pt x="38" y="98"/>
                      </a:lnTo>
                      <a:lnTo>
                        <a:pt x="36" y="106"/>
                      </a:lnTo>
                      <a:lnTo>
                        <a:pt x="38" y="112"/>
                      </a:lnTo>
                      <a:lnTo>
                        <a:pt x="40" y="118"/>
                      </a:lnTo>
                      <a:lnTo>
                        <a:pt x="46" y="124"/>
                      </a:lnTo>
                      <a:lnTo>
                        <a:pt x="50" y="128"/>
                      </a:lnTo>
                      <a:lnTo>
                        <a:pt x="62" y="136"/>
                      </a:lnTo>
                      <a:lnTo>
                        <a:pt x="70" y="142"/>
                      </a:lnTo>
                      <a:lnTo>
                        <a:pt x="74" y="146"/>
                      </a:lnTo>
                      <a:lnTo>
                        <a:pt x="74" y="152"/>
                      </a:lnTo>
                      <a:lnTo>
                        <a:pt x="76" y="162"/>
                      </a:lnTo>
                      <a:lnTo>
                        <a:pt x="80" y="166"/>
                      </a:lnTo>
                      <a:lnTo>
                        <a:pt x="86" y="172"/>
                      </a:lnTo>
                      <a:lnTo>
                        <a:pt x="90" y="176"/>
                      </a:lnTo>
                      <a:lnTo>
                        <a:pt x="92" y="182"/>
                      </a:lnTo>
                      <a:lnTo>
                        <a:pt x="94" y="18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27" name="iSļîḑê">
                  <a:extLst>
                    <a:ext uri="{FF2B5EF4-FFF2-40B4-BE49-F238E27FC236}">
                      <a16:creationId xmlns:a16="http://schemas.microsoft.com/office/drawing/2014/main" id="{A2CFA432-F87F-4D33-A61B-960CF68ABEF8}"/>
                    </a:ext>
                  </a:extLst>
                </p:cNvPr>
                <p:cNvSpPr/>
                <p:nvPr/>
              </p:nvSpPr>
              <p:spPr bwMode="auto">
                <a:xfrm>
                  <a:off x="5277483" y="2844901"/>
                  <a:ext cx="107423" cy="131700"/>
                </a:xfrm>
                <a:custGeom>
                  <a:avLst/>
                  <a:gdLst>
                    <a:gd name="T0" fmla="*/ 0 w 62"/>
                    <a:gd name="T1" fmla="*/ 2147483647 h 78"/>
                    <a:gd name="T2" fmla="*/ 2147483647 w 62"/>
                    <a:gd name="T3" fmla="*/ 2147483647 h 78"/>
                    <a:gd name="T4" fmla="*/ 2147483647 w 62"/>
                    <a:gd name="T5" fmla="*/ 2147483647 h 78"/>
                    <a:gd name="T6" fmla="*/ 2147483647 w 62"/>
                    <a:gd name="T7" fmla="*/ 2147483647 h 78"/>
                    <a:gd name="T8" fmla="*/ 2147483647 w 62"/>
                    <a:gd name="T9" fmla="*/ 2147483647 h 78"/>
                    <a:gd name="T10" fmla="*/ 2147483647 w 62"/>
                    <a:gd name="T11" fmla="*/ 2147483647 h 78"/>
                    <a:gd name="T12" fmla="*/ 2147483647 w 62"/>
                    <a:gd name="T13" fmla="*/ 2147483647 h 78"/>
                    <a:gd name="T14" fmla="*/ 2147483647 w 62"/>
                    <a:gd name="T15" fmla="*/ 2147483647 h 78"/>
                    <a:gd name="T16" fmla="*/ 2147483647 w 62"/>
                    <a:gd name="T17" fmla="*/ 2147483647 h 78"/>
                    <a:gd name="T18" fmla="*/ 2147483647 w 62"/>
                    <a:gd name="T19" fmla="*/ 2147483647 h 78"/>
                    <a:gd name="T20" fmla="*/ 2147483647 w 62"/>
                    <a:gd name="T21" fmla="*/ 0 h 78"/>
                    <a:gd name="T22" fmla="*/ 2147483647 w 62"/>
                    <a:gd name="T23" fmla="*/ 2147483647 h 78"/>
                    <a:gd name="T24" fmla="*/ 2147483647 w 62"/>
                    <a:gd name="T25" fmla="*/ 2147483647 h 78"/>
                    <a:gd name="T26" fmla="*/ 2147483647 w 62"/>
                    <a:gd name="T27" fmla="*/ 2147483647 h 78"/>
                    <a:gd name="T28" fmla="*/ 2147483647 w 62"/>
                    <a:gd name="T29" fmla="*/ 2147483647 h 78"/>
                    <a:gd name="T30" fmla="*/ 2147483647 w 62"/>
                    <a:gd name="T31" fmla="*/ 2147483647 h 78"/>
                    <a:gd name="T32" fmla="*/ 2147483647 w 62"/>
                    <a:gd name="T33" fmla="*/ 2147483647 h 78"/>
                    <a:gd name="T34" fmla="*/ 2147483647 w 62"/>
                    <a:gd name="T35" fmla="*/ 2147483647 h 78"/>
                    <a:gd name="T36" fmla="*/ 2147483647 w 62"/>
                    <a:gd name="T37" fmla="*/ 2147483647 h 78"/>
                    <a:gd name="T38" fmla="*/ 0 w 62"/>
                    <a:gd name="T39" fmla="*/ 2147483647 h 78"/>
                    <a:gd name="T40" fmla="*/ 0 w 62"/>
                    <a:gd name="T41" fmla="*/ 2147483647 h 78"/>
                    <a:gd name="T42" fmla="*/ 0 w 62"/>
                    <a:gd name="T43" fmla="*/ 2147483647 h 78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62"/>
                    <a:gd name="T67" fmla="*/ 0 h 78"/>
                    <a:gd name="T68" fmla="*/ 62 w 62"/>
                    <a:gd name="T69" fmla="*/ 78 h 78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62" h="78">
                      <a:moveTo>
                        <a:pt x="0" y="76"/>
                      </a:moveTo>
                      <a:lnTo>
                        <a:pt x="16" y="78"/>
                      </a:lnTo>
                      <a:lnTo>
                        <a:pt x="20" y="74"/>
                      </a:lnTo>
                      <a:lnTo>
                        <a:pt x="24" y="68"/>
                      </a:lnTo>
                      <a:lnTo>
                        <a:pt x="30" y="64"/>
                      </a:lnTo>
                      <a:lnTo>
                        <a:pt x="34" y="64"/>
                      </a:lnTo>
                      <a:lnTo>
                        <a:pt x="38" y="58"/>
                      </a:lnTo>
                      <a:lnTo>
                        <a:pt x="44" y="58"/>
                      </a:lnTo>
                      <a:lnTo>
                        <a:pt x="32" y="32"/>
                      </a:lnTo>
                      <a:lnTo>
                        <a:pt x="62" y="22"/>
                      </a:lnTo>
                      <a:lnTo>
                        <a:pt x="54" y="0"/>
                      </a:lnTo>
                      <a:lnTo>
                        <a:pt x="24" y="16"/>
                      </a:lnTo>
                      <a:lnTo>
                        <a:pt x="22" y="16"/>
                      </a:lnTo>
                      <a:lnTo>
                        <a:pt x="18" y="16"/>
                      </a:lnTo>
                      <a:lnTo>
                        <a:pt x="14" y="12"/>
                      </a:lnTo>
                      <a:lnTo>
                        <a:pt x="4" y="10"/>
                      </a:lnTo>
                      <a:lnTo>
                        <a:pt x="4" y="12"/>
                      </a:lnTo>
                      <a:lnTo>
                        <a:pt x="4" y="32"/>
                      </a:lnTo>
                      <a:lnTo>
                        <a:pt x="6" y="32"/>
                      </a:lnTo>
                      <a:lnTo>
                        <a:pt x="0" y="68"/>
                      </a:lnTo>
                      <a:lnTo>
                        <a:pt x="0" y="72"/>
                      </a:lnTo>
                      <a:lnTo>
                        <a:pt x="0" y="7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28" name="ïŝḷîde">
                  <a:extLst>
                    <a:ext uri="{FF2B5EF4-FFF2-40B4-BE49-F238E27FC236}">
                      <a16:creationId xmlns:a16="http://schemas.microsoft.com/office/drawing/2014/main" id="{1C1BA4E3-0334-4D2C-A5FF-2999F44CDEBC}"/>
                    </a:ext>
                  </a:extLst>
                </p:cNvPr>
                <p:cNvSpPr/>
                <p:nvPr/>
              </p:nvSpPr>
              <p:spPr bwMode="auto">
                <a:xfrm>
                  <a:off x="5274729" y="2801468"/>
                  <a:ext cx="30299" cy="50438"/>
                </a:xfrm>
                <a:custGeom>
                  <a:avLst/>
                  <a:gdLst>
                    <a:gd name="T0" fmla="*/ 0 w 18"/>
                    <a:gd name="T1" fmla="*/ 2147483647 h 30"/>
                    <a:gd name="T2" fmla="*/ 2147483647 w 18"/>
                    <a:gd name="T3" fmla="*/ 0 h 30"/>
                    <a:gd name="T4" fmla="*/ 2147483647 w 18"/>
                    <a:gd name="T5" fmla="*/ 2147483647 h 30"/>
                    <a:gd name="T6" fmla="*/ 2147483647 w 18"/>
                    <a:gd name="T7" fmla="*/ 2147483647 h 30"/>
                    <a:gd name="T8" fmla="*/ 2147483647 w 18"/>
                    <a:gd name="T9" fmla="*/ 2147483647 h 30"/>
                    <a:gd name="T10" fmla="*/ 2147483647 w 18"/>
                    <a:gd name="T11" fmla="*/ 2147483647 h 30"/>
                    <a:gd name="T12" fmla="*/ 2147483647 w 18"/>
                    <a:gd name="T13" fmla="*/ 2147483647 h 30"/>
                    <a:gd name="T14" fmla="*/ 2147483647 w 18"/>
                    <a:gd name="T15" fmla="*/ 2147483647 h 30"/>
                    <a:gd name="T16" fmla="*/ 2147483647 w 18"/>
                    <a:gd name="T17" fmla="*/ 2147483647 h 30"/>
                    <a:gd name="T18" fmla="*/ 2147483647 w 18"/>
                    <a:gd name="T19" fmla="*/ 2147483647 h 30"/>
                    <a:gd name="T20" fmla="*/ 0 w 18"/>
                    <a:gd name="T21" fmla="*/ 2147483647 h 3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8"/>
                    <a:gd name="T34" fmla="*/ 0 h 30"/>
                    <a:gd name="T35" fmla="*/ 18 w 18"/>
                    <a:gd name="T36" fmla="*/ 30 h 30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8" h="30">
                      <a:moveTo>
                        <a:pt x="0" y="30"/>
                      </a:moveTo>
                      <a:lnTo>
                        <a:pt x="8" y="0"/>
                      </a:lnTo>
                      <a:lnTo>
                        <a:pt x="18" y="4"/>
                      </a:lnTo>
                      <a:lnTo>
                        <a:pt x="16" y="12"/>
                      </a:lnTo>
                      <a:lnTo>
                        <a:pt x="12" y="14"/>
                      </a:lnTo>
                      <a:lnTo>
                        <a:pt x="8" y="14"/>
                      </a:lnTo>
                      <a:lnTo>
                        <a:pt x="10" y="18"/>
                      </a:lnTo>
                      <a:lnTo>
                        <a:pt x="12" y="20"/>
                      </a:lnTo>
                      <a:lnTo>
                        <a:pt x="10" y="26"/>
                      </a:lnTo>
                      <a:lnTo>
                        <a:pt x="6" y="3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29" name="îṣļïdê">
                  <a:extLst>
                    <a:ext uri="{FF2B5EF4-FFF2-40B4-BE49-F238E27FC236}">
                      <a16:creationId xmlns:a16="http://schemas.microsoft.com/office/drawing/2014/main" id="{31DAB0B2-8FD4-4D6C-9A1C-E3862FAECF71}"/>
                    </a:ext>
                  </a:extLst>
                </p:cNvPr>
                <p:cNvSpPr/>
                <p:nvPr/>
              </p:nvSpPr>
              <p:spPr bwMode="auto">
                <a:xfrm>
                  <a:off x="5271974" y="2865917"/>
                  <a:ext cx="16526" cy="33626"/>
                </a:xfrm>
                <a:custGeom>
                  <a:avLst/>
                  <a:gdLst>
                    <a:gd name="T0" fmla="*/ 2147483647 w 10"/>
                    <a:gd name="T1" fmla="*/ 2147483647 h 20"/>
                    <a:gd name="T2" fmla="*/ 2147483647 w 10"/>
                    <a:gd name="T3" fmla="*/ 0 h 20"/>
                    <a:gd name="T4" fmla="*/ 2147483647 w 10"/>
                    <a:gd name="T5" fmla="*/ 0 h 20"/>
                    <a:gd name="T6" fmla="*/ 0 w 10"/>
                    <a:gd name="T7" fmla="*/ 2147483647 h 20"/>
                    <a:gd name="T8" fmla="*/ 2147483647 w 10"/>
                    <a:gd name="T9" fmla="*/ 2147483647 h 20"/>
                    <a:gd name="T10" fmla="*/ 2147483647 w 10"/>
                    <a:gd name="T11" fmla="*/ 2147483647 h 2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"/>
                    <a:gd name="T19" fmla="*/ 0 h 20"/>
                    <a:gd name="T20" fmla="*/ 10 w 10"/>
                    <a:gd name="T21" fmla="*/ 20 h 2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" h="20">
                      <a:moveTo>
                        <a:pt x="8" y="20"/>
                      </a:move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0" y="20"/>
                      </a:lnTo>
                      <a:lnTo>
                        <a:pt x="10" y="20"/>
                      </a:lnTo>
                      <a:lnTo>
                        <a:pt x="8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30" name="i$líḋè">
                  <a:extLst>
                    <a:ext uri="{FF2B5EF4-FFF2-40B4-BE49-F238E27FC236}">
                      <a16:creationId xmlns:a16="http://schemas.microsoft.com/office/drawing/2014/main" id="{6FDCF6E0-7C7C-4CA5-90A0-6A5211A868F3}"/>
                    </a:ext>
                  </a:extLst>
                </p:cNvPr>
                <p:cNvSpPr/>
                <p:nvPr/>
              </p:nvSpPr>
              <p:spPr bwMode="auto">
                <a:xfrm>
                  <a:off x="5316046" y="1788502"/>
                  <a:ext cx="46826" cy="25219"/>
                </a:xfrm>
                <a:custGeom>
                  <a:avLst/>
                  <a:gdLst>
                    <a:gd name="T0" fmla="*/ 2147483647 w 26"/>
                    <a:gd name="T1" fmla="*/ 2147483647 h 16"/>
                    <a:gd name="T2" fmla="*/ 2147483647 w 26"/>
                    <a:gd name="T3" fmla="*/ 2147483647 h 16"/>
                    <a:gd name="T4" fmla="*/ 2147483647 w 26"/>
                    <a:gd name="T5" fmla="*/ 2147483647 h 16"/>
                    <a:gd name="T6" fmla="*/ 2147483647 w 26"/>
                    <a:gd name="T7" fmla="*/ 2147483647 h 16"/>
                    <a:gd name="T8" fmla="*/ 2147483647 w 26"/>
                    <a:gd name="T9" fmla="*/ 2147483647 h 16"/>
                    <a:gd name="T10" fmla="*/ 2147483647 w 26"/>
                    <a:gd name="T11" fmla="*/ 2147483647 h 16"/>
                    <a:gd name="T12" fmla="*/ 0 w 26"/>
                    <a:gd name="T13" fmla="*/ 2147483647 h 16"/>
                    <a:gd name="T14" fmla="*/ 2147483647 w 26"/>
                    <a:gd name="T15" fmla="*/ 0 h 16"/>
                    <a:gd name="T16" fmla="*/ 2147483647 w 26"/>
                    <a:gd name="T17" fmla="*/ 2147483647 h 16"/>
                    <a:gd name="T18" fmla="*/ 2147483647 w 26"/>
                    <a:gd name="T19" fmla="*/ 2147483647 h 16"/>
                    <a:gd name="T20" fmla="*/ 2147483647 w 26"/>
                    <a:gd name="T21" fmla="*/ 2147483647 h 16"/>
                    <a:gd name="T22" fmla="*/ 2147483647 w 26"/>
                    <a:gd name="T23" fmla="*/ 2147483647 h 1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6"/>
                    <a:gd name="T37" fmla="*/ 0 h 16"/>
                    <a:gd name="T38" fmla="*/ 26 w 26"/>
                    <a:gd name="T39" fmla="*/ 16 h 1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6" h="16">
                      <a:moveTo>
                        <a:pt x="26" y="10"/>
                      </a:moveTo>
                      <a:lnTo>
                        <a:pt x="20" y="14"/>
                      </a:lnTo>
                      <a:lnTo>
                        <a:pt x="14" y="16"/>
                      </a:lnTo>
                      <a:lnTo>
                        <a:pt x="8" y="16"/>
                      </a:lnTo>
                      <a:lnTo>
                        <a:pt x="4" y="12"/>
                      </a:lnTo>
                      <a:lnTo>
                        <a:pt x="2" y="8"/>
                      </a:lnTo>
                      <a:lnTo>
                        <a:pt x="0" y="2"/>
                      </a:lnTo>
                      <a:lnTo>
                        <a:pt x="8" y="0"/>
                      </a:lnTo>
                      <a:lnTo>
                        <a:pt x="12" y="2"/>
                      </a:lnTo>
                      <a:lnTo>
                        <a:pt x="16" y="2"/>
                      </a:lnTo>
                      <a:lnTo>
                        <a:pt x="20" y="4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31" name="ísļîḋè">
                  <a:extLst>
                    <a:ext uri="{FF2B5EF4-FFF2-40B4-BE49-F238E27FC236}">
                      <a16:creationId xmlns:a16="http://schemas.microsoft.com/office/drawing/2014/main" id="{53596B74-62CE-4EA5-88EE-D5BF930A4939}"/>
                    </a:ext>
                  </a:extLst>
                </p:cNvPr>
                <p:cNvSpPr/>
                <p:nvPr/>
              </p:nvSpPr>
              <p:spPr bwMode="auto">
                <a:xfrm>
                  <a:off x="5351853" y="1607766"/>
                  <a:ext cx="254785" cy="155517"/>
                </a:xfrm>
                <a:custGeom>
                  <a:avLst/>
                  <a:gdLst>
                    <a:gd name="T0" fmla="*/ 2147483647 w 146"/>
                    <a:gd name="T1" fmla="*/ 2147483647 h 94"/>
                    <a:gd name="T2" fmla="*/ 2147483647 w 146"/>
                    <a:gd name="T3" fmla="*/ 2147483647 h 94"/>
                    <a:gd name="T4" fmla="*/ 2147483647 w 146"/>
                    <a:gd name="T5" fmla="*/ 2147483647 h 94"/>
                    <a:gd name="T6" fmla="*/ 2147483647 w 146"/>
                    <a:gd name="T7" fmla="*/ 2147483647 h 94"/>
                    <a:gd name="T8" fmla="*/ 2147483647 w 146"/>
                    <a:gd name="T9" fmla="*/ 2147483647 h 94"/>
                    <a:gd name="T10" fmla="*/ 2147483647 w 146"/>
                    <a:gd name="T11" fmla="*/ 2147483647 h 94"/>
                    <a:gd name="T12" fmla="*/ 2147483647 w 146"/>
                    <a:gd name="T13" fmla="*/ 2147483647 h 94"/>
                    <a:gd name="T14" fmla="*/ 0 w 146"/>
                    <a:gd name="T15" fmla="*/ 2147483647 h 94"/>
                    <a:gd name="T16" fmla="*/ 0 w 146"/>
                    <a:gd name="T17" fmla="*/ 2147483647 h 94"/>
                    <a:gd name="T18" fmla="*/ 2147483647 w 146"/>
                    <a:gd name="T19" fmla="*/ 2147483647 h 94"/>
                    <a:gd name="T20" fmla="*/ 2147483647 w 146"/>
                    <a:gd name="T21" fmla="*/ 2147483647 h 94"/>
                    <a:gd name="T22" fmla="*/ 2147483647 w 146"/>
                    <a:gd name="T23" fmla="*/ 2147483647 h 94"/>
                    <a:gd name="T24" fmla="*/ 2147483647 w 146"/>
                    <a:gd name="T25" fmla="*/ 2147483647 h 94"/>
                    <a:gd name="T26" fmla="*/ 2147483647 w 146"/>
                    <a:gd name="T27" fmla="*/ 2147483647 h 94"/>
                    <a:gd name="T28" fmla="*/ 2147483647 w 146"/>
                    <a:gd name="T29" fmla="*/ 2147483647 h 94"/>
                    <a:gd name="T30" fmla="*/ 2147483647 w 146"/>
                    <a:gd name="T31" fmla="*/ 2147483647 h 94"/>
                    <a:gd name="T32" fmla="*/ 2147483647 w 146"/>
                    <a:gd name="T33" fmla="*/ 2147483647 h 94"/>
                    <a:gd name="T34" fmla="*/ 2147483647 w 146"/>
                    <a:gd name="T35" fmla="*/ 2147483647 h 94"/>
                    <a:gd name="T36" fmla="*/ 2147483647 w 146"/>
                    <a:gd name="T37" fmla="*/ 2147483647 h 94"/>
                    <a:gd name="T38" fmla="*/ 2147483647 w 146"/>
                    <a:gd name="T39" fmla="*/ 2147483647 h 94"/>
                    <a:gd name="T40" fmla="*/ 2147483647 w 146"/>
                    <a:gd name="T41" fmla="*/ 2147483647 h 94"/>
                    <a:gd name="T42" fmla="*/ 2147483647 w 146"/>
                    <a:gd name="T43" fmla="*/ 2147483647 h 94"/>
                    <a:gd name="T44" fmla="*/ 2147483647 w 146"/>
                    <a:gd name="T45" fmla="*/ 2147483647 h 94"/>
                    <a:gd name="T46" fmla="*/ 2147483647 w 146"/>
                    <a:gd name="T47" fmla="*/ 0 h 94"/>
                    <a:gd name="T48" fmla="*/ 2147483647 w 146"/>
                    <a:gd name="T49" fmla="*/ 0 h 94"/>
                    <a:gd name="T50" fmla="*/ 2147483647 w 146"/>
                    <a:gd name="T51" fmla="*/ 0 h 94"/>
                    <a:gd name="T52" fmla="*/ 2147483647 w 146"/>
                    <a:gd name="T53" fmla="*/ 2147483647 h 94"/>
                    <a:gd name="T54" fmla="*/ 2147483647 w 146"/>
                    <a:gd name="T55" fmla="*/ 2147483647 h 94"/>
                    <a:gd name="T56" fmla="*/ 2147483647 w 146"/>
                    <a:gd name="T57" fmla="*/ 2147483647 h 94"/>
                    <a:gd name="T58" fmla="*/ 2147483647 w 146"/>
                    <a:gd name="T59" fmla="*/ 2147483647 h 94"/>
                    <a:gd name="T60" fmla="*/ 2147483647 w 146"/>
                    <a:gd name="T61" fmla="*/ 2147483647 h 94"/>
                    <a:gd name="T62" fmla="*/ 2147483647 w 146"/>
                    <a:gd name="T63" fmla="*/ 2147483647 h 94"/>
                    <a:gd name="T64" fmla="*/ 2147483647 w 146"/>
                    <a:gd name="T65" fmla="*/ 2147483647 h 94"/>
                    <a:gd name="T66" fmla="*/ 2147483647 w 146"/>
                    <a:gd name="T67" fmla="*/ 2147483647 h 94"/>
                    <a:gd name="T68" fmla="*/ 2147483647 w 146"/>
                    <a:gd name="T69" fmla="*/ 2147483647 h 94"/>
                    <a:gd name="T70" fmla="*/ 2147483647 w 146"/>
                    <a:gd name="T71" fmla="*/ 2147483647 h 94"/>
                    <a:gd name="T72" fmla="*/ 2147483647 w 146"/>
                    <a:gd name="T73" fmla="*/ 2147483647 h 94"/>
                    <a:gd name="T74" fmla="*/ 2147483647 w 146"/>
                    <a:gd name="T75" fmla="*/ 2147483647 h 94"/>
                    <a:gd name="T76" fmla="*/ 2147483647 w 146"/>
                    <a:gd name="T77" fmla="*/ 2147483647 h 94"/>
                    <a:gd name="T78" fmla="*/ 2147483647 w 146"/>
                    <a:gd name="T79" fmla="*/ 2147483647 h 94"/>
                    <a:gd name="T80" fmla="*/ 2147483647 w 146"/>
                    <a:gd name="T81" fmla="*/ 2147483647 h 94"/>
                    <a:gd name="T82" fmla="*/ 2147483647 w 146"/>
                    <a:gd name="T83" fmla="*/ 2147483647 h 94"/>
                    <a:gd name="T84" fmla="*/ 2147483647 w 146"/>
                    <a:gd name="T85" fmla="*/ 2147483647 h 94"/>
                    <a:gd name="T86" fmla="*/ 2147483647 w 146"/>
                    <a:gd name="T87" fmla="*/ 2147483647 h 94"/>
                    <a:gd name="T88" fmla="*/ 2147483647 w 146"/>
                    <a:gd name="T89" fmla="*/ 2147483647 h 94"/>
                    <a:gd name="T90" fmla="*/ 2147483647 w 146"/>
                    <a:gd name="T91" fmla="*/ 2147483647 h 94"/>
                    <a:gd name="T92" fmla="*/ 2147483647 w 146"/>
                    <a:gd name="T93" fmla="*/ 2147483647 h 94"/>
                    <a:gd name="T94" fmla="*/ 2147483647 w 146"/>
                    <a:gd name="T95" fmla="*/ 2147483647 h 94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146"/>
                    <a:gd name="T145" fmla="*/ 0 h 94"/>
                    <a:gd name="T146" fmla="*/ 146 w 146"/>
                    <a:gd name="T147" fmla="*/ 94 h 94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146" h="94">
                      <a:moveTo>
                        <a:pt x="38" y="94"/>
                      </a:moveTo>
                      <a:lnTo>
                        <a:pt x="34" y="92"/>
                      </a:lnTo>
                      <a:lnTo>
                        <a:pt x="30" y="86"/>
                      </a:lnTo>
                      <a:lnTo>
                        <a:pt x="24" y="76"/>
                      </a:lnTo>
                      <a:lnTo>
                        <a:pt x="16" y="76"/>
                      </a:lnTo>
                      <a:lnTo>
                        <a:pt x="8" y="76"/>
                      </a:lnTo>
                      <a:lnTo>
                        <a:pt x="4" y="74"/>
                      </a:lnTo>
                      <a:lnTo>
                        <a:pt x="0" y="72"/>
                      </a:lnTo>
                      <a:lnTo>
                        <a:pt x="0" y="70"/>
                      </a:lnTo>
                      <a:lnTo>
                        <a:pt x="4" y="68"/>
                      </a:lnTo>
                      <a:lnTo>
                        <a:pt x="6" y="66"/>
                      </a:lnTo>
                      <a:lnTo>
                        <a:pt x="10" y="60"/>
                      </a:lnTo>
                      <a:lnTo>
                        <a:pt x="12" y="54"/>
                      </a:lnTo>
                      <a:lnTo>
                        <a:pt x="16" y="54"/>
                      </a:lnTo>
                      <a:lnTo>
                        <a:pt x="22" y="52"/>
                      </a:lnTo>
                      <a:lnTo>
                        <a:pt x="24" y="42"/>
                      </a:lnTo>
                      <a:lnTo>
                        <a:pt x="26" y="34"/>
                      </a:lnTo>
                      <a:lnTo>
                        <a:pt x="30" y="28"/>
                      </a:lnTo>
                      <a:lnTo>
                        <a:pt x="36" y="22"/>
                      </a:lnTo>
                      <a:lnTo>
                        <a:pt x="52" y="16"/>
                      </a:lnTo>
                      <a:lnTo>
                        <a:pt x="68" y="10"/>
                      </a:lnTo>
                      <a:lnTo>
                        <a:pt x="100" y="10"/>
                      </a:lnTo>
                      <a:lnTo>
                        <a:pt x="114" y="2"/>
                      </a:lnTo>
                      <a:lnTo>
                        <a:pt x="122" y="0"/>
                      </a:lnTo>
                      <a:lnTo>
                        <a:pt x="132" y="0"/>
                      </a:lnTo>
                      <a:lnTo>
                        <a:pt x="140" y="0"/>
                      </a:lnTo>
                      <a:lnTo>
                        <a:pt x="146" y="2"/>
                      </a:lnTo>
                      <a:lnTo>
                        <a:pt x="146" y="6"/>
                      </a:lnTo>
                      <a:lnTo>
                        <a:pt x="144" y="10"/>
                      </a:lnTo>
                      <a:lnTo>
                        <a:pt x="138" y="12"/>
                      </a:lnTo>
                      <a:lnTo>
                        <a:pt x="124" y="16"/>
                      </a:lnTo>
                      <a:lnTo>
                        <a:pt x="86" y="26"/>
                      </a:lnTo>
                      <a:lnTo>
                        <a:pt x="70" y="32"/>
                      </a:lnTo>
                      <a:lnTo>
                        <a:pt x="56" y="40"/>
                      </a:lnTo>
                      <a:lnTo>
                        <a:pt x="52" y="44"/>
                      </a:lnTo>
                      <a:lnTo>
                        <a:pt x="46" y="50"/>
                      </a:lnTo>
                      <a:lnTo>
                        <a:pt x="42" y="56"/>
                      </a:lnTo>
                      <a:lnTo>
                        <a:pt x="40" y="62"/>
                      </a:lnTo>
                      <a:lnTo>
                        <a:pt x="42" y="70"/>
                      </a:lnTo>
                      <a:lnTo>
                        <a:pt x="46" y="74"/>
                      </a:lnTo>
                      <a:lnTo>
                        <a:pt x="50" y="78"/>
                      </a:lnTo>
                      <a:lnTo>
                        <a:pt x="56" y="80"/>
                      </a:lnTo>
                      <a:lnTo>
                        <a:pt x="68" y="86"/>
                      </a:lnTo>
                      <a:lnTo>
                        <a:pt x="74" y="88"/>
                      </a:lnTo>
                      <a:lnTo>
                        <a:pt x="78" y="92"/>
                      </a:lnTo>
                      <a:lnTo>
                        <a:pt x="68" y="92"/>
                      </a:lnTo>
                      <a:lnTo>
                        <a:pt x="58" y="92"/>
                      </a:lnTo>
                      <a:lnTo>
                        <a:pt x="38" y="9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32" name="ïŝľïḑe">
                  <a:extLst>
                    <a:ext uri="{FF2B5EF4-FFF2-40B4-BE49-F238E27FC236}">
                      <a16:creationId xmlns:a16="http://schemas.microsoft.com/office/drawing/2014/main" id="{A2C86701-EF47-4838-B310-C89749080178}"/>
                    </a:ext>
                  </a:extLst>
                </p:cNvPr>
                <p:cNvSpPr/>
                <p:nvPr/>
              </p:nvSpPr>
              <p:spPr bwMode="auto">
                <a:xfrm>
                  <a:off x="5931661" y="1520900"/>
                  <a:ext cx="184547" cy="49037"/>
                </a:xfrm>
                <a:custGeom>
                  <a:avLst/>
                  <a:gdLst>
                    <a:gd name="T0" fmla="*/ 2147483647 w 106"/>
                    <a:gd name="T1" fmla="*/ 2147483647 h 30"/>
                    <a:gd name="T2" fmla="*/ 2147483647 w 106"/>
                    <a:gd name="T3" fmla="*/ 2147483647 h 30"/>
                    <a:gd name="T4" fmla="*/ 2147483647 w 106"/>
                    <a:gd name="T5" fmla="*/ 2147483647 h 30"/>
                    <a:gd name="T6" fmla="*/ 2147483647 w 106"/>
                    <a:gd name="T7" fmla="*/ 2147483647 h 30"/>
                    <a:gd name="T8" fmla="*/ 2147483647 w 106"/>
                    <a:gd name="T9" fmla="*/ 2147483647 h 30"/>
                    <a:gd name="T10" fmla="*/ 2147483647 w 106"/>
                    <a:gd name="T11" fmla="*/ 2147483647 h 30"/>
                    <a:gd name="T12" fmla="*/ 2147483647 w 106"/>
                    <a:gd name="T13" fmla="*/ 2147483647 h 30"/>
                    <a:gd name="T14" fmla="*/ 2147483647 w 106"/>
                    <a:gd name="T15" fmla="*/ 2147483647 h 30"/>
                    <a:gd name="T16" fmla="*/ 2147483647 w 106"/>
                    <a:gd name="T17" fmla="*/ 2147483647 h 30"/>
                    <a:gd name="T18" fmla="*/ 2147483647 w 106"/>
                    <a:gd name="T19" fmla="*/ 2147483647 h 30"/>
                    <a:gd name="T20" fmla="*/ 2147483647 w 106"/>
                    <a:gd name="T21" fmla="*/ 2147483647 h 30"/>
                    <a:gd name="T22" fmla="*/ 2147483647 w 106"/>
                    <a:gd name="T23" fmla="*/ 2147483647 h 30"/>
                    <a:gd name="T24" fmla="*/ 2147483647 w 106"/>
                    <a:gd name="T25" fmla="*/ 2147483647 h 30"/>
                    <a:gd name="T26" fmla="*/ 2147483647 w 106"/>
                    <a:gd name="T27" fmla="*/ 2147483647 h 30"/>
                    <a:gd name="T28" fmla="*/ 2147483647 w 106"/>
                    <a:gd name="T29" fmla="*/ 2147483647 h 30"/>
                    <a:gd name="T30" fmla="*/ 2147483647 w 106"/>
                    <a:gd name="T31" fmla="*/ 2147483647 h 30"/>
                    <a:gd name="T32" fmla="*/ 0 w 106"/>
                    <a:gd name="T33" fmla="*/ 2147483647 h 30"/>
                    <a:gd name="T34" fmla="*/ 2147483647 w 106"/>
                    <a:gd name="T35" fmla="*/ 2147483647 h 30"/>
                    <a:gd name="T36" fmla="*/ 2147483647 w 106"/>
                    <a:gd name="T37" fmla="*/ 2147483647 h 30"/>
                    <a:gd name="T38" fmla="*/ 2147483647 w 106"/>
                    <a:gd name="T39" fmla="*/ 0 h 30"/>
                    <a:gd name="T40" fmla="*/ 2147483647 w 106"/>
                    <a:gd name="T41" fmla="*/ 0 h 30"/>
                    <a:gd name="T42" fmla="*/ 2147483647 w 106"/>
                    <a:gd name="T43" fmla="*/ 0 h 30"/>
                    <a:gd name="T44" fmla="*/ 2147483647 w 106"/>
                    <a:gd name="T45" fmla="*/ 2147483647 h 30"/>
                    <a:gd name="T46" fmla="*/ 2147483647 w 106"/>
                    <a:gd name="T47" fmla="*/ 2147483647 h 30"/>
                    <a:gd name="T48" fmla="*/ 2147483647 w 106"/>
                    <a:gd name="T49" fmla="*/ 2147483647 h 30"/>
                    <a:gd name="T50" fmla="*/ 2147483647 w 106"/>
                    <a:gd name="T51" fmla="*/ 2147483647 h 30"/>
                    <a:gd name="T52" fmla="*/ 2147483647 w 106"/>
                    <a:gd name="T53" fmla="*/ 2147483647 h 30"/>
                    <a:gd name="T54" fmla="*/ 2147483647 w 106"/>
                    <a:gd name="T55" fmla="*/ 2147483647 h 30"/>
                    <a:gd name="T56" fmla="*/ 2147483647 w 106"/>
                    <a:gd name="T57" fmla="*/ 2147483647 h 30"/>
                    <a:gd name="T58" fmla="*/ 2147483647 w 106"/>
                    <a:gd name="T59" fmla="*/ 2147483647 h 30"/>
                    <a:gd name="T60" fmla="*/ 2147483647 w 106"/>
                    <a:gd name="T61" fmla="*/ 2147483647 h 30"/>
                    <a:gd name="T62" fmla="*/ 2147483647 w 106"/>
                    <a:gd name="T63" fmla="*/ 2147483647 h 30"/>
                    <a:gd name="T64" fmla="*/ 2147483647 w 106"/>
                    <a:gd name="T65" fmla="*/ 2147483647 h 30"/>
                    <a:gd name="T66" fmla="*/ 2147483647 w 106"/>
                    <a:gd name="T67" fmla="*/ 2147483647 h 30"/>
                    <a:gd name="T68" fmla="*/ 2147483647 w 106"/>
                    <a:gd name="T69" fmla="*/ 2147483647 h 30"/>
                    <a:gd name="T70" fmla="*/ 2147483647 w 106"/>
                    <a:gd name="T71" fmla="*/ 2147483647 h 30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106"/>
                    <a:gd name="T109" fmla="*/ 0 h 30"/>
                    <a:gd name="T110" fmla="*/ 106 w 106"/>
                    <a:gd name="T111" fmla="*/ 30 h 30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106" h="30">
                      <a:moveTo>
                        <a:pt x="106" y="26"/>
                      </a:moveTo>
                      <a:lnTo>
                        <a:pt x="98" y="28"/>
                      </a:lnTo>
                      <a:lnTo>
                        <a:pt x="92" y="28"/>
                      </a:lnTo>
                      <a:lnTo>
                        <a:pt x="82" y="26"/>
                      </a:lnTo>
                      <a:lnTo>
                        <a:pt x="80" y="28"/>
                      </a:lnTo>
                      <a:lnTo>
                        <a:pt x="78" y="30"/>
                      </a:lnTo>
                      <a:lnTo>
                        <a:pt x="64" y="28"/>
                      </a:lnTo>
                      <a:lnTo>
                        <a:pt x="50" y="24"/>
                      </a:lnTo>
                      <a:lnTo>
                        <a:pt x="44" y="22"/>
                      </a:lnTo>
                      <a:lnTo>
                        <a:pt x="38" y="18"/>
                      </a:lnTo>
                      <a:lnTo>
                        <a:pt x="36" y="14"/>
                      </a:lnTo>
                      <a:lnTo>
                        <a:pt x="36" y="10"/>
                      </a:lnTo>
                      <a:lnTo>
                        <a:pt x="20" y="10"/>
                      </a:lnTo>
                      <a:lnTo>
                        <a:pt x="10" y="10"/>
                      </a:lnTo>
                      <a:lnTo>
                        <a:pt x="4" y="8"/>
                      </a:lnTo>
                      <a:lnTo>
                        <a:pt x="2" y="6"/>
                      </a:lnTo>
                      <a:lnTo>
                        <a:pt x="0" y="4"/>
                      </a:lnTo>
                      <a:lnTo>
                        <a:pt x="2" y="2"/>
                      </a:lnTo>
                      <a:lnTo>
                        <a:pt x="4" y="2"/>
                      </a:lnTo>
                      <a:lnTo>
                        <a:pt x="12" y="0"/>
                      </a:lnTo>
                      <a:lnTo>
                        <a:pt x="24" y="0"/>
                      </a:lnTo>
                      <a:lnTo>
                        <a:pt x="34" y="0"/>
                      </a:lnTo>
                      <a:lnTo>
                        <a:pt x="44" y="2"/>
                      </a:lnTo>
                      <a:lnTo>
                        <a:pt x="52" y="4"/>
                      </a:lnTo>
                      <a:lnTo>
                        <a:pt x="54" y="8"/>
                      </a:lnTo>
                      <a:lnTo>
                        <a:pt x="54" y="10"/>
                      </a:lnTo>
                      <a:lnTo>
                        <a:pt x="48" y="10"/>
                      </a:lnTo>
                      <a:lnTo>
                        <a:pt x="60" y="12"/>
                      </a:lnTo>
                      <a:lnTo>
                        <a:pt x="66" y="14"/>
                      </a:lnTo>
                      <a:lnTo>
                        <a:pt x="70" y="14"/>
                      </a:lnTo>
                      <a:lnTo>
                        <a:pt x="74" y="14"/>
                      </a:lnTo>
                      <a:lnTo>
                        <a:pt x="78" y="12"/>
                      </a:lnTo>
                      <a:lnTo>
                        <a:pt x="86" y="14"/>
                      </a:lnTo>
                      <a:lnTo>
                        <a:pt x="92" y="16"/>
                      </a:lnTo>
                      <a:lnTo>
                        <a:pt x="102" y="26"/>
                      </a:lnTo>
                      <a:lnTo>
                        <a:pt x="106" y="2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33" name="îṥliďè">
                  <a:extLst>
                    <a:ext uri="{FF2B5EF4-FFF2-40B4-BE49-F238E27FC236}">
                      <a16:creationId xmlns:a16="http://schemas.microsoft.com/office/drawing/2014/main" id="{A6D37EFA-944B-40F6-9104-C11F4D0CD95A}"/>
                    </a:ext>
                  </a:extLst>
                </p:cNvPr>
                <p:cNvSpPr/>
                <p:nvPr/>
              </p:nvSpPr>
              <p:spPr bwMode="auto">
                <a:xfrm>
                  <a:off x="6132734" y="1554526"/>
                  <a:ext cx="92273" cy="36427"/>
                </a:xfrm>
                <a:custGeom>
                  <a:avLst/>
                  <a:gdLst>
                    <a:gd name="T0" fmla="*/ 2147483647 w 52"/>
                    <a:gd name="T1" fmla="*/ 2147483647 h 22"/>
                    <a:gd name="T2" fmla="*/ 2147483647 w 52"/>
                    <a:gd name="T3" fmla="*/ 2147483647 h 22"/>
                    <a:gd name="T4" fmla="*/ 2147483647 w 52"/>
                    <a:gd name="T5" fmla="*/ 2147483647 h 22"/>
                    <a:gd name="T6" fmla="*/ 0 w 52"/>
                    <a:gd name="T7" fmla="*/ 2147483647 h 22"/>
                    <a:gd name="T8" fmla="*/ 0 w 52"/>
                    <a:gd name="T9" fmla="*/ 2147483647 h 22"/>
                    <a:gd name="T10" fmla="*/ 2147483647 w 52"/>
                    <a:gd name="T11" fmla="*/ 2147483647 h 22"/>
                    <a:gd name="T12" fmla="*/ 2147483647 w 52"/>
                    <a:gd name="T13" fmla="*/ 0 h 22"/>
                    <a:gd name="T14" fmla="*/ 2147483647 w 52"/>
                    <a:gd name="T15" fmla="*/ 0 h 22"/>
                    <a:gd name="T16" fmla="*/ 2147483647 w 52"/>
                    <a:gd name="T17" fmla="*/ 2147483647 h 22"/>
                    <a:gd name="T18" fmla="*/ 2147483647 w 52"/>
                    <a:gd name="T19" fmla="*/ 2147483647 h 22"/>
                    <a:gd name="T20" fmla="*/ 2147483647 w 52"/>
                    <a:gd name="T21" fmla="*/ 2147483647 h 22"/>
                    <a:gd name="T22" fmla="*/ 2147483647 w 52"/>
                    <a:gd name="T23" fmla="*/ 2147483647 h 22"/>
                    <a:gd name="T24" fmla="*/ 2147483647 w 52"/>
                    <a:gd name="T25" fmla="*/ 2147483647 h 22"/>
                    <a:gd name="T26" fmla="*/ 2147483647 w 52"/>
                    <a:gd name="T27" fmla="*/ 2147483647 h 22"/>
                    <a:gd name="T28" fmla="*/ 2147483647 w 52"/>
                    <a:gd name="T29" fmla="*/ 2147483647 h 22"/>
                    <a:gd name="T30" fmla="*/ 2147483647 w 52"/>
                    <a:gd name="T31" fmla="*/ 2147483647 h 22"/>
                    <a:gd name="T32" fmla="*/ 2147483647 w 52"/>
                    <a:gd name="T33" fmla="*/ 2147483647 h 22"/>
                    <a:gd name="T34" fmla="*/ 2147483647 w 52"/>
                    <a:gd name="T35" fmla="*/ 2147483647 h 22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52"/>
                    <a:gd name="T55" fmla="*/ 0 h 22"/>
                    <a:gd name="T56" fmla="*/ 52 w 52"/>
                    <a:gd name="T57" fmla="*/ 22 h 22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52" h="22">
                      <a:moveTo>
                        <a:pt x="6" y="22"/>
                      </a:moveTo>
                      <a:lnTo>
                        <a:pt x="4" y="22"/>
                      </a:lnTo>
                      <a:lnTo>
                        <a:pt x="2" y="20"/>
                      </a:lnTo>
                      <a:lnTo>
                        <a:pt x="0" y="18"/>
                      </a:lnTo>
                      <a:lnTo>
                        <a:pt x="0" y="6"/>
                      </a:lnTo>
                      <a:lnTo>
                        <a:pt x="4" y="2"/>
                      </a:lnTo>
                      <a:lnTo>
                        <a:pt x="6" y="0"/>
                      </a:lnTo>
                      <a:lnTo>
                        <a:pt x="14" y="0"/>
                      </a:lnTo>
                      <a:lnTo>
                        <a:pt x="20" y="4"/>
                      </a:lnTo>
                      <a:lnTo>
                        <a:pt x="32" y="6"/>
                      </a:lnTo>
                      <a:lnTo>
                        <a:pt x="52" y="10"/>
                      </a:lnTo>
                      <a:lnTo>
                        <a:pt x="50" y="14"/>
                      </a:lnTo>
                      <a:lnTo>
                        <a:pt x="46" y="16"/>
                      </a:lnTo>
                      <a:lnTo>
                        <a:pt x="40" y="18"/>
                      </a:lnTo>
                      <a:lnTo>
                        <a:pt x="28" y="18"/>
                      </a:lnTo>
                      <a:lnTo>
                        <a:pt x="20" y="20"/>
                      </a:lnTo>
                      <a:lnTo>
                        <a:pt x="14" y="22"/>
                      </a:lnTo>
                      <a:lnTo>
                        <a:pt x="6" y="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34" name="ïS1ïḑé">
                  <a:extLst>
                    <a:ext uri="{FF2B5EF4-FFF2-40B4-BE49-F238E27FC236}">
                      <a16:creationId xmlns:a16="http://schemas.microsoft.com/office/drawing/2014/main" id="{6C2A593D-0525-4A2C-855A-5BA0BB45FE33}"/>
                    </a:ext>
                  </a:extLst>
                </p:cNvPr>
                <p:cNvSpPr/>
                <p:nvPr/>
              </p:nvSpPr>
              <p:spPr bwMode="auto">
                <a:xfrm>
                  <a:off x="6908108" y="1624580"/>
                  <a:ext cx="162512" cy="28021"/>
                </a:xfrm>
                <a:custGeom>
                  <a:avLst/>
                  <a:gdLst>
                    <a:gd name="T0" fmla="*/ 2147483647 w 92"/>
                    <a:gd name="T1" fmla="*/ 2147483647 h 18"/>
                    <a:gd name="T2" fmla="*/ 2147483647 w 92"/>
                    <a:gd name="T3" fmla="*/ 2147483647 h 18"/>
                    <a:gd name="T4" fmla="*/ 2147483647 w 92"/>
                    <a:gd name="T5" fmla="*/ 2147483647 h 18"/>
                    <a:gd name="T6" fmla="*/ 2147483647 w 92"/>
                    <a:gd name="T7" fmla="*/ 2147483647 h 18"/>
                    <a:gd name="T8" fmla="*/ 2147483647 w 92"/>
                    <a:gd name="T9" fmla="*/ 2147483647 h 18"/>
                    <a:gd name="T10" fmla="*/ 2147483647 w 92"/>
                    <a:gd name="T11" fmla="*/ 2147483647 h 18"/>
                    <a:gd name="T12" fmla="*/ 2147483647 w 92"/>
                    <a:gd name="T13" fmla="*/ 2147483647 h 18"/>
                    <a:gd name="T14" fmla="*/ 0 w 92"/>
                    <a:gd name="T15" fmla="*/ 2147483647 h 18"/>
                    <a:gd name="T16" fmla="*/ 0 w 92"/>
                    <a:gd name="T17" fmla="*/ 2147483647 h 18"/>
                    <a:gd name="T18" fmla="*/ 0 w 92"/>
                    <a:gd name="T19" fmla="*/ 2147483647 h 18"/>
                    <a:gd name="T20" fmla="*/ 2147483647 w 92"/>
                    <a:gd name="T21" fmla="*/ 2147483647 h 18"/>
                    <a:gd name="T22" fmla="*/ 2147483647 w 92"/>
                    <a:gd name="T23" fmla="*/ 0 h 18"/>
                    <a:gd name="T24" fmla="*/ 2147483647 w 92"/>
                    <a:gd name="T25" fmla="*/ 0 h 18"/>
                    <a:gd name="T26" fmla="*/ 2147483647 w 92"/>
                    <a:gd name="T27" fmla="*/ 2147483647 h 18"/>
                    <a:gd name="T28" fmla="*/ 2147483647 w 92"/>
                    <a:gd name="T29" fmla="*/ 2147483647 h 18"/>
                    <a:gd name="T30" fmla="*/ 2147483647 w 92"/>
                    <a:gd name="T31" fmla="*/ 2147483647 h 18"/>
                    <a:gd name="T32" fmla="*/ 2147483647 w 92"/>
                    <a:gd name="T33" fmla="*/ 2147483647 h 18"/>
                    <a:gd name="T34" fmla="*/ 2147483647 w 92"/>
                    <a:gd name="T35" fmla="*/ 2147483647 h 18"/>
                    <a:gd name="T36" fmla="*/ 2147483647 w 92"/>
                    <a:gd name="T37" fmla="*/ 2147483647 h 18"/>
                    <a:gd name="T38" fmla="*/ 2147483647 w 92"/>
                    <a:gd name="T39" fmla="*/ 2147483647 h 18"/>
                    <a:gd name="T40" fmla="*/ 2147483647 w 92"/>
                    <a:gd name="T41" fmla="*/ 2147483647 h 18"/>
                    <a:gd name="T42" fmla="*/ 2147483647 w 92"/>
                    <a:gd name="T43" fmla="*/ 2147483647 h 18"/>
                    <a:gd name="T44" fmla="*/ 2147483647 w 92"/>
                    <a:gd name="T45" fmla="*/ 2147483647 h 18"/>
                    <a:gd name="T46" fmla="*/ 2147483647 w 92"/>
                    <a:gd name="T47" fmla="*/ 2147483647 h 18"/>
                    <a:gd name="T48" fmla="*/ 2147483647 w 92"/>
                    <a:gd name="T49" fmla="*/ 2147483647 h 18"/>
                    <a:gd name="T50" fmla="*/ 2147483647 w 92"/>
                    <a:gd name="T51" fmla="*/ 2147483647 h 18"/>
                    <a:gd name="T52" fmla="*/ 2147483647 w 92"/>
                    <a:gd name="T53" fmla="*/ 2147483647 h 18"/>
                    <a:gd name="T54" fmla="*/ 2147483647 w 92"/>
                    <a:gd name="T55" fmla="*/ 2147483647 h 18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w 92"/>
                    <a:gd name="T85" fmla="*/ 0 h 18"/>
                    <a:gd name="T86" fmla="*/ 92 w 92"/>
                    <a:gd name="T87" fmla="*/ 18 h 18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T84" t="T85" r="T86" b="T87"/>
                  <a:pathLst>
                    <a:path w="92" h="18">
                      <a:moveTo>
                        <a:pt x="72" y="12"/>
                      </a:moveTo>
                      <a:lnTo>
                        <a:pt x="72" y="18"/>
                      </a:lnTo>
                      <a:lnTo>
                        <a:pt x="38" y="18"/>
                      </a:lnTo>
                      <a:lnTo>
                        <a:pt x="28" y="18"/>
                      </a:lnTo>
                      <a:lnTo>
                        <a:pt x="14" y="18"/>
                      </a:lnTo>
                      <a:lnTo>
                        <a:pt x="10" y="16"/>
                      </a:lnTo>
                      <a:lnTo>
                        <a:pt x="4" y="12"/>
                      </a:lnTo>
                      <a:lnTo>
                        <a:pt x="0" y="10"/>
                      </a:lnTo>
                      <a:lnTo>
                        <a:pt x="0" y="6"/>
                      </a:lnTo>
                      <a:lnTo>
                        <a:pt x="0" y="4"/>
                      </a:lnTo>
                      <a:lnTo>
                        <a:pt x="4" y="2"/>
                      </a:lnTo>
                      <a:lnTo>
                        <a:pt x="10" y="0"/>
                      </a:lnTo>
                      <a:lnTo>
                        <a:pt x="14" y="0"/>
                      </a:lnTo>
                      <a:lnTo>
                        <a:pt x="20" y="4"/>
                      </a:lnTo>
                      <a:lnTo>
                        <a:pt x="26" y="6"/>
                      </a:lnTo>
                      <a:lnTo>
                        <a:pt x="32" y="6"/>
                      </a:lnTo>
                      <a:lnTo>
                        <a:pt x="36" y="6"/>
                      </a:lnTo>
                      <a:lnTo>
                        <a:pt x="36" y="4"/>
                      </a:lnTo>
                      <a:lnTo>
                        <a:pt x="38" y="2"/>
                      </a:lnTo>
                      <a:lnTo>
                        <a:pt x="40" y="2"/>
                      </a:lnTo>
                      <a:lnTo>
                        <a:pt x="54" y="2"/>
                      </a:lnTo>
                      <a:lnTo>
                        <a:pt x="68" y="4"/>
                      </a:lnTo>
                      <a:lnTo>
                        <a:pt x="84" y="6"/>
                      </a:lnTo>
                      <a:lnTo>
                        <a:pt x="90" y="8"/>
                      </a:lnTo>
                      <a:lnTo>
                        <a:pt x="92" y="12"/>
                      </a:lnTo>
                      <a:lnTo>
                        <a:pt x="82" y="16"/>
                      </a:lnTo>
                      <a:lnTo>
                        <a:pt x="76" y="16"/>
                      </a:lnTo>
                      <a:lnTo>
                        <a:pt x="72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35" name="išlîḑê">
                  <a:extLst>
                    <a:ext uri="{FF2B5EF4-FFF2-40B4-BE49-F238E27FC236}">
                      <a16:creationId xmlns:a16="http://schemas.microsoft.com/office/drawing/2014/main" id="{A38C109A-F9DB-4A59-A293-01DDC161A570}"/>
                    </a:ext>
                  </a:extLst>
                </p:cNvPr>
                <p:cNvSpPr/>
                <p:nvPr/>
              </p:nvSpPr>
              <p:spPr bwMode="auto">
                <a:xfrm>
                  <a:off x="7095408" y="1635788"/>
                  <a:ext cx="90897" cy="25219"/>
                </a:xfrm>
                <a:custGeom>
                  <a:avLst/>
                  <a:gdLst>
                    <a:gd name="T0" fmla="*/ 2147483647 w 52"/>
                    <a:gd name="T1" fmla="*/ 2147483647 h 16"/>
                    <a:gd name="T2" fmla="*/ 2147483647 w 52"/>
                    <a:gd name="T3" fmla="*/ 2147483647 h 16"/>
                    <a:gd name="T4" fmla="*/ 2147483647 w 52"/>
                    <a:gd name="T5" fmla="*/ 2147483647 h 16"/>
                    <a:gd name="T6" fmla="*/ 2147483647 w 52"/>
                    <a:gd name="T7" fmla="*/ 2147483647 h 16"/>
                    <a:gd name="T8" fmla="*/ 2147483647 w 52"/>
                    <a:gd name="T9" fmla="*/ 2147483647 h 16"/>
                    <a:gd name="T10" fmla="*/ 0 w 52"/>
                    <a:gd name="T11" fmla="*/ 0 h 16"/>
                    <a:gd name="T12" fmla="*/ 2147483647 w 52"/>
                    <a:gd name="T13" fmla="*/ 0 h 16"/>
                    <a:gd name="T14" fmla="*/ 2147483647 w 52"/>
                    <a:gd name="T15" fmla="*/ 2147483647 h 16"/>
                    <a:gd name="T16" fmla="*/ 2147483647 w 52"/>
                    <a:gd name="T17" fmla="*/ 2147483647 h 16"/>
                    <a:gd name="T18" fmla="*/ 2147483647 w 52"/>
                    <a:gd name="T19" fmla="*/ 2147483647 h 16"/>
                    <a:gd name="T20" fmla="*/ 2147483647 w 52"/>
                    <a:gd name="T21" fmla="*/ 2147483647 h 16"/>
                    <a:gd name="T22" fmla="*/ 2147483647 w 52"/>
                    <a:gd name="T23" fmla="*/ 2147483647 h 16"/>
                    <a:gd name="T24" fmla="*/ 2147483647 w 52"/>
                    <a:gd name="T25" fmla="*/ 2147483647 h 16"/>
                    <a:gd name="T26" fmla="*/ 2147483647 w 52"/>
                    <a:gd name="T27" fmla="*/ 2147483647 h 1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52"/>
                    <a:gd name="T43" fmla="*/ 0 h 16"/>
                    <a:gd name="T44" fmla="*/ 52 w 52"/>
                    <a:gd name="T45" fmla="*/ 16 h 1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52" h="16">
                      <a:moveTo>
                        <a:pt x="42" y="16"/>
                      </a:moveTo>
                      <a:lnTo>
                        <a:pt x="32" y="16"/>
                      </a:lnTo>
                      <a:lnTo>
                        <a:pt x="18" y="12"/>
                      </a:lnTo>
                      <a:lnTo>
                        <a:pt x="6" y="8"/>
                      </a:lnTo>
                      <a:lnTo>
                        <a:pt x="2" y="4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18" y="4"/>
                      </a:lnTo>
                      <a:lnTo>
                        <a:pt x="30" y="4"/>
                      </a:lnTo>
                      <a:lnTo>
                        <a:pt x="42" y="6"/>
                      </a:lnTo>
                      <a:lnTo>
                        <a:pt x="46" y="6"/>
                      </a:lnTo>
                      <a:lnTo>
                        <a:pt x="52" y="8"/>
                      </a:lnTo>
                      <a:lnTo>
                        <a:pt x="48" y="14"/>
                      </a:lnTo>
                      <a:lnTo>
                        <a:pt x="42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36" name="íŝḷidè">
                  <a:extLst>
                    <a:ext uri="{FF2B5EF4-FFF2-40B4-BE49-F238E27FC236}">
                      <a16:creationId xmlns:a16="http://schemas.microsoft.com/office/drawing/2014/main" id="{6985EE28-666E-415C-8920-724F03F0D6B2}"/>
                    </a:ext>
                  </a:extLst>
                </p:cNvPr>
                <p:cNvSpPr/>
                <p:nvPr/>
              </p:nvSpPr>
              <p:spPr bwMode="auto">
                <a:xfrm>
                  <a:off x="7903833" y="1732460"/>
                  <a:ext cx="66106" cy="25219"/>
                </a:xfrm>
                <a:custGeom>
                  <a:avLst/>
                  <a:gdLst>
                    <a:gd name="T0" fmla="*/ 2147483647 w 38"/>
                    <a:gd name="T1" fmla="*/ 2147483647 h 14"/>
                    <a:gd name="T2" fmla="*/ 2147483647 w 38"/>
                    <a:gd name="T3" fmla="*/ 2147483647 h 14"/>
                    <a:gd name="T4" fmla="*/ 2147483647 w 38"/>
                    <a:gd name="T5" fmla="*/ 2147483647 h 14"/>
                    <a:gd name="T6" fmla="*/ 2147483647 w 38"/>
                    <a:gd name="T7" fmla="*/ 2147483647 h 14"/>
                    <a:gd name="T8" fmla="*/ 2147483647 w 38"/>
                    <a:gd name="T9" fmla="*/ 2147483647 h 14"/>
                    <a:gd name="T10" fmla="*/ 0 w 38"/>
                    <a:gd name="T11" fmla="*/ 2147483647 h 14"/>
                    <a:gd name="T12" fmla="*/ 2147483647 w 38"/>
                    <a:gd name="T13" fmla="*/ 2147483647 h 14"/>
                    <a:gd name="T14" fmla="*/ 2147483647 w 38"/>
                    <a:gd name="T15" fmla="*/ 2147483647 h 14"/>
                    <a:gd name="T16" fmla="*/ 2147483647 w 38"/>
                    <a:gd name="T17" fmla="*/ 0 h 14"/>
                    <a:gd name="T18" fmla="*/ 2147483647 w 38"/>
                    <a:gd name="T19" fmla="*/ 0 h 14"/>
                    <a:gd name="T20" fmla="*/ 2147483647 w 38"/>
                    <a:gd name="T21" fmla="*/ 2147483647 h 14"/>
                    <a:gd name="T22" fmla="*/ 2147483647 w 38"/>
                    <a:gd name="T23" fmla="*/ 2147483647 h 14"/>
                    <a:gd name="T24" fmla="*/ 2147483647 w 38"/>
                    <a:gd name="T25" fmla="*/ 2147483647 h 14"/>
                    <a:gd name="T26" fmla="*/ 2147483647 w 38"/>
                    <a:gd name="T27" fmla="*/ 2147483647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38"/>
                    <a:gd name="T43" fmla="*/ 0 h 14"/>
                    <a:gd name="T44" fmla="*/ 38 w 38"/>
                    <a:gd name="T45" fmla="*/ 14 h 1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38" h="14">
                      <a:moveTo>
                        <a:pt x="18" y="10"/>
                      </a:moveTo>
                      <a:lnTo>
                        <a:pt x="14" y="12"/>
                      </a:lnTo>
                      <a:lnTo>
                        <a:pt x="10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8"/>
                      </a:lnTo>
                      <a:lnTo>
                        <a:pt x="2" y="6"/>
                      </a:lnTo>
                      <a:lnTo>
                        <a:pt x="8" y="2"/>
                      </a:lnTo>
                      <a:lnTo>
                        <a:pt x="14" y="0"/>
                      </a:lnTo>
                      <a:lnTo>
                        <a:pt x="22" y="0"/>
                      </a:lnTo>
                      <a:lnTo>
                        <a:pt x="28" y="4"/>
                      </a:lnTo>
                      <a:lnTo>
                        <a:pt x="38" y="10"/>
                      </a:lnTo>
                      <a:lnTo>
                        <a:pt x="28" y="12"/>
                      </a:lnTo>
                      <a:lnTo>
                        <a:pt x="18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37" name="ísľíḓè">
                  <a:extLst>
                    <a:ext uri="{FF2B5EF4-FFF2-40B4-BE49-F238E27FC236}">
                      <a16:creationId xmlns:a16="http://schemas.microsoft.com/office/drawing/2014/main" id="{19C44706-689C-47C8-9459-9A7D518463CB}"/>
                    </a:ext>
                  </a:extLst>
                </p:cNvPr>
                <p:cNvSpPr/>
                <p:nvPr/>
              </p:nvSpPr>
              <p:spPr bwMode="auto">
                <a:xfrm>
                  <a:off x="7719287" y="2214425"/>
                  <a:ext cx="209336" cy="245185"/>
                </a:xfrm>
                <a:custGeom>
                  <a:avLst/>
                  <a:gdLst>
                    <a:gd name="T0" fmla="*/ 0 w 120"/>
                    <a:gd name="T1" fmla="*/ 0 h 146"/>
                    <a:gd name="T2" fmla="*/ 2147483647 w 120"/>
                    <a:gd name="T3" fmla="*/ 2147483647 h 146"/>
                    <a:gd name="T4" fmla="*/ 2147483647 w 120"/>
                    <a:gd name="T5" fmla="*/ 2147483647 h 146"/>
                    <a:gd name="T6" fmla="*/ 2147483647 w 120"/>
                    <a:gd name="T7" fmla="*/ 2147483647 h 146"/>
                    <a:gd name="T8" fmla="*/ 2147483647 w 120"/>
                    <a:gd name="T9" fmla="*/ 2147483647 h 146"/>
                    <a:gd name="T10" fmla="*/ 2147483647 w 120"/>
                    <a:gd name="T11" fmla="*/ 2147483647 h 146"/>
                    <a:gd name="T12" fmla="*/ 2147483647 w 120"/>
                    <a:gd name="T13" fmla="*/ 2147483647 h 146"/>
                    <a:gd name="T14" fmla="*/ 2147483647 w 120"/>
                    <a:gd name="T15" fmla="*/ 2147483647 h 146"/>
                    <a:gd name="T16" fmla="*/ 2147483647 w 120"/>
                    <a:gd name="T17" fmla="*/ 2147483647 h 146"/>
                    <a:gd name="T18" fmla="*/ 2147483647 w 120"/>
                    <a:gd name="T19" fmla="*/ 2147483647 h 146"/>
                    <a:gd name="T20" fmla="*/ 2147483647 w 120"/>
                    <a:gd name="T21" fmla="*/ 2147483647 h 146"/>
                    <a:gd name="T22" fmla="*/ 2147483647 w 120"/>
                    <a:gd name="T23" fmla="*/ 2147483647 h 146"/>
                    <a:gd name="T24" fmla="*/ 2147483647 w 120"/>
                    <a:gd name="T25" fmla="*/ 2147483647 h 146"/>
                    <a:gd name="T26" fmla="*/ 2147483647 w 120"/>
                    <a:gd name="T27" fmla="*/ 2147483647 h 146"/>
                    <a:gd name="T28" fmla="*/ 2147483647 w 120"/>
                    <a:gd name="T29" fmla="*/ 2147483647 h 146"/>
                    <a:gd name="T30" fmla="*/ 2147483647 w 120"/>
                    <a:gd name="T31" fmla="*/ 2147483647 h 146"/>
                    <a:gd name="T32" fmla="*/ 2147483647 w 120"/>
                    <a:gd name="T33" fmla="*/ 2147483647 h 146"/>
                    <a:gd name="T34" fmla="*/ 2147483647 w 120"/>
                    <a:gd name="T35" fmla="*/ 2147483647 h 146"/>
                    <a:gd name="T36" fmla="*/ 2147483647 w 120"/>
                    <a:gd name="T37" fmla="*/ 2147483647 h 146"/>
                    <a:gd name="T38" fmla="*/ 2147483647 w 120"/>
                    <a:gd name="T39" fmla="*/ 2147483647 h 146"/>
                    <a:gd name="T40" fmla="*/ 2147483647 w 120"/>
                    <a:gd name="T41" fmla="*/ 2147483647 h 146"/>
                    <a:gd name="T42" fmla="*/ 2147483647 w 120"/>
                    <a:gd name="T43" fmla="*/ 2147483647 h 146"/>
                    <a:gd name="T44" fmla="*/ 2147483647 w 120"/>
                    <a:gd name="T45" fmla="*/ 2147483647 h 146"/>
                    <a:gd name="T46" fmla="*/ 2147483647 w 120"/>
                    <a:gd name="T47" fmla="*/ 2147483647 h 146"/>
                    <a:gd name="T48" fmla="*/ 2147483647 w 120"/>
                    <a:gd name="T49" fmla="*/ 2147483647 h 146"/>
                    <a:gd name="T50" fmla="*/ 2147483647 w 120"/>
                    <a:gd name="T51" fmla="*/ 2147483647 h 146"/>
                    <a:gd name="T52" fmla="*/ 2147483647 w 120"/>
                    <a:gd name="T53" fmla="*/ 2147483647 h 146"/>
                    <a:gd name="T54" fmla="*/ 2147483647 w 120"/>
                    <a:gd name="T55" fmla="*/ 2147483647 h 146"/>
                    <a:gd name="T56" fmla="*/ 2147483647 w 120"/>
                    <a:gd name="T57" fmla="*/ 2147483647 h 146"/>
                    <a:gd name="T58" fmla="*/ 2147483647 w 120"/>
                    <a:gd name="T59" fmla="*/ 2147483647 h 146"/>
                    <a:gd name="T60" fmla="*/ 2147483647 w 120"/>
                    <a:gd name="T61" fmla="*/ 2147483647 h 146"/>
                    <a:gd name="T62" fmla="*/ 0 w 120"/>
                    <a:gd name="T63" fmla="*/ 0 h 14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120"/>
                    <a:gd name="T97" fmla="*/ 0 h 146"/>
                    <a:gd name="T98" fmla="*/ 120 w 120"/>
                    <a:gd name="T99" fmla="*/ 146 h 14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120" h="146">
                      <a:moveTo>
                        <a:pt x="0" y="0"/>
                      </a:moveTo>
                      <a:lnTo>
                        <a:pt x="98" y="90"/>
                      </a:lnTo>
                      <a:lnTo>
                        <a:pt x="94" y="90"/>
                      </a:lnTo>
                      <a:lnTo>
                        <a:pt x="92" y="90"/>
                      </a:lnTo>
                      <a:lnTo>
                        <a:pt x="88" y="88"/>
                      </a:lnTo>
                      <a:lnTo>
                        <a:pt x="82" y="86"/>
                      </a:lnTo>
                      <a:lnTo>
                        <a:pt x="78" y="88"/>
                      </a:lnTo>
                      <a:lnTo>
                        <a:pt x="76" y="90"/>
                      </a:lnTo>
                      <a:lnTo>
                        <a:pt x="78" y="98"/>
                      </a:lnTo>
                      <a:lnTo>
                        <a:pt x="82" y="106"/>
                      </a:lnTo>
                      <a:lnTo>
                        <a:pt x="88" y="114"/>
                      </a:lnTo>
                      <a:lnTo>
                        <a:pt x="92" y="118"/>
                      </a:lnTo>
                      <a:lnTo>
                        <a:pt x="108" y="130"/>
                      </a:lnTo>
                      <a:lnTo>
                        <a:pt x="120" y="138"/>
                      </a:lnTo>
                      <a:lnTo>
                        <a:pt x="112" y="138"/>
                      </a:lnTo>
                      <a:lnTo>
                        <a:pt x="108" y="136"/>
                      </a:lnTo>
                      <a:lnTo>
                        <a:pt x="102" y="134"/>
                      </a:lnTo>
                      <a:lnTo>
                        <a:pt x="102" y="146"/>
                      </a:lnTo>
                      <a:lnTo>
                        <a:pt x="94" y="140"/>
                      </a:lnTo>
                      <a:lnTo>
                        <a:pt x="88" y="130"/>
                      </a:lnTo>
                      <a:lnTo>
                        <a:pt x="76" y="114"/>
                      </a:lnTo>
                      <a:lnTo>
                        <a:pt x="66" y="94"/>
                      </a:lnTo>
                      <a:lnTo>
                        <a:pt x="54" y="76"/>
                      </a:lnTo>
                      <a:lnTo>
                        <a:pt x="44" y="62"/>
                      </a:lnTo>
                      <a:lnTo>
                        <a:pt x="34" y="50"/>
                      </a:lnTo>
                      <a:lnTo>
                        <a:pt x="24" y="42"/>
                      </a:lnTo>
                      <a:lnTo>
                        <a:pt x="12" y="36"/>
                      </a:lnTo>
                      <a:lnTo>
                        <a:pt x="10" y="32"/>
                      </a:lnTo>
                      <a:lnTo>
                        <a:pt x="6" y="28"/>
                      </a:lnTo>
                      <a:lnTo>
                        <a:pt x="4" y="22"/>
                      </a:lnTo>
                      <a:lnTo>
                        <a:pt x="2" y="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38" name="ïṧḻíḋé">
                  <a:extLst>
                    <a:ext uri="{FF2B5EF4-FFF2-40B4-BE49-F238E27FC236}">
                      <a16:creationId xmlns:a16="http://schemas.microsoft.com/office/drawing/2014/main" id="{60A5A259-AC29-4712-9592-C1F36B6A8261}"/>
                    </a:ext>
                  </a:extLst>
                </p:cNvPr>
                <p:cNvSpPr/>
                <p:nvPr/>
              </p:nvSpPr>
              <p:spPr bwMode="auto">
                <a:xfrm>
                  <a:off x="5697534" y="2561886"/>
                  <a:ext cx="402147" cy="215763"/>
                </a:xfrm>
                <a:custGeom>
                  <a:avLst/>
                  <a:gdLst>
                    <a:gd name="T0" fmla="*/ 2147483647 w 230"/>
                    <a:gd name="T1" fmla="*/ 2147483647 h 130"/>
                    <a:gd name="T2" fmla="*/ 2147483647 w 230"/>
                    <a:gd name="T3" fmla="*/ 2147483647 h 130"/>
                    <a:gd name="T4" fmla="*/ 2147483647 w 230"/>
                    <a:gd name="T5" fmla="*/ 2147483647 h 130"/>
                    <a:gd name="T6" fmla="*/ 2147483647 w 230"/>
                    <a:gd name="T7" fmla="*/ 2147483647 h 130"/>
                    <a:gd name="T8" fmla="*/ 2147483647 w 230"/>
                    <a:gd name="T9" fmla="*/ 2147483647 h 130"/>
                    <a:gd name="T10" fmla="*/ 2147483647 w 230"/>
                    <a:gd name="T11" fmla="*/ 2147483647 h 130"/>
                    <a:gd name="T12" fmla="*/ 2147483647 w 230"/>
                    <a:gd name="T13" fmla="*/ 2147483647 h 130"/>
                    <a:gd name="T14" fmla="*/ 2147483647 w 230"/>
                    <a:gd name="T15" fmla="*/ 2147483647 h 130"/>
                    <a:gd name="T16" fmla="*/ 2147483647 w 230"/>
                    <a:gd name="T17" fmla="*/ 2147483647 h 130"/>
                    <a:gd name="T18" fmla="*/ 2147483647 w 230"/>
                    <a:gd name="T19" fmla="*/ 2147483647 h 130"/>
                    <a:gd name="T20" fmla="*/ 2147483647 w 230"/>
                    <a:gd name="T21" fmla="*/ 2147483647 h 130"/>
                    <a:gd name="T22" fmla="*/ 2147483647 w 230"/>
                    <a:gd name="T23" fmla="*/ 2147483647 h 130"/>
                    <a:gd name="T24" fmla="*/ 2147483647 w 230"/>
                    <a:gd name="T25" fmla="*/ 2147483647 h 130"/>
                    <a:gd name="T26" fmla="*/ 2147483647 w 230"/>
                    <a:gd name="T27" fmla="*/ 2147483647 h 130"/>
                    <a:gd name="T28" fmla="*/ 2147483647 w 230"/>
                    <a:gd name="T29" fmla="*/ 2147483647 h 130"/>
                    <a:gd name="T30" fmla="*/ 2147483647 w 230"/>
                    <a:gd name="T31" fmla="*/ 2147483647 h 130"/>
                    <a:gd name="T32" fmla="*/ 2147483647 w 230"/>
                    <a:gd name="T33" fmla="*/ 2147483647 h 130"/>
                    <a:gd name="T34" fmla="*/ 2147483647 w 230"/>
                    <a:gd name="T35" fmla="*/ 2147483647 h 130"/>
                    <a:gd name="T36" fmla="*/ 2147483647 w 230"/>
                    <a:gd name="T37" fmla="*/ 2147483647 h 130"/>
                    <a:gd name="T38" fmla="*/ 2147483647 w 230"/>
                    <a:gd name="T39" fmla="*/ 2147483647 h 130"/>
                    <a:gd name="T40" fmla="*/ 2147483647 w 230"/>
                    <a:gd name="T41" fmla="*/ 2147483647 h 130"/>
                    <a:gd name="T42" fmla="*/ 2147483647 w 230"/>
                    <a:gd name="T43" fmla="*/ 2147483647 h 130"/>
                    <a:gd name="T44" fmla="*/ 2147483647 w 230"/>
                    <a:gd name="T45" fmla="*/ 2147483647 h 130"/>
                    <a:gd name="T46" fmla="*/ 2147483647 w 230"/>
                    <a:gd name="T47" fmla="*/ 2147483647 h 130"/>
                    <a:gd name="T48" fmla="*/ 2147483647 w 230"/>
                    <a:gd name="T49" fmla="*/ 2147483647 h 130"/>
                    <a:gd name="T50" fmla="*/ 2147483647 w 230"/>
                    <a:gd name="T51" fmla="*/ 2147483647 h 130"/>
                    <a:gd name="T52" fmla="*/ 2147483647 w 230"/>
                    <a:gd name="T53" fmla="*/ 2147483647 h 130"/>
                    <a:gd name="T54" fmla="*/ 0 w 230"/>
                    <a:gd name="T55" fmla="*/ 2147483647 h 130"/>
                    <a:gd name="T56" fmla="*/ 2147483647 w 230"/>
                    <a:gd name="T57" fmla="*/ 2147483647 h 130"/>
                    <a:gd name="T58" fmla="*/ 2147483647 w 230"/>
                    <a:gd name="T59" fmla="*/ 2147483647 h 130"/>
                    <a:gd name="T60" fmla="*/ 2147483647 w 230"/>
                    <a:gd name="T61" fmla="*/ 2147483647 h 130"/>
                    <a:gd name="T62" fmla="*/ 2147483647 w 230"/>
                    <a:gd name="T63" fmla="*/ 2147483647 h 130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230"/>
                    <a:gd name="T97" fmla="*/ 0 h 130"/>
                    <a:gd name="T98" fmla="*/ 230 w 230"/>
                    <a:gd name="T99" fmla="*/ 130 h 130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230" h="130">
                      <a:moveTo>
                        <a:pt x="6" y="6"/>
                      </a:moveTo>
                      <a:lnTo>
                        <a:pt x="18" y="6"/>
                      </a:lnTo>
                      <a:lnTo>
                        <a:pt x="28" y="10"/>
                      </a:lnTo>
                      <a:lnTo>
                        <a:pt x="42" y="22"/>
                      </a:lnTo>
                      <a:lnTo>
                        <a:pt x="50" y="22"/>
                      </a:lnTo>
                      <a:lnTo>
                        <a:pt x="66" y="24"/>
                      </a:lnTo>
                      <a:lnTo>
                        <a:pt x="66" y="14"/>
                      </a:lnTo>
                      <a:lnTo>
                        <a:pt x="78" y="4"/>
                      </a:lnTo>
                      <a:lnTo>
                        <a:pt x="88" y="0"/>
                      </a:lnTo>
                      <a:lnTo>
                        <a:pt x="104" y="6"/>
                      </a:lnTo>
                      <a:lnTo>
                        <a:pt x="110" y="12"/>
                      </a:lnTo>
                      <a:lnTo>
                        <a:pt x="112" y="18"/>
                      </a:lnTo>
                      <a:lnTo>
                        <a:pt x="114" y="22"/>
                      </a:lnTo>
                      <a:lnTo>
                        <a:pt x="114" y="26"/>
                      </a:lnTo>
                      <a:lnTo>
                        <a:pt x="120" y="28"/>
                      </a:lnTo>
                      <a:lnTo>
                        <a:pt x="130" y="28"/>
                      </a:lnTo>
                      <a:lnTo>
                        <a:pt x="140" y="28"/>
                      </a:lnTo>
                      <a:lnTo>
                        <a:pt x="146" y="38"/>
                      </a:lnTo>
                      <a:lnTo>
                        <a:pt x="158" y="52"/>
                      </a:lnTo>
                      <a:lnTo>
                        <a:pt x="170" y="60"/>
                      </a:lnTo>
                      <a:lnTo>
                        <a:pt x="180" y="68"/>
                      </a:lnTo>
                      <a:lnTo>
                        <a:pt x="192" y="70"/>
                      </a:lnTo>
                      <a:lnTo>
                        <a:pt x="204" y="80"/>
                      </a:lnTo>
                      <a:lnTo>
                        <a:pt x="216" y="84"/>
                      </a:lnTo>
                      <a:lnTo>
                        <a:pt x="222" y="86"/>
                      </a:lnTo>
                      <a:lnTo>
                        <a:pt x="226" y="86"/>
                      </a:lnTo>
                      <a:lnTo>
                        <a:pt x="228" y="88"/>
                      </a:lnTo>
                      <a:lnTo>
                        <a:pt x="230" y="96"/>
                      </a:lnTo>
                      <a:lnTo>
                        <a:pt x="230" y="100"/>
                      </a:lnTo>
                      <a:lnTo>
                        <a:pt x="220" y="100"/>
                      </a:lnTo>
                      <a:lnTo>
                        <a:pt x="212" y="96"/>
                      </a:lnTo>
                      <a:lnTo>
                        <a:pt x="206" y="92"/>
                      </a:lnTo>
                      <a:lnTo>
                        <a:pt x="196" y="108"/>
                      </a:lnTo>
                      <a:lnTo>
                        <a:pt x="186" y="122"/>
                      </a:lnTo>
                      <a:lnTo>
                        <a:pt x="178" y="128"/>
                      </a:lnTo>
                      <a:lnTo>
                        <a:pt x="170" y="130"/>
                      </a:lnTo>
                      <a:lnTo>
                        <a:pt x="160" y="128"/>
                      </a:lnTo>
                      <a:lnTo>
                        <a:pt x="150" y="128"/>
                      </a:lnTo>
                      <a:lnTo>
                        <a:pt x="150" y="120"/>
                      </a:lnTo>
                      <a:lnTo>
                        <a:pt x="148" y="112"/>
                      </a:lnTo>
                      <a:lnTo>
                        <a:pt x="140" y="108"/>
                      </a:lnTo>
                      <a:lnTo>
                        <a:pt x="132" y="106"/>
                      </a:lnTo>
                      <a:lnTo>
                        <a:pt x="122" y="100"/>
                      </a:lnTo>
                      <a:lnTo>
                        <a:pt x="108" y="92"/>
                      </a:lnTo>
                      <a:lnTo>
                        <a:pt x="92" y="80"/>
                      </a:lnTo>
                      <a:lnTo>
                        <a:pt x="78" y="74"/>
                      </a:lnTo>
                      <a:lnTo>
                        <a:pt x="66" y="76"/>
                      </a:lnTo>
                      <a:lnTo>
                        <a:pt x="54" y="76"/>
                      </a:lnTo>
                      <a:lnTo>
                        <a:pt x="46" y="82"/>
                      </a:lnTo>
                      <a:lnTo>
                        <a:pt x="30" y="92"/>
                      </a:lnTo>
                      <a:lnTo>
                        <a:pt x="28" y="80"/>
                      </a:lnTo>
                      <a:lnTo>
                        <a:pt x="24" y="68"/>
                      </a:lnTo>
                      <a:lnTo>
                        <a:pt x="18" y="62"/>
                      </a:lnTo>
                      <a:lnTo>
                        <a:pt x="8" y="52"/>
                      </a:lnTo>
                      <a:lnTo>
                        <a:pt x="0" y="42"/>
                      </a:lnTo>
                      <a:lnTo>
                        <a:pt x="0" y="36"/>
                      </a:lnTo>
                      <a:lnTo>
                        <a:pt x="2" y="28"/>
                      </a:lnTo>
                      <a:lnTo>
                        <a:pt x="8" y="30"/>
                      </a:lnTo>
                      <a:lnTo>
                        <a:pt x="12" y="36"/>
                      </a:lnTo>
                      <a:lnTo>
                        <a:pt x="22" y="36"/>
                      </a:lnTo>
                      <a:lnTo>
                        <a:pt x="24" y="32"/>
                      </a:lnTo>
                      <a:lnTo>
                        <a:pt x="22" y="22"/>
                      </a:lnTo>
                      <a:lnTo>
                        <a:pt x="18" y="16"/>
                      </a:lnTo>
                      <a:lnTo>
                        <a:pt x="10" y="10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39" name="î$lïḑe">
                  <a:extLst>
                    <a:ext uri="{FF2B5EF4-FFF2-40B4-BE49-F238E27FC236}">
                      <a16:creationId xmlns:a16="http://schemas.microsoft.com/office/drawing/2014/main" id="{C33D47D5-4286-4887-975E-849B9F1EEB71}"/>
                    </a:ext>
                  </a:extLst>
                </p:cNvPr>
                <p:cNvSpPr/>
                <p:nvPr/>
              </p:nvSpPr>
              <p:spPr bwMode="auto">
                <a:xfrm>
                  <a:off x="6164410" y="2545074"/>
                  <a:ext cx="221732" cy="120491"/>
                </a:xfrm>
                <a:custGeom>
                  <a:avLst/>
                  <a:gdLst>
                    <a:gd name="T0" fmla="*/ 2147483647 w 126"/>
                    <a:gd name="T1" fmla="*/ 2147483647 h 72"/>
                    <a:gd name="T2" fmla="*/ 2147483647 w 126"/>
                    <a:gd name="T3" fmla="*/ 2147483647 h 72"/>
                    <a:gd name="T4" fmla="*/ 2147483647 w 126"/>
                    <a:gd name="T5" fmla="*/ 2147483647 h 72"/>
                    <a:gd name="T6" fmla="*/ 2147483647 w 126"/>
                    <a:gd name="T7" fmla="*/ 2147483647 h 72"/>
                    <a:gd name="T8" fmla="*/ 2147483647 w 126"/>
                    <a:gd name="T9" fmla="*/ 2147483647 h 72"/>
                    <a:gd name="T10" fmla="*/ 2147483647 w 126"/>
                    <a:gd name="T11" fmla="*/ 2147483647 h 72"/>
                    <a:gd name="T12" fmla="*/ 2147483647 w 126"/>
                    <a:gd name="T13" fmla="*/ 2147483647 h 72"/>
                    <a:gd name="T14" fmla="*/ 2147483647 w 126"/>
                    <a:gd name="T15" fmla="*/ 2147483647 h 72"/>
                    <a:gd name="T16" fmla="*/ 2147483647 w 126"/>
                    <a:gd name="T17" fmla="*/ 2147483647 h 72"/>
                    <a:gd name="T18" fmla="*/ 0 w 126"/>
                    <a:gd name="T19" fmla="*/ 2147483647 h 72"/>
                    <a:gd name="T20" fmla="*/ 2147483647 w 126"/>
                    <a:gd name="T21" fmla="*/ 2147483647 h 72"/>
                    <a:gd name="T22" fmla="*/ 2147483647 w 126"/>
                    <a:gd name="T23" fmla="*/ 2147483647 h 72"/>
                    <a:gd name="T24" fmla="*/ 2147483647 w 126"/>
                    <a:gd name="T25" fmla="*/ 2147483647 h 72"/>
                    <a:gd name="T26" fmla="*/ 2147483647 w 126"/>
                    <a:gd name="T27" fmla="*/ 2147483647 h 72"/>
                    <a:gd name="T28" fmla="*/ 2147483647 w 126"/>
                    <a:gd name="T29" fmla="*/ 2147483647 h 72"/>
                    <a:gd name="T30" fmla="*/ 2147483647 w 126"/>
                    <a:gd name="T31" fmla="*/ 2147483647 h 72"/>
                    <a:gd name="T32" fmla="*/ 2147483647 w 126"/>
                    <a:gd name="T33" fmla="*/ 2147483647 h 72"/>
                    <a:gd name="T34" fmla="*/ 2147483647 w 126"/>
                    <a:gd name="T35" fmla="*/ 2147483647 h 72"/>
                    <a:gd name="T36" fmla="*/ 2147483647 w 126"/>
                    <a:gd name="T37" fmla="*/ 0 h 72"/>
                    <a:gd name="T38" fmla="*/ 2147483647 w 126"/>
                    <a:gd name="T39" fmla="*/ 2147483647 h 72"/>
                    <a:gd name="T40" fmla="*/ 2147483647 w 126"/>
                    <a:gd name="T41" fmla="*/ 2147483647 h 72"/>
                    <a:gd name="T42" fmla="*/ 2147483647 w 126"/>
                    <a:gd name="T43" fmla="*/ 2147483647 h 72"/>
                    <a:gd name="T44" fmla="*/ 2147483647 w 126"/>
                    <a:gd name="T45" fmla="*/ 2147483647 h 72"/>
                    <a:gd name="T46" fmla="*/ 2147483647 w 126"/>
                    <a:gd name="T47" fmla="*/ 2147483647 h 72"/>
                    <a:gd name="T48" fmla="*/ 2147483647 w 126"/>
                    <a:gd name="T49" fmla="*/ 2147483647 h 72"/>
                    <a:gd name="T50" fmla="*/ 2147483647 w 126"/>
                    <a:gd name="T51" fmla="*/ 2147483647 h 72"/>
                    <a:gd name="T52" fmla="*/ 2147483647 w 126"/>
                    <a:gd name="T53" fmla="*/ 2147483647 h 72"/>
                    <a:gd name="T54" fmla="*/ 2147483647 w 126"/>
                    <a:gd name="T55" fmla="*/ 2147483647 h 72"/>
                    <a:gd name="T56" fmla="*/ 2147483647 w 126"/>
                    <a:gd name="T57" fmla="*/ 2147483647 h 72"/>
                    <a:gd name="T58" fmla="*/ 2147483647 w 126"/>
                    <a:gd name="T59" fmla="*/ 2147483647 h 72"/>
                    <a:gd name="T60" fmla="*/ 2147483647 w 126"/>
                    <a:gd name="T61" fmla="*/ 2147483647 h 72"/>
                    <a:gd name="T62" fmla="*/ 2147483647 w 126"/>
                    <a:gd name="T63" fmla="*/ 2147483647 h 72"/>
                    <a:gd name="T64" fmla="*/ 2147483647 w 126"/>
                    <a:gd name="T65" fmla="*/ 2147483647 h 72"/>
                    <a:gd name="T66" fmla="*/ 2147483647 w 126"/>
                    <a:gd name="T67" fmla="*/ 2147483647 h 72"/>
                    <a:gd name="T68" fmla="*/ 2147483647 w 126"/>
                    <a:gd name="T69" fmla="*/ 2147483647 h 72"/>
                    <a:gd name="T70" fmla="*/ 2147483647 w 126"/>
                    <a:gd name="T71" fmla="*/ 2147483647 h 72"/>
                    <a:gd name="T72" fmla="*/ 2147483647 w 126"/>
                    <a:gd name="T73" fmla="*/ 2147483647 h 72"/>
                    <a:gd name="T74" fmla="*/ 2147483647 w 126"/>
                    <a:gd name="T75" fmla="*/ 2147483647 h 72"/>
                    <a:gd name="T76" fmla="*/ 2147483647 w 126"/>
                    <a:gd name="T77" fmla="*/ 2147483647 h 72"/>
                    <a:gd name="T78" fmla="*/ 2147483647 w 126"/>
                    <a:gd name="T79" fmla="*/ 2147483647 h 72"/>
                    <a:gd name="T80" fmla="*/ 2147483647 w 126"/>
                    <a:gd name="T81" fmla="*/ 2147483647 h 72"/>
                    <a:gd name="T82" fmla="*/ 2147483647 w 126"/>
                    <a:gd name="T83" fmla="*/ 2147483647 h 72"/>
                    <a:gd name="T84" fmla="*/ 2147483647 w 126"/>
                    <a:gd name="T85" fmla="*/ 2147483647 h 72"/>
                    <a:gd name="T86" fmla="*/ 2147483647 w 126"/>
                    <a:gd name="T87" fmla="*/ 2147483647 h 72"/>
                    <a:gd name="T88" fmla="*/ 2147483647 w 126"/>
                    <a:gd name="T89" fmla="*/ 2147483647 h 72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126"/>
                    <a:gd name="T136" fmla="*/ 0 h 72"/>
                    <a:gd name="T137" fmla="*/ 126 w 126"/>
                    <a:gd name="T138" fmla="*/ 72 h 72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126" h="72">
                      <a:moveTo>
                        <a:pt x="12" y="60"/>
                      </a:moveTo>
                      <a:lnTo>
                        <a:pt x="20" y="58"/>
                      </a:lnTo>
                      <a:lnTo>
                        <a:pt x="28" y="56"/>
                      </a:lnTo>
                      <a:lnTo>
                        <a:pt x="36" y="52"/>
                      </a:lnTo>
                      <a:lnTo>
                        <a:pt x="42" y="44"/>
                      </a:lnTo>
                      <a:lnTo>
                        <a:pt x="32" y="40"/>
                      </a:lnTo>
                      <a:lnTo>
                        <a:pt x="20" y="32"/>
                      </a:lnTo>
                      <a:lnTo>
                        <a:pt x="16" y="36"/>
                      </a:lnTo>
                      <a:lnTo>
                        <a:pt x="6" y="34"/>
                      </a:lnTo>
                      <a:lnTo>
                        <a:pt x="0" y="32"/>
                      </a:lnTo>
                      <a:lnTo>
                        <a:pt x="2" y="28"/>
                      </a:lnTo>
                      <a:lnTo>
                        <a:pt x="6" y="20"/>
                      </a:lnTo>
                      <a:lnTo>
                        <a:pt x="6" y="8"/>
                      </a:lnTo>
                      <a:lnTo>
                        <a:pt x="18" y="6"/>
                      </a:lnTo>
                      <a:lnTo>
                        <a:pt x="24" y="8"/>
                      </a:lnTo>
                      <a:lnTo>
                        <a:pt x="30" y="10"/>
                      </a:lnTo>
                      <a:lnTo>
                        <a:pt x="38" y="12"/>
                      </a:lnTo>
                      <a:lnTo>
                        <a:pt x="38" y="4"/>
                      </a:lnTo>
                      <a:lnTo>
                        <a:pt x="48" y="0"/>
                      </a:lnTo>
                      <a:lnTo>
                        <a:pt x="56" y="2"/>
                      </a:lnTo>
                      <a:lnTo>
                        <a:pt x="62" y="4"/>
                      </a:lnTo>
                      <a:lnTo>
                        <a:pt x="68" y="6"/>
                      </a:lnTo>
                      <a:lnTo>
                        <a:pt x="86" y="6"/>
                      </a:lnTo>
                      <a:lnTo>
                        <a:pt x="100" y="6"/>
                      </a:lnTo>
                      <a:lnTo>
                        <a:pt x="112" y="6"/>
                      </a:lnTo>
                      <a:lnTo>
                        <a:pt x="126" y="12"/>
                      </a:lnTo>
                      <a:lnTo>
                        <a:pt x="122" y="18"/>
                      </a:lnTo>
                      <a:lnTo>
                        <a:pt x="118" y="24"/>
                      </a:lnTo>
                      <a:lnTo>
                        <a:pt x="114" y="30"/>
                      </a:lnTo>
                      <a:lnTo>
                        <a:pt x="106" y="36"/>
                      </a:lnTo>
                      <a:lnTo>
                        <a:pt x="100" y="42"/>
                      </a:lnTo>
                      <a:lnTo>
                        <a:pt x="88" y="50"/>
                      </a:lnTo>
                      <a:lnTo>
                        <a:pt x="76" y="52"/>
                      </a:lnTo>
                      <a:lnTo>
                        <a:pt x="68" y="52"/>
                      </a:lnTo>
                      <a:lnTo>
                        <a:pt x="60" y="56"/>
                      </a:lnTo>
                      <a:lnTo>
                        <a:pt x="56" y="58"/>
                      </a:lnTo>
                      <a:lnTo>
                        <a:pt x="50" y="64"/>
                      </a:lnTo>
                      <a:lnTo>
                        <a:pt x="50" y="68"/>
                      </a:lnTo>
                      <a:lnTo>
                        <a:pt x="44" y="72"/>
                      </a:lnTo>
                      <a:lnTo>
                        <a:pt x="38" y="72"/>
                      </a:lnTo>
                      <a:lnTo>
                        <a:pt x="30" y="72"/>
                      </a:lnTo>
                      <a:lnTo>
                        <a:pt x="24" y="70"/>
                      </a:lnTo>
                      <a:lnTo>
                        <a:pt x="18" y="70"/>
                      </a:lnTo>
                      <a:lnTo>
                        <a:pt x="10" y="70"/>
                      </a:lnTo>
                      <a:lnTo>
                        <a:pt x="12" y="6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40" name="íŝļiḑè">
                  <a:extLst>
                    <a:ext uri="{FF2B5EF4-FFF2-40B4-BE49-F238E27FC236}">
                      <a16:creationId xmlns:a16="http://schemas.microsoft.com/office/drawing/2014/main" id="{EBB6EFC6-E657-44A8-BED7-024E1A38B6E3}"/>
                    </a:ext>
                  </a:extLst>
                </p:cNvPr>
                <p:cNvSpPr/>
                <p:nvPr/>
              </p:nvSpPr>
              <p:spPr bwMode="auto">
                <a:xfrm>
                  <a:off x="5766394" y="2472219"/>
                  <a:ext cx="471007" cy="257794"/>
                </a:xfrm>
                <a:custGeom>
                  <a:avLst/>
                  <a:gdLst>
                    <a:gd name="T0" fmla="*/ 0 w 270"/>
                    <a:gd name="T1" fmla="*/ 2147483647 h 154"/>
                    <a:gd name="T2" fmla="*/ 2147483647 w 270"/>
                    <a:gd name="T3" fmla="*/ 2147483647 h 154"/>
                    <a:gd name="T4" fmla="*/ 2147483647 w 270"/>
                    <a:gd name="T5" fmla="*/ 2147483647 h 154"/>
                    <a:gd name="T6" fmla="*/ 2147483647 w 270"/>
                    <a:gd name="T7" fmla="*/ 2147483647 h 154"/>
                    <a:gd name="T8" fmla="*/ 2147483647 w 270"/>
                    <a:gd name="T9" fmla="*/ 2147483647 h 154"/>
                    <a:gd name="T10" fmla="*/ 2147483647 w 270"/>
                    <a:gd name="T11" fmla="*/ 2147483647 h 154"/>
                    <a:gd name="T12" fmla="*/ 2147483647 w 270"/>
                    <a:gd name="T13" fmla="*/ 2147483647 h 154"/>
                    <a:gd name="T14" fmla="*/ 2147483647 w 270"/>
                    <a:gd name="T15" fmla="*/ 2147483647 h 154"/>
                    <a:gd name="T16" fmla="*/ 2147483647 w 270"/>
                    <a:gd name="T17" fmla="*/ 2147483647 h 154"/>
                    <a:gd name="T18" fmla="*/ 2147483647 w 270"/>
                    <a:gd name="T19" fmla="*/ 2147483647 h 154"/>
                    <a:gd name="T20" fmla="*/ 2147483647 w 270"/>
                    <a:gd name="T21" fmla="*/ 2147483647 h 154"/>
                    <a:gd name="T22" fmla="*/ 2147483647 w 270"/>
                    <a:gd name="T23" fmla="*/ 2147483647 h 154"/>
                    <a:gd name="T24" fmla="*/ 2147483647 w 270"/>
                    <a:gd name="T25" fmla="*/ 2147483647 h 154"/>
                    <a:gd name="T26" fmla="*/ 2147483647 w 270"/>
                    <a:gd name="T27" fmla="*/ 2147483647 h 154"/>
                    <a:gd name="T28" fmla="*/ 2147483647 w 270"/>
                    <a:gd name="T29" fmla="*/ 2147483647 h 154"/>
                    <a:gd name="T30" fmla="*/ 2147483647 w 270"/>
                    <a:gd name="T31" fmla="*/ 2147483647 h 154"/>
                    <a:gd name="T32" fmla="*/ 2147483647 w 270"/>
                    <a:gd name="T33" fmla="*/ 2147483647 h 154"/>
                    <a:gd name="T34" fmla="*/ 2147483647 w 270"/>
                    <a:gd name="T35" fmla="*/ 2147483647 h 154"/>
                    <a:gd name="T36" fmla="*/ 2147483647 w 270"/>
                    <a:gd name="T37" fmla="*/ 2147483647 h 154"/>
                    <a:gd name="T38" fmla="*/ 2147483647 w 270"/>
                    <a:gd name="T39" fmla="*/ 2147483647 h 154"/>
                    <a:gd name="T40" fmla="*/ 2147483647 w 270"/>
                    <a:gd name="T41" fmla="*/ 2147483647 h 154"/>
                    <a:gd name="T42" fmla="*/ 2147483647 w 270"/>
                    <a:gd name="T43" fmla="*/ 2147483647 h 154"/>
                    <a:gd name="T44" fmla="*/ 2147483647 w 270"/>
                    <a:gd name="T45" fmla="*/ 2147483647 h 154"/>
                    <a:gd name="T46" fmla="*/ 2147483647 w 270"/>
                    <a:gd name="T47" fmla="*/ 2147483647 h 154"/>
                    <a:gd name="T48" fmla="*/ 2147483647 w 270"/>
                    <a:gd name="T49" fmla="*/ 2147483647 h 154"/>
                    <a:gd name="T50" fmla="*/ 2147483647 w 270"/>
                    <a:gd name="T51" fmla="*/ 2147483647 h 154"/>
                    <a:gd name="T52" fmla="*/ 2147483647 w 270"/>
                    <a:gd name="T53" fmla="*/ 2147483647 h 154"/>
                    <a:gd name="T54" fmla="*/ 2147483647 w 270"/>
                    <a:gd name="T55" fmla="*/ 2147483647 h 154"/>
                    <a:gd name="T56" fmla="*/ 2147483647 w 270"/>
                    <a:gd name="T57" fmla="*/ 2147483647 h 154"/>
                    <a:gd name="T58" fmla="*/ 2147483647 w 270"/>
                    <a:gd name="T59" fmla="*/ 2147483647 h 154"/>
                    <a:gd name="T60" fmla="*/ 2147483647 w 270"/>
                    <a:gd name="T61" fmla="*/ 2147483647 h 154"/>
                    <a:gd name="T62" fmla="*/ 2147483647 w 270"/>
                    <a:gd name="T63" fmla="*/ 2147483647 h 154"/>
                    <a:gd name="T64" fmla="*/ 2147483647 w 270"/>
                    <a:gd name="T65" fmla="*/ 2147483647 h 154"/>
                    <a:gd name="T66" fmla="*/ 2147483647 w 270"/>
                    <a:gd name="T67" fmla="*/ 2147483647 h 154"/>
                    <a:gd name="T68" fmla="*/ 2147483647 w 270"/>
                    <a:gd name="T69" fmla="*/ 2147483647 h 154"/>
                    <a:gd name="T70" fmla="*/ 2147483647 w 270"/>
                    <a:gd name="T71" fmla="*/ 2147483647 h 154"/>
                    <a:gd name="T72" fmla="*/ 2147483647 w 270"/>
                    <a:gd name="T73" fmla="*/ 2147483647 h 154"/>
                    <a:gd name="T74" fmla="*/ 2147483647 w 270"/>
                    <a:gd name="T75" fmla="*/ 2147483647 h 15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70"/>
                    <a:gd name="T115" fmla="*/ 0 h 154"/>
                    <a:gd name="T116" fmla="*/ 270 w 270"/>
                    <a:gd name="T117" fmla="*/ 154 h 15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70" h="154">
                      <a:moveTo>
                        <a:pt x="10" y="76"/>
                      </a:moveTo>
                      <a:lnTo>
                        <a:pt x="0" y="10"/>
                      </a:lnTo>
                      <a:lnTo>
                        <a:pt x="34" y="0"/>
                      </a:lnTo>
                      <a:lnTo>
                        <a:pt x="74" y="18"/>
                      </a:lnTo>
                      <a:lnTo>
                        <a:pt x="92" y="40"/>
                      </a:lnTo>
                      <a:lnTo>
                        <a:pt x="110" y="38"/>
                      </a:lnTo>
                      <a:lnTo>
                        <a:pt x="124" y="36"/>
                      </a:lnTo>
                      <a:lnTo>
                        <a:pt x="136" y="36"/>
                      </a:lnTo>
                      <a:lnTo>
                        <a:pt x="146" y="44"/>
                      </a:lnTo>
                      <a:lnTo>
                        <a:pt x="152" y="50"/>
                      </a:lnTo>
                      <a:lnTo>
                        <a:pt x="158" y="56"/>
                      </a:lnTo>
                      <a:lnTo>
                        <a:pt x="160" y="62"/>
                      </a:lnTo>
                      <a:lnTo>
                        <a:pt x="162" y="66"/>
                      </a:lnTo>
                      <a:lnTo>
                        <a:pt x="170" y="68"/>
                      </a:lnTo>
                      <a:lnTo>
                        <a:pt x="174" y="82"/>
                      </a:lnTo>
                      <a:lnTo>
                        <a:pt x="194" y="82"/>
                      </a:lnTo>
                      <a:lnTo>
                        <a:pt x="196" y="90"/>
                      </a:lnTo>
                      <a:lnTo>
                        <a:pt x="202" y="92"/>
                      </a:lnTo>
                      <a:lnTo>
                        <a:pt x="208" y="82"/>
                      </a:lnTo>
                      <a:lnTo>
                        <a:pt x="214" y="74"/>
                      </a:lnTo>
                      <a:lnTo>
                        <a:pt x="218" y="72"/>
                      </a:lnTo>
                      <a:lnTo>
                        <a:pt x="228" y="64"/>
                      </a:lnTo>
                      <a:lnTo>
                        <a:pt x="234" y="64"/>
                      </a:lnTo>
                      <a:lnTo>
                        <a:pt x="230" y="72"/>
                      </a:lnTo>
                      <a:lnTo>
                        <a:pt x="228" y="76"/>
                      </a:lnTo>
                      <a:lnTo>
                        <a:pt x="232" y="78"/>
                      </a:lnTo>
                      <a:lnTo>
                        <a:pt x="234" y="78"/>
                      </a:lnTo>
                      <a:lnTo>
                        <a:pt x="244" y="80"/>
                      </a:lnTo>
                      <a:lnTo>
                        <a:pt x="248" y="76"/>
                      </a:lnTo>
                      <a:lnTo>
                        <a:pt x="260" y="84"/>
                      </a:lnTo>
                      <a:lnTo>
                        <a:pt x="270" y="88"/>
                      </a:lnTo>
                      <a:lnTo>
                        <a:pt x="264" y="96"/>
                      </a:lnTo>
                      <a:lnTo>
                        <a:pt x="254" y="100"/>
                      </a:lnTo>
                      <a:lnTo>
                        <a:pt x="240" y="104"/>
                      </a:lnTo>
                      <a:lnTo>
                        <a:pt x="234" y="102"/>
                      </a:lnTo>
                      <a:lnTo>
                        <a:pt x="226" y="102"/>
                      </a:lnTo>
                      <a:lnTo>
                        <a:pt x="238" y="96"/>
                      </a:lnTo>
                      <a:lnTo>
                        <a:pt x="238" y="92"/>
                      </a:lnTo>
                      <a:lnTo>
                        <a:pt x="230" y="86"/>
                      </a:lnTo>
                      <a:lnTo>
                        <a:pt x="226" y="92"/>
                      </a:lnTo>
                      <a:lnTo>
                        <a:pt x="216" y="90"/>
                      </a:lnTo>
                      <a:lnTo>
                        <a:pt x="216" y="100"/>
                      </a:lnTo>
                      <a:lnTo>
                        <a:pt x="210" y="102"/>
                      </a:lnTo>
                      <a:lnTo>
                        <a:pt x="208" y="112"/>
                      </a:lnTo>
                      <a:lnTo>
                        <a:pt x="194" y="112"/>
                      </a:lnTo>
                      <a:lnTo>
                        <a:pt x="194" y="118"/>
                      </a:lnTo>
                      <a:lnTo>
                        <a:pt x="196" y="120"/>
                      </a:lnTo>
                      <a:lnTo>
                        <a:pt x="200" y="124"/>
                      </a:lnTo>
                      <a:lnTo>
                        <a:pt x="206" y="128"/>
                      </a:lnTo>
                      <a:lnTo>
                        <a:pt x="210" y="132"/>
                      </a:lnTo>
                      <a:lnTo>
                        <a:pt x="210" y="142"/>
                      </a:lnTo>
                      <a:lnTo>
                        <a:pt x="206" y="152"/>
                      </a:lnTo>
                      <a:lnTo>
                        <a:pt x="200" y="154"/>
                      </a:lnTo>
                      <a:lnTo>
                        <a:pt x="190" y="152"/>
                      </a:lnTo>
                      <a:lnTo>
                        <a:pt x="188" y="142"/>
                      </a:lnTo>
                      <a:lnTo>
                        <a:pt x="182" y="138"/>
                      </a:lnTo>
                      <a:lnTo>
                        <a:pt x="176" y="138"/>
                      </a:lnTo>
                      <a:lnTo>
                        <a:pt x="164" y="134"/>
                      </a:lnTo>
                      <a:lnTo>
                        <a:pt x="152" y="124"/>
                      </a:lnTo>
                      <a:lnTo>
                        <a:pt x="140" y="122"/>
                      </a:lnTo>
                      <a:lnTo>
                        <a:pt x="130" y="114"/>
                      </a:lnTo>
                      <a:lnTo>
                        <a:pt x="118" y="106"/>
                      </a:lnTo>
                      <a:lnTo>
                        <a:pt x="110" y="96"/>
                      </a:lnTo>
                      <a:lnTo>
                        <a:pt x="104" y="88"/>
                      </a:lnTo>
                      <a:lnTo>
                        <a:pt x="100" y="82"/>
                      </a:lnTo>
                      <a:lnTo>
                        <a:pt x="80" y="82"/>
                      </a:lnTo>
                      <a:lnTo>
                        <a:pt x="74" y="80"/>
                      </a:lnTo>
                      <a:lnTo>
                        <a:pt x="72" y="72"/>
                      </a:lnTo>
                      <a:lnTo>
                        <a:pt x="70" y="66"/>
                      </a:lnTo>
                      <a:lnTo>
                        <a:pt x="64" y="60"/>
                      </a:lnTo>
                      <a:lnTo>
                        <a:pt x="48" y="54"/>
                      </a:lnTo>
                      <a:lnTo>
                        <a:pt x="38" y="58"/>
                      </a:lnTo>
                      <a:lnTo>
                        <a:pt x="26" y="68"/>
                      </a:lnTo>
                      <a:lnTo>
                        <a:pt x="26" y="74"/>
                      </a:lnTo>
                      <a:lnTo>
                        <a:pt x="26" y="78"/>
                      </a:lnTo>
                      <a:lnTo>
                        <a:pt x="10" y="7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41" name="iś1îḍê">
                  <a:extLst>
                    <a:ext uri="{FF2B5EF4-FFF2-40B4-BE49-F238E27FC236}">
                      <a16:creationId xmlns:a16="http://schemas.microsoft.com/office/drawing/2014/main" id="{C1F8AA2B-C14F-4647-8A72-B887576B20A4}"/>
                    </a:ext>
                  </a:extLst>
                </p:cNvPr>
                <p:cNvSpPr/>
                <p:nvPr/>
              </p:nvSpPr>
              <p:spPr bwMode="auto">
                <a:xfrm>
                  <a:off x="5500592" y="2175195"/>
                  <a:ext cx="997104" cy="449739"/>
                </a:xfrm>
                <a:custGeom>
                  <a:avLst/>
                  <a:gdLst>
                    <a:gd name="T0" fmla="*/ 2147483647 w 570"/>
                    <a:gd name="T1" fmla="*/ 2147483647 h 270"/>
                    <a:gd name="T2" fmla="*/ 2147483647 w 570"/>
                    <a:gd name="T3" fmla="*/ 2147483647 h 270"/>
                    <a:gd name="T4" fmla="*/ 2147483647 w 570"/>
                    <a:gd name="T5" fmla="*/ 2147483647 h 270"/>
                    <a:gd name="T6" fmla="*/ 2147483647 w 570"/>
                    <a:gd name="T7" fmla="*/ 2147483647 h 270"/>
                    <a:gd name="T8" fmla="*/ 2147483647 w 570"/>
                    <a:gd name="T9" fmla="*/ 2147483647 h 270"/>
                    <a:gd name="T10" fmla="*/ 2147483647 w 570"/>
                    <a:gd name="T11" fmla="*/ 2147483647 h 270"/>
                    <a:gd name="T12" fmla="*/ 2147483647 w 570"/>
                    <a:gd name="T13" fmla="*/ 2147483647 h 270"/>
                    <a:gd name="T14" fmla="*/ 2147483647 w 570"/>
                    <a:gd name="T15" fmla="*/ 2147483647 h 270"/>
                    <a:gd name="T16" fmla="*/ 2147483647 w 570"/>
                    <a:gd name="T17" fmla="*/ 2147483647 h 270"/>
                    <a:gd name="T18" fmla="*/ 2147483647 w 570"/>
                    <a:gd name="T19" fmla="*/ 2147483647 h 270"/>
                    <a:gd name="T20" fmla="*/ 0 w 570"/>
                    <a:gd name="T21" fmla="*/ 2147483647 h 270"/>
                    <a:gd name="T22" fmla="*/ 2147483647 w 570"/>
                    <a:gd name="T23" fmla="*/ 2147483647 h 270"/>
                    <a:gd name="T24" fmla="*/ 2147483647 w 570"/>
                    <a:gd name="T25" fmla="*/ 2147483647 h 270"/>
                    <a:gd name="T26" fmla="*/ 2147483647 w 570"/>
                    <a:gd name="T27" fmla="*/ 2147483647 h 270"/>
                    <a:gd name="T28" fmla="*/ 2147483647 w 570"/>
                    <a:gd name="T29" fmla="*/ 2147483647 h 270"/>
                    <a:gd name="T30" fmla="*/ 2147483647 w 570"/>
                    <a:gd name="T31" fmla="*/ 2147483647 h 270"/>
                    <a:gd name="T32" fmla="*/ 2147483647 w 570"/>
                    <a:gd name="T33" fmla="*/ 2147483647 h 270"/>
                    <a:gd name="T34" fmla="*/ 2147483647 w 570"/>
                    <a:gd name="T35" fmla="*/ 2147483647 h 270"/>
                    <a:gd name="T36" fmla="*/ 2147483647 w 570"/>
                    <a:gd name="T37" fmla="*/ 2147483647 h 270"/>
                    <a:gd name="T38" fmla="*/ 2147483647 w 570"/>
                    <a:gd name="T39" fmla="*/ 2147483647 h 270"/>
                    <a:gd name="T40" fmla="*/ 2147483647 w 570"/>
                    <a:gd name="T41" fmla="*/ 2147483647 h 270"/>
                    <a:gd name="T42" fmla="*/ 2147483647 w 570"/>
                    <a:gd name="T43" fmla="*/ 2147483647 h 270"/>
                    <a:gd name="T44" fmla="*/ 2147483647 w 570"/>
                    <a:gd name="T45" fmla="*/ 2147483647 h 270"/>
                    <a:gd name="T46" fmla="*/ 2147483647 w 570"/>
                    <a:gd name="T47" fmla="*/ 2147483647 h 270"/>
                    <a:gd name="T48" fmla="*/ 2147483647 w 570"/>
                    <a:gd name="T49" fmla="*/ 2147483647 h 270"/>
                    <a:gd name="T50" fmla="*/ 2147483647 w 570"/>
                    <a:gd name="T51" fmla="*/ 2147483647 h 270"/>
                    <a:gd name="T52" fmla="*/ 2147483647 w 570"/>
                    <a:gd name="T53" fmla="*/ 2147483647 h 270"/>
                    <a:gd name="T54" fmla="*/ 2147483647 w 570"/>
                    <a:gd name="T55" fmla="*/ 2147483647 h 270"/>
                    <a:gd name="T56" fmla="*/ 2147483647 w 570"/>
                    <a:gd name="T57" fmla="*/ 2147483647 h 270"/>
                    <a:gd name="T58" fmla="*/ 2147483647 w 570"/>
                    <a:gd name="T59" fmla="*/ 2147483647 h 270"/>
                    <a:gd name="T60" fmla="*/ 2147483647 w 570"/>
                    <a:gd name="T61" fmla="*/ 2147483647 h 270"/>
                    <a:gd name="T62" fmla="*/ 2147483647 w 570"/>
                    <a:gd name="T63" fmla="*/ 2147483647 h 270"/>
                    <a:gd name="T64" fmla="*/ 2147483647 w 570"/>
                    <a:gd name="T65" fmla="*/ 2147483647 h 270"/>
                    <a:gd name="T66" fmla="*/ 2147483647 w 570"/>
                    <a:gd name="T67" fmla="*/ 2147483647 h 270"/>
                    <a:gd name="T68" fmla="*/ 2147483647 w 570"/>
                    <a:gd name="T69" fmla="*/ 2147483647 h 270"/>
                    <a:gd name="T70" fmla="*/ 2147483647 w 570"/>
                    <a:gd name="T71" fmla="*/ 2147483647 h 270"/>
                    <a:gd name="T72" fmla="*/ 2147483647 w 570"/>
                    <a:gd name="T73" fmla="*/ 2147483647 h 270"/>
                    <a:gd name="T74" fmla="*/ 2147483647 w 570"/>
                    <a:gd name="T75" fmla="*/ 2147483647 h 270"/>
                    <a:gd name="T76" fmla="*/ 2147483647 w 570"/>
                    <a:gd name="T77" fmla="*/ 2147483647 h 270"/>
                    <a:gd name="T78" fmla="*/ 2147483647 w 570"/>
                    <a:gd name="T79" fmla="*/ 2147483647 h 270"/>
                    <a:gd name="T80" fmla="*/ 2147483647 w 570"/>
                    <a:gd name="T81" fmla="*/ 2147483647 h 270"/>
                    <a:gd name="T82" fmla="*/ 2147483647 w 570"/>
                    <a:gd name="T83" fmla="*/ 2147483647 h 270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570"/>
                    <a:gd name="T127" fmla="*/ 0 h 270"/>
                    <a:gd name="T128" fmla="*/ 570 w 570"/>
                    <a:gd name="T129" fmla="*/ 270 h 270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570" h="270">
                      <a:moveTo>
                        <a:pt x="118" y="238"/>
                      </a:moveTo>
                      <a:lnTo>
                        <a:pt x="110" y="240"/>
                      </a:lnTo>
                      <a:lnTo>
                        <a:pt x="108" y="248"/>
                      </a:lnTo>
                      <a:lnTo>
                        <a:pt x="108" y="252"/>
                      </a:lnTo>
                      <a:lnTo>
                        <a:pt x="104" y="248"/>
                      </a:lnTo>
                      <a:lnTo>
                        <a:pt x="102" y="236"/>
                      </a:lnTo>
                      <a:lnTo>
                        <a:pt x="102" y="230"/>
                      </a:lnTo>
                      <a:lnTo>
                        <a:pt x="92" y="224"/>
                      </a:lnTo>
                      <a:lnTo>
                        <a:pt x="84" y="222"/>
                      </a:lnTo>
                      <a:lnTo>
                        <a:pt x="72" y="210"/>
                      </a:lnTo>
                      <a:lnTo>
                        <a:pt x="62" y="200"/>
                      </a:lnTo>
                      <a:lnTo>
                        <a:pt x="58" y="194"/>
                      </a:lnTo>
                      <a:lnTo>
                        <a:pt x="64" y="194"/>
                      </a:lnTo>
                      <a:lnTo>
                        <a:pt x="76" y="196"/>
                      </a:lnTo>
                      <a:lnTo>
                        <a:pt x="70" y="184"/>
                      </a:lnTo>
                      <a:lnTo>
                        <a:pt x="82" y="182"/>
                      </a:lnTo>
                      <a:lnTo>
                        <a:pt x="94" y="182"/>
                      </a:lnTo>
                      <a:lnTo>
                        <a:pt x="92" y="168"/>
                      </a:lnTo>
                      <a:lnTo>
                        <a:pt x="92" y="158"/>
                      </a:lnTo>
                      <a:lnTo>
                        <a:pt x="88" y="152"/>
                      </a:lnTo>
                      <a:lnTo>
                        <a:pt x="80" y="152"/>
                      </a:lnTo>
                      <a:lnTo>
                        <a:pt x="74" y="156"/>
                      </a:lnTo>
                      <a:lnTo>
                        <a:pt x="70" y="154"/>
                      </a:lnTo>
                      <a:lnTo>
                        <a:pt x="64" y="152"/>
                      </a:lnTo>
                      <a:lnTo>
                        <a:pt x="52" y="152"/>
                      </a:lnTo>
                      <a:lnTo>
                        <a:pt x="42" y="162"/>
                      </a:lnTo>
                      <a:lnTo>
                        <a:pt x="36" y="152"/>
                      </a:lnTo>
                      <a:lnTo>
                        <a:pt x="24" y="136"/>
                      </a:lnTo>
                      <a:lnTo>
                        <a:pt x="10" y="136"/>
                      </a:lnTo>
                      <a:lnTo>
                        <a:pt x="10" y="126"/>
                      </a:lnTo>
                      <a:lnTo>
                        <a:pt x="4" y="128"/>
                      </a:lnTo>
                      <a:lnTo>
                        <a:pt x="0" y="128"/>
                      </a:lnTo>
                      <a:lnTo>
                        <a:pt x="0" y="126"/>
                      </a:lnTo>
                      <a:lnTo>
                        <a:pt x="0" y="110"/>
                      </a:lnTo>
                      <a:lnTo>
                        <a:pt x="0" y="96"/>
                      </a:lnTo>
                      <a:lnTo>
                        <a:pt x="10" y="88"/>
                      </a:lnTo>
                      <a:lnTo>
                        <a:pt x="18" y="98"/>
                      </a:lnTo>
                      <a:lnTo>
                        <a:pt x="26" y="94"/>
                      </a:lnTo>
                      <a:lnTo>
                        <a:pt x="24" y="82"/>
                      </a:lnTo>
                      <a:lnTo>
                        <a:pt x="48" y="62"/>
                      </a:lnTo>
                      <a:lnTo>
                        <a:pt x="68" y="66"/>
                      </a:lnTo>
                      <a:lnTo>
                        <a:pt x="86" y="72"/>
                      </a:lnTo>
                      <a:lnTo>
                        <a:pt x="102" y="84"/>
                      </a:lnTo>
                      <a:lnTo>
                        <a:pt x="110" y="82"/>
                      </a:lnTo>
                      <a:lnTo>
                        <a:pt x="122" y="86"/>
                      </a:lnTo>
                      <a:lnTo>
                        <a:pt x="128" y="78"/>
                      </a:lnTo>
                      <a:lnTo>
                        <a:pt x="160" y="78"/>
                      </a:lnTo>
                      <a:lnTo>
                        <a:pt x="170" y="86"/>
                      </a:lnTo>
                      <a:lnTo>
                        <a:pt x="176" y="86"/>
                      </a:lnTo>
                      <a:lnTo>
                        <a:pt x="186" y="84"/>
                      </a:lnTo>
                      <a:lnTo>
                        <a:pt x="202" y="84"/>
                      </a:lnTo>
                      <a:lnTo>
                        <a:pt x="204" y="70"/>
                      </a:lnTo>
                      <a:lnTo>
                        <a:pt x="180" y="62"/>
                      </a:lnTo>
                      <a:lnTo>
                        <a:pt x="184" y="56"/>
                      </a:lnTo>
                      <a:lnTo>
                        <a:pt x="186" y="44"/>
                      </a:lnTo>
                      <a:lnTo>
                        <a:pt x="200" y="42"/>
                      </a:lnTo>
                      <a:lnTo>
                        <a:pt x="188" y="36"/>
                      </a:lnTo>
                      <a:lnTo>
                        <a:pt x="182" y="26"/>
                      </a:lnTo>
                      <a:lnTo>
                        <a:pt x="204" y="24"/>
                      </a:lnTo>
                      <a:lnTo>
                        <a:pt x="270" y="10"/>
                      </a:lnTo>
                      <a:lnTo>
                        <a:pt x="280" y="0"/>
                      </a:lnTo>
                      <a:lnTo>
                        <a:pt x="308" y="4"/>
                      </a:lnTo>
                      <a:lnTo>
                        <a:pt x="320" y="22"/>
                      </a:lnTo>
                      <a:lnTo>
                        <a:pt x="354" y="26"/>
                      </a:lnTo>
                      <a:lnTo>
                        <a:pt x="352" y="32"/>
                      </a:lnTo>
                      <a:lnTo>
                        <a:pt x="370" y="32"/>
                      </a:lnTo>
                      <a:lnTo>
                        <a:pt x="388" y="18"/>
                      </a:lnTo>
                      <a:lnTo>
                        <a:pt x="396" y="18"/>
                      </a:lnTo>
                      <a:lnTo>
                        <a:pt x="396" y="28"/>
                      </a:lnTo>
                      <a:lnTo>
                        <a:pt x="412" y="34"/>
                      </a:lnTo>
                      <a:lnTo>
                        <a:pt x="464" y="82"/>
                      </a:lnTo>
                      <a:lnTo>
                        <a:pt x="472" y="84"/>
                      </a:lnTo>
                      <a:lnTo>
                        <a:pt x="472" y="74"/>
                      </a:lnTo>
                      <a:lnTo>
                        <a:pt x="484" y="76"/>
                      </a:lnTo>
                      <a:lnTo>
                        <a:pt x="486" y="84"/>
                      </a:lnTo>
                      <a:lnTo>
                        <a:pt x="506" y="86"/>
                      </a:lnTo>
                      <a:lnTo>
                        <a:pt x="510" y="78"/>
                      </a:lnTo>
                      <a:lnTo>
                        <a:pt x="534" y="94"/>
                      </a:lnTo>
                      <a:lnTo>
                        <a:pt x="550" y="104"/>
                      </a:lnTo>
                      <a:lnTo>
                        <a:pt x="570" y="108"/>
                      </a:lnTo>
                      <a:lnTo>
                        <a:pt x="564" y="112"/>
                      </a:lnTo>
                      <a:lnTo>
                        <a:pt x="562" y="116"/>
                      </a:lnTo>
                      <a:lnTo>
                        <a:pt x="558" y="120"/>
                      </a:lnTo>
                      <a:lnTo>
                        <a:pt x="544" y="130"/>
                      </a:lnTo>
                      <a:lnTo>
                        <a:pt x="556" y="144"/>
                      </a:lnTo>
                      <a:lnTo>
                        <a:pt x="548" y="152"/>
                      </a:lnTo>
                      <a:lnTo>
                        <a:pt x="540" y="154"/>
                      </a:lnTo>
                      <a:lnTo>
                        <a:pt x="532" y="152"/>
                      </a:lnTo>
                      <a:lnTo>
                        <a:pt x="518" y="148"/>
                      </a:lnTo>
                      <a:lnTo>
                        <a:pt x="522" y="160"/>
                      </a:lnTo>
                      <a:lnTo>
                        <a:pt x="522" y="176"/>
                      </a:lnTo>
                      <a:lnTo>
                        <a:pt x="520" y="184"/>
                      </a:lnTo>
                      <a:lnTo>
                        <a:pt x="510" y="186"/>
                      </a:lnTo>
                      <a:lnTo>
                        <a:pt x="498" y="182"/>
                      </a:lnTo>
                      <a:lnTo>
                        <a:pt x="500" y="190"/>
                      </a:lnTo>
                      <a:lnTo>
                        <a:pt x="510" y="210"/>
                      </a:lnTo>
                      <a:lnTo>
                        <a:pt x="512" y="224"/>
                      </a:lnTo>
                      <a:lnTo>
                        <a:pt x="506" y="234"/>
                      </a:lnTo>
                      <a:lnTo>
                        <a:pt x="492" y="228"/>
                      </a:lnTo>
                      <a:lnTo>
                        <a:pt x="480" y="228"/>
                      </a:lnTo>
                      <a:lnTo>
                        <a:pt x="460" y="228"/>
                      </a:lnTo>
                      <a:lnTo>
                        <a:pt x="448" y="228"/>
                      </a:lnTo>
                      <a:lnTo>
                        <a:pt x="428" y="222"/>
                      </a:lnTo>
                      <a:lnTo>
                        <a:pt x="418" y="226"/>
                      </a:lnTo>
                      <a:lnTo>
                        <a:pt x="418" y="234"/>
                      </a:lnTo>
                      <a:lnTo>
                        <a:pt x="398" y="228"/>
                      </a:lnTo>
                      <a:lnTo>
                        <a:pt x="386" y="230"/>
                      </a:lnTo>
                      <a:lnTo>
                        <a:pt x="386" y="242"/>
                      </a:lnTo>
                      <a:lnTo>
                        <a:pt x="380" y="242"/>
                      </a:lnTo>
                      <a:lnTo>
                        <a:pt x="360" y="260"/>
                      </a:lnTo>
                      <a:lnTo>
                        <a:pt x="358" y="264"/>
                      </a:lnTo>
                      <a:lnTo>
                        <a:pt x="354" y="270"/>
                      </a:lnTo>
                      <a:lnTo>
                        <a:pt x="348" y="268"/>
                      </a:lnTo>
                      <a:lnTo>
                        <a:pt x="346" y="260"/>
                      </a:lnTo>
                      <a:lnTo>
                        <a:pt x="326" y="260"/>
                      </a:lnTo>
                      <a:lnTo>
                        <a:pt x="322" y="246"/>
                      </a:lnTo>
                      <a:lnTo>
                        <a:pt x="314" y="244"/>
                      </a:lnTo>
                      <a:lnTo>
                        <a:pt x="310" y="234"/>
                      </a:lnTo>
                      <a:lnTo>
                        <a:pt x="288" y="214"/>
                      </a:lnTo>
                      <a:lnTo>
                        <a:pt x="244" y="218"/>
                      </a:lnTo>
                      <a:lnTo>
                        <a:pt x="226" y="196"/>
                      </a:lnTo>
                      <a:lnTo>
                        <a:pt x="186" y="178"/>
                      </a:lnTo>
                      <a:lnTo>
                        <a:pt x="152" y="188"/>
                      </a:lnTo>
                      <a:lnTo>
                        <a:pt x="162" y="254"/>
                      </a:lnTo>
                      <a:lnTo>
                        <a:pt x="154" y="254"/>
                      </a:lnTo>
                      <a:lnTo>
                        <a:pt x="140" y="242"/>
                      </a:lnTo>
                      <a:lnTo>
                        <a:pt x="130" y="238"/>
                      </a:lnTo>
                      <a:lnTo>
                        <a:pt x="118" y="23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42" name="íṥļîḑé">
                  <a:extLst>
                    <a:ext uri="{FF2B5EF4-FFF2-40B4-BE49-F238E27FC236}">
                      <a16:creationId xmlns:a16="http://schemas.microsoft.com/office/drawing/2014/main" id="{32F283C7-45F8-4DED-8672-0B8C6E3B2E62}"/>
                    </a:ext>
                  </a:extLst>
                </p:cNvPr>
                <p:cNvSpPr/>
                <p:nvPr/>
              </p:nvSpPr>
              <p:spPr bwMode="auto">
                <a:xfrm>
                  <a:off x="5500592" y="2652955"/>
                  <a:ext cx="41317" cy="22417"/>
                </a:xfrm>
                <a:custGeom>
                  <a:avLst/>
                  <a:gdLst>
                    <a:gd name="T0" fmla="*/ 0 w 24"/>
                    <a:gd name="T1" fmla="*/ 2147483647 h 14"/>
                    <a:gd name="T2" fmla="*/ 2147483647 w 24"/>
                    <a:gd name="T3" fmla="*/ 0 h 14"/>
                    <a:gd name="T4" fmla="*/ 2147483647 w 24"/>
                    <a:gd name="T5" fmla="*/ 2147483647 h 14"/>
                    <a:gd name="T6" fmla="*/ 2147483647 w 24"/>
                    <a:gd name="T7" fmla="*/ 2147483647 h 14"/>
                    <a:gd name="T8" fmla="*/ 2147483647 w 24"/>
                    <a:gd name="T9" fmla="*/ 2147483647 h 14"/>
                    <a:gd name="T10" fmla="*/ 2147483647 w 24"/>
                    <a:gd name="T11" fmla="*/ 2147483647 h 14"/>
                    <a:gd name="T12" fmla="*/ 2147483647 w 24"/>
                    <a:gd name="T13" fmla="*/ 2147483647 h 14"/>
                    <a:gd name="T14" fmla="*/ 0 w 24"/>
                    <a:gd name="T15" fmla="*/ 2147483647 h 1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4"/>
                    <a:gd name="T25" fmla="*/ 0 h 14"/>
                    <a:gd name="T26" fmla="*/ 24 w 24"/>
                    <a:gd name="T27" fmla="*/ 14 h 1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4" h="14">
                      <a:moveTo>
                        <a:pt x="0" y="2"/>
                      </a:moveTo>
                      <a:lnTo>
                        <a:pt x="8" y="0"/>
                      </a:lnTo>
                      <a:lnTo>
                        <a:pt x="18" y="8"/>
                      </a:lnTo>
                      <a:lnTo>
                        <a:pt x="24" y="12"/>
                      </a:lnTo>
                      <a:lnTo>
                        <a:pt x="16" y="14"/>
                      </a:lnTo>
                      <a:lnTo>
                        <a:pt x="12" y="14"/>
                      </a:lnTo>
                      <a:lnTo>
                        <a:pt x="6" y="1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43" name="ïṣľîďê">
                  <a:extLst>
                    <a:ext uri="{FF2B5EF4-FFF2-40B4-BE49-F238E27FC236}">
                      <a16:creationId xmlns:a16="http://schemas.microsoft.com/office/drawing/2014/main" id="{883936D2-BAAC-49CF-9A34-C6C3007559C8}"/>
                    </a:ext>
                  </a:extLst>
                </p:cNvPr>
                <p:cNvSpPr/>
                <p:nvPr/>
              </p:nvSpPr>
              <p:spPr bwMode="auto">
                <a:xfrm>
                  <a:off x="4920784" y="1590953"/>
                  <a:ext cx="3437531" cy="1008761"/>
                </a:xfrm>
                <a:custGeom>
                  <a:avLst/>
                  <a:gdLst>
                    <a:gd name="T0" fmla="*/ 2147483647 w 1968"/>
                    <a:gd name="T1" fmla="*/ 2147483647 h 606"/>
                    <a:gd name="T2" fmla="*/ 2147483647 w 1968"/>
                    <a:gd name="T3" fmla="*/ 2147483647 h 606"/>
                    <a:gd name="T4" fmla="*/ 2147483647 w 1968"/>
                    <a:gd name="T5" fmla="*/ 2147483647 h 606"/>
                    <a:gd name="T6" fmla="*/ 2147483647 w 1968"/>
                    <a:gd name="T7" fmla="*/ 2147483647 h 606"/>
                    <a:gd name="T8" fmla="*/ 2147483647 w 1968"/>
                    <a:gd name="T9" fmla="*/ 2147483647 h 606"/>
                    <a:gd name="T10" fmla="*/ 2147483647 w 1968"/>
                    <a:gd name="T11" fmla="*/ 2147483647 h 606"/>
                    <a:gd name="T12" fmla="*/ 2147483647 w 1968"/>
                    <a:gd name="T13" fmla="*/ 2147483647 h 606"/>
                    <a:gd name="T14" fmla="*/ 2147483647 w 1968"/>
                    <a:gd name="T15" fmla="*/ 2147483647 h 606"/>
                    <a:gd name="T16" fmla="*/ 2147483647 w 1968"/>
                    <a:gd name="T17" fmla="*/ 2147483647 h 606"/>
                    <a:gd name="T18" fmla="*/ 2147483647 w 1968"/>
                    <a:gd name="T19" fmla="*/ 2147483647 h 606"/>
                    <a:gd name="T20" fmla="*/ 2147483647 w 1968"/>
                    <a:gd name="T21" fmla="*/ 2147483647 h 606"/>
                    <a:gd name="T22" fmla="*/ 2147483647 w 1968"/>
                    <a:gd name="T23" fmla="*/ 2147483647 h 606"/>
                    <a:gd name="T24" fmla="*/ 2147483647 w 1968"/>
                    <a:gd name="T25" fmla="*/ 2147483647 h 606"/>
                    <a:gd name="T26" fmla="*/ 2147483647 w 1968"/>
                    <a:gd name="T27" fmla="*/ 2147483647 h 606"/>
                    <a:gd name="T28" fmla="*/ 2147483647 w 1968"/>
                    <a:gd name="T29" fmla="*/ 2147483647 h 606"/>
                    <a:gd name="T30" fmla="*/ 2147483647 w 1968"/>
                    <a:gd name="T31" fmla="*/ 2147483647 h 606"/>
                    <a:gd name="T32" fmla="*/ 2147483647 w 1968"/>
                    <a:gd name="T33" fmla="*/ 2147483647 h 606"/>
                    <a:gd name="T34" fmla="*/ 2147483647 w 1968"/>
                    <a:gd name="T35" fmla="*/ 2147483647 h 606"/>
                    <a:gd name="T36" fmla="*/ 2147483647 w 1968"/>
                    <a:gd name="T37" fmla="*/ 2147483647 h 606"/>
                    <a:gd name="T38" fmla="*/ 2147483647 w 1968"/>
                    <a:gd name="T39" fmla="*/ 2147483647 h 606"/>
                    <a:gd name="T40" fmla="*/ 2147483647 w 1968"/>
                    <a:gd name="T41" fmla="*/ 2147483647 h 606"/>
                    <a:gd name="T42" fmla="*/ 2147483647 w 1968"/>
                    <a:gd name="T43" fmla="*/ 2147483647 h 606"/>
                    <a:gd name="T44" fmla="*/ 2147483647 w 1968"/>
                    <a:gd name="T45" fmla="*/ 2147483647 h 606"/>
                    <a:gd name="T46" fmla="*/ 2147483647 w 1968"/>
                    <a:gd name="T47" fmla="*/ 2147483647 h 606"/>
                    <a:gd name="T48" fmla="*/ 2147483647 w 1968"/>
                    <a:gd name="T49" fmla="*/ 2147483647 h 606"/>
                    <a:gd name="T50" fmla="*/ 2147483647 w 1968"/>
                    <a:gd name="T51" fmla="*/ 2147483647 h 606"/>
                    <a:gd name="T52" fmla="*/ 2147483647 w 1968"/>
                    <a:gd name="T53" fmla="*/ 2147483647 h 606"/>
                    <a:gd name="T54" fmla="*/ 2147483647 w 1968"/>
                    <a:gd name="T55" fmla="*/ 2147483647 h 606"/>
                    <a:gd name="T56" fmla="*/ 2147483647 w 1968"/>
                    <a:gd name="T57" fmla="*/ 2147483647 h 606"/>
                    <a:gd name="T58" fmla="*/ 2147483647 w 1968"/>
                    <a:gd name="T59" fmla="*/ 2147483647 h 606"/>
                    <a:gd name="T60" fmla="*/ 2147483647 w 1968"/>
                    <a:gd name="T61" fmla="*/ 0 h 606"/>
                    <a:gd name="T62" fmla="*/ 2147483647 w 1968"/>
                    <a:gd name="T63" fmla="*/ 2147483647 h 606"/>
                    <a:gd name="T64" fmla="*/ 2147483647 w 1968"/>
                    <a:gd name="T65" fmla="*/ 2147483647 h 606"/>
                    <a:gd name="T66" fmla="*/ 2147483647 w 1968"/>
                    <a:gd name="T67" fmla="*/ 2147483647 h 606"/>
                    <a:gd name="T68" fmla="*/ 2147483647 w 1968"/>
                    <a:gd name="T69" fmla="*/ 2147483647 h 606"/>
                    <a:gd name="T70" fmla="*/ 2147483647 w 1968"/>
                    <a:gd name="T71" fmla="*/ 2147483647 h 606"/>
                    <a:gd name="T72" fmla="*/ 2147483647 w 1968"/>
                    <a:gd name="T73" fmla="*/ 2147483647 h 606"/>
                    <a:gd name="T74" fmla="*/ 2147483647 w 1968"/>
                    <a:gd name="T75" fmla="*/ 2147483647 h 606"/>
                    <a:gd name="T76" fmla="*/ 2147483647 w 1968"/>
                    <a:gd name="T77" fmla="*/ 2147483647 h 606"/>
                    <a:gd name="T78" fmla="*/ 2147483647 w 1968"/>
                    <a:gd name="T79" fmla="*/ 2147483647 h 606"/>
                    <a:gd name="T80" fmla="*/ 2147483647 w 1968"/>
                    <a:gd name="T81" fmla="*/ 2147483647 h 606"/>
                    <a:gd name="T82" fmla="*/ 2147483647 w 1968"/>
                    <a:gd name="T83" fmla="*/ 2147483647 h 606"/>
                    <a:gd name="T84" fmla="*/ 2147483647 w 1968"/>
                    <a:gd name="T85" fmla="*/ 2147483647 h 606"/>
                    <a:gd name="T86" fmla="*/ 2147483647 w 1968"/>
                    <a:gd name="T87" fmla="*/ 2147483647 h 606"/>
                    <a:gd name="T88" fmla="*/ 2147483647 w 1968"/>
                    <a:gd name="T89" fmla="*/ 2147483647 h 606"/>
                    <a:gd name="T90" fmla="*/ 2147483647 w 1968"/>
                    <a:gd name="T91" fmla="*/ 2147483647 h 606"/>
                    <a:gd name="T92" fmla="*/ 2147483647 w 1968"/>
                    <a:gd name="T93" fmla="*/ 2147483647 h 606"/>
                    <a:gd name="T94" fmla="*/ 2147483647 w 1968"/>
                    <a:gd name="T95" fmla="*/ 2147483647 h 606"/>
                    <a:gd name="T96" fmla="*/ 2147483647 w 1968"/>
                    <a:gd name="T97" fmla="*/ 2147483647 h 606"/>
                    <a:gd name="T98" fmla="*/ 2147483647 w 1968"/>
                    <a:gd name="T99" fmla="*/ 2147483647 h 606"/>
                    <a:gd name="T100" fmla="*/ 2147483647 w 1968"/>
                    <a:gd name="T101" fmla="*/ 2147483647 h 606"/>
                    <a:gd name="T102" fmla="*/ 2147483647 w 1968"/>
                    <a:gd name="T103" fmla="*/ 2147483647 h 606"/>
                    <a:gd name="T104" fmla="*/ 2147483647 w 1968"/>
                    <a:gd name="T105" fmla="*/ 2147483647 h 606"/>
                    <a:gd name="T106" fmla="*/ 2147483647 w 1968"/>
                    <a:gd name="T107" fmla="*/ 2147483647 h 606"/>
                    <a:gd name="T108" fmla="*/ 2147483647 w 1968"/>
                    <a:gd name="T109" fmla="*/ 2147483647 h 606"/>
                    <a:gd name="T110" fmla="*/ 2147483647 w 1968"/>
                    <a:gd name="T111" fmla="*/ 2147483647 h 606"/>
                    <a:gd name="T112" fmla="*/ 2147483647 w 1968"/>
                    <a:gd name="T113" fmla="*/ 2147483647 h 606"/>
                    <a:gd name="T114" fmla="*/ 2147483647 w 1968"/>
                    <a:gd name="T115" fmla="*/ 2147483647 h 606"/>
                    <a:gd name="T116" fmla="*/ 2147483647 w 1968"/>
                    <a:gd name="T117" fmla="*/ 2147483647 h 606"/>
                    <a:gd name="T118" fmla="*/ 2147483647 w 1968"/>
                    <a:gd name="T119" fmla="*/ 2147483647 h 60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w 1968"/>
                    <a:gd name="T181" fmla="*/ 0 h 606"/>
                    <a:gd name="T182" fmla="*/ 1968 w 1968"/>
                    <a:gd name="T183" fmla="*/ 606 h 606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T180" t="T181" r="T182" b="T183"/>
                  <a:pathLst>
                    <a:path w="1968" h="606">
                      <a:moveTo>
                        <a:pt x="902" y="458"/>
                      </a:moveTo>
                      <a:lnTo>
                        <a:pt x="912" y="448"/>
                      </a:lnTo>
                      <a:lnTo>
                        <a:pt x="924" y="440"/>
                      </a:lnTo>
                      <a:lnTo>
                        <a:pt x="936" y="436"/>
                      </a:lnTo>
                      <a:lnTo>
                        <a:pt x="950" y="434"/>
                      </a:lnTo>
                      <a:lnTo>
                        <a:pt x="958" y="436"/>
                      </a:lnTo>
                      <a:lnTo>
                        <a:pt x="964" y="436"/>
                      </a:lnTo>
                      <a:lnTo>
                        <a:pt x="982" y="442"/>
                      </a:lnTo>
                      <a:lnTo>
                        <a:pt x="1000" y="448"/>
                      </a:lnTo>
                      <a:lnTo>
                        <a:pt x="1010" y="450"/>
                      </a:lnTo>
                      <a:lnTo>
                        <a:pt x="1020" y="450"/>
                      </a:lnTo>
                      <a:lnTo>
                        <a:pt x="1026" y="450"/>
                      </a:lnTo>
                      <a:lnTo>
                        <a:pt x="1030" y="448"/>
                      </a:lnTo>
                      <a:lnTo>
                        <a:pt x="1034" y="446"/>
                      </a:lnTo>
                      <a:lnTo>
                        <a:pt x="1036" y="442"/>
                      </a:lnTo>
                      <a:lnTo>
                        <a:pt x="1036" y="438"/>
                      </a:lnTo>
                      <a:lnTo>
                        <a:pt x="1034" y="436"/>
                      </a:lnTo>
                      <a:lnTo>
                        <a:pt x="1028" y="430"/>
                      </a:lnTo>
                      <a:lnTo>
                        <a:pt x="1024" y="424"/>
                      </a:lnTo>
                      <a:lnTo>
                        <a:pt x="1022" y="420"/>
                      </a:lnTo>
                      <a:lnTo>
                        <a:pt x="1020" y="416"/>
                      </a:lnTo>
                      <a:lnTo>
                        <a:pt x="1022" y="414"/>
                      </a:lnTo>
                      <a:lnTo>
                        <a:pt x="1024" y="414"/>
                      </a:lnTo>
                      <a:lnTo>
                        <a:pt x="1030" y="412"/>
                      </a:lnTo>
                      <a:lnTo>
                        <a:pt x="1048" y="412"/>
                      </a:lnTo>
                      <a:lnTo>
                        <a:pt x="1066" y="416"/>
                      </a:lnTo>
                      <a:lnTo>
                        <a:pt x="1076" y="420"/>
                      </a:lnTo>
                      <a:lnTo>
                        <a:pt x="1082" y="426"/>
                      </a:lnTo>
                      <a:lnTo>
                        <a:pt x="1088" y="434"/>
                      </a:lnTo>
                      <a:lnTo>
                        <a:pt x="1092" y="436"/>
                      </a:lnTo>
                      <a:lnTo>
                        <a:pt x="1094" y="438"/>
                      </a:lnTo>
                      <a:lnTo>
                        <a:pt x="1100" y="440"/>
                      </a:lnTo>
                      <a:lnTo>
                        <a:pt x="1108" y="438"/>
                      </a:lnTo>
                      <a:lnTo>
                        <a:pt x="1122" y="436"/>
                      </a:lnTo>
                      <a:lnTo>
                        <a:pt x="1136" y="438"/>
                      </a:lnTo>
                      <a:lnTo>
                        <a:pt x="1148" y="440"/>
                      </a:lnTo>
                      <a:lnTo>
                        <a:pt x="1160" y="446"/>
                      </a:lnTo>
                      <a:lnTo>
                        <a:pt x="1186" y="458"/>
                      </a:lnTo>
                      <a:lnTo>
                        <a:pt x="1200" y="460"/>
                      </a:lnTo>
                      <a:lnTo>
                        <a:pt x="1214" y="462"/>
                      </a:lnTo>
                      <a:lnTo>
                        <a:pt x="1222" y="462"/>
                      </a:lnTo>
                      <a:lnTo>
                        <a:pt x="1230" y="460"/>
                      </a:lnTo>
                      <a:lnTo>
                        <a:pt x="1240" y="452"/>
                      </a:lnTo>
                      <a:lnTo>
                        <a:pt x="1252" y="444"/>
                      </a:lnTo>
                      <a:lnTo>
                        <a:pt x="1258" y="442"/>
                      </a:lnTo>
                      <a:lnTo>
                        <a:pt x="1264" y="442"/>
                      </a:lnTo>
                      <a:lnTo>
                        <a:pt x="1272" y="442"/>
                      </a:lnTo>
                      <a:lnTo>
                        <a:pt x="1284" y="446"/>
                      </a:lnTo>
                      <a:lnTo>
                        <a:pt x="1306" y="454"/>
                      </a:lnTo>
                      <a:lnTo>
                        <a:pt x="1314" y="454"/>
                      </a:lnTo>
                      <a:lnTo>
                        <a:pt x="1324" y="452"/>
                      </a:lnTo>
                      <a:lnTo>
                        <a:pt x="1326" y="450"/>
                      </a:lnTo>
                      <a:lnTo>
                        <a:pt x="1328" y="446"/>
                      </a:lnTo>
                      <a:lnTo>
                        <a:pt x="1328" y="442"/>
                      </a:lnTo>
                      <a:lnTo>
                        <a:pt x="1328" y="436"/>
                      </a:lnTo>
                      <a:lnTo>
                        <a:pt x="1326" y="426"/>
                      </a:lnTo>
                      <a:lnTo>
                        <a:pt x="1324" y="416"/>
                      </a:lnTo>
                      <a:lnTo>
                        <a:pt x="1318" y="410"/>
                      </a:lnTo>
                      <a:lnTo>
                        <a:pt x="1314" y="406"/>
                      </a:lnTo>
                      <a:lnTo>
                        <a:pt x="1312" y="404"/>
                      </a:lnTo>
                      <a:lnTo>
                        <a:pt x="1312" y="398"/>
                      </a:lnTo>
                      <a:lnTo>
                        <a:pt x="1314" y="394"/>
                      </a:lnTo>
                      <a:lnTo>
                        <a:pt x="1318" y="390"/>
                      </a:lnTo>
                      <a:lnTo>
                        <a:pt x="1324" y="388"/>
                      </a:lnTo>
                      <a:lnTo>
                        <a:pt x="1334" y="386"/>
                      </a:lnTo>
                      <a:lnTo>
                        <a:pt x="1346" y="386"/>
                      </a:lnTo>
                      <a:lnTo>
                        <a:pt x="1368" y="388"/>
                      </a:lnTo>
                      <a:lnTo>
                        <a:pt x="1384" y="394"/>
                      </a:lnTo>
                      <a:lnTo>
                        <a:pt x="1396" y="402"/>
                      </a:lnTo>
                      <a:lnTo>
                        <a:pt x="1408" y="410"/>
                      </a:lnTo>
                      <a:lnTo>
                        <a:pt x="1430" y="432"/>
                      </a:lnTo>
                      <a:lnTo>
                        <a:pt x="1442" y="440"/>
                      </a:lnTo>
                      <a:lnTo>
                        <a:pt x="1452" y="448"/>
                      </a:lnTo>
                      <a:lnTo>
                        <a:pt x="1466" y="454"/>
                      </a:lnTo>
                      <a:lnTo>
                        <a:pt x="1480" y="458"/>
                      </a:lnTo>
                      <a:lnTo>
                        <a:pt x="1494" y="462"/>
                      </a:lnTo>
                      <a:lnTo>
                        <a:pt x="1506" y="466"/>
                      </a:lnTo>
                      <a:lnTo>
                        <a:pt x="1512" y="474"/>
                      </a:lnTo>
                      <a:lnTo>
                        <a:pt x="1518" y="482"/>
                      </a:lnTo>
                      <a:lnTo>
                        <a:pt x="1526" y="488"/>
                      </a:lnTo>
                      <a:lnTo>
                        <a:pt x="1532" y="490"/>
                      </a:lnTo>
                      <a:lnTo>
                        <a:pt x="1536" y="490"/>
                      </a:lnTo>
                      <a:lnTo>
                        <a:pt x="1548" y="488"/>
                      </a:lnTo>
                      <a:lnTo>
                        <a:pt x="1554" y="484"/>
                      </a:lnTo>
                      <a:lnTo>
                        <a:pt x="1560" y="478"/>
                      </a:lnTo>
                      <a:lnTo>
                        <a:pt x="1568" y="472"/>
                      </a:lnTo>
                      <a:lnTo>
                        <a:pt x="1576" y="486"/>
                      </a:lnTo>
                      <a:lnTo>
                        <a:pt x="1580" y="496"/>
                      </a:lnTo>
                      <a:lnTo>
                        <a:pt x="1582" y="510"/>
                      </a:lnTo>
                      <a:lnTo>
                        <a:pt x="1582" y="522"/>
                      </a:lnTo>
                      <a:lnTo>
                        <a:pt x="1582" y="528"/>
                      </a:lnTo>
                      <a:lnTo>
                        <a:pt x="1582" y="538"/>
                      </a:lnTo>
                      <a:lnTo>
                        <a:pt x="1574" y="532"/>
                      </a:lnTo>
                      <a:lnTo>
                        <a:pt x="1562" y="528"/>
                      </a:lnTo>
                      <a:lnTo>
                        <a:pt x="1562" y="544"/>
                      </a:lnTo>
                      <a:lnTo>
                        <a:pt x="1570" y="550"/>
                      </a:lnTo>
                      <a:lnTo>
                        <a:pt x="1576" y="558"/>
                      </a:lnTo>
                      <a:lnTo>
                        <a:pt x="1584" y="580"/>
                      </a:lnTo>
                      <a:lnTo>
                        <a:pt x="1590" y="576"/>
                      </a:lnTo>
                      <a:lnTo>
                        <a:pt x="1600" y="574"/>
                      </a:lnTo>
                      <a:lnTo>
                        <a:pt x="1612" y="576"/>
                      </a:lnTo>
                      <a:lnTo>
                        <a:pt x="1618" y="576"/>
                      </a:lnTo>
                      <a:lnTo>
                        <a:pt x="1624" y="574"/>
                      </a:lnTo>
                      <a:lnTo>
                        <a:pt x="1630" y="574"/>
                      </a:lnTo>
                      <a:lnTo>
                        <a:pt x="1634" y="570"/>
                      </a:lnTo>
                      <a:lnTo>
                        <a:pt x="1640" y="558"/>
                      </a:lnTo>
                      <a:lnTo>
                        <a:pt x="1640" y="546"/>
                      </a:lnTo>
                      <a:lnTo>
                        <a:pt x="1642" y="532"/>
                      </a:lnTo>
                      <a:lnTo>
                        <a:pt x="1642" y="518"/>
                      </a:lnTo>
                      <a:lnTo>
                        <a:pt x="1642" y="494"/>
                      </a:lnTo>
                      <a:lnTo>
                        <a:pt x="1640" y="476"/>
                      </a:lnTo>
                      <a:lnTo>
                        <a:pt x="1636" y="458"/>
                      </a:lnTo>
                      <a:lnTo>
                        <a:pt x="1628" y="436"/>
                      </a:lnTo>
                      <a:lnTo>
                        <a:pt x="1616" y="418"/>
                      </a:lnTo>
                      <a:lnTo>
                        <a:pt x="1604" y="402"/>
                      </a:lnTo>
                      <a:lnTo>
                        <a:pt x="1588" y="386"/>
                      </a:lnTo>
                      <a:lnTo>
                        <a:pt x="1580" y="382"/>
                      </a:lnTo>
                      <a:lnTo>
                        <a:pt x="1572" y="380"/>
                      </a:lnTo>
                      <a:lnTo>
                        <a:pt x="1562" y="376"/>
                      </a:lnTo>
                      <a:lnTo>
                        <a:pt x="1554" y="376"/>
                      </a:lnTo>
                      <a:lnTo>
                        <a:pt x="1550" y="376"/>
                      </a:lnTo>
                      <a:lnTo>
                        <a:pt x="1548" y="376"/>
                      </a:lnTo>
                      <a:lnTo>
                        <a:pt x="1544" y="382"/>
                      </a:lnTo>
                      <a:lnTo>
                        <a:pt x="1534" y="378"/>
                      </a:lnTo>
                      <a:lnTo>
                        <a:pt x="1530" y="370"/>
                      </a:lnTo>
                      <a:lnTo>
                        <a:pt x="1524" y="362"/>
                      </a:lnTo>
                      <a:lnTo>
                        <a:pt x="1516" y="354"/>
                      </a:lnTo>
                      <a:lnTo>
                        <a:pt x="1510" y="358"/>
                      </a:lnTo>
                      <a:lnTo>
                        <a:pt x="1502" y="362"/>
                      </a:lnTo>
                      <a:lnTo>
                        <a:pt x="1492" y="366"/>
                      </a:lnTo>
                      <a:lnTo>
                        <a:pt x="1492" y="354"/>
                      </a:lnTo>
                      <a:lnTo>
                        <a:pt x="1494" y="354"/>
                      </a:lnTo>
                      <a:lnTo>
                        <a:pt x="1496" y="350"/>
                      </a:lnTo>
                      <a:lnTo>
                        <a:pt x="1502" y="344"/>
                      </a:lnTo>
                      <a:lnTo>
                        <a:pt x="1504" y="340"/>
                      </a:lnTo>
                      <a:lnTo>
                        <a:pt x="1504" y="334"/>
                      </a:lnTo>
                      <a:lnTo>
                        <a:pt x="1504" y="324"/>
                      </a:lnTo>
                      <a:lnTo>
                        <a:pt x="1506" y="312"/>
                      </a:lnTo>
                      <a:lnTo>
                        <a:pt x="1506" y="308"/>
                      </a:lnTo>
                      <a:lnTo>
                        <a:pt x="1508" y="302"/>
                      </a:lnTo>
                      <a:lnTo>
                        <a:pt x="1516" y="296"/>
                      </a:lnTo>
                      <a:lnTo>
                        <a:pt x="1524" y="290"/>
                      </a:lnTo>
                      <a:lnTo>
                        <a:pt x="1534" y="286"/>
                      </a:lnTo>
                      <a:lnTo>
                        <a:pt x="1546" y="284"/>
                      </a:lnTo>
                      <a:lnTo>
                        <a:pt x="1570" y="286"/>
                      </a:lnTo>
                      <a:lnTo>
                        <a:pt x="1592" y="286"/>
                      </a:lnTo>
                      <a:lnTo>
                        <a:pt x="1610" y="288"/>
                      </a:lnTo>
                      <a:lnTo>
                        <a:pt x="1624" y="292"/>
                      </a:lnTo>
                      <a:lnTo>
                        <a:pt x="1636" y="296"/>
                      </a:lnTo>
                      <a:lnTo>
                        <a:pt x="1648" y="298"/>
                      </a:lnTo>
                      <a:lnTo>
                        <a:pt x="1656" y="296"/>
                      </a:lnTo>
                      <a:lnTo>
                        <a:pt x="1662" y="294"/>
                      </a:lnTo>
                      <a:lnTo>
                        <a:pt x="1668" y="290"/>
                      </a:lnTo>
                      <a:lnTo>
                        <a:pt x="1670" y="286"/>
                      </a:lnTo>
                      <a:lnTo>
                        <a:pt x="1666" y="284"/>
                      </a:lnTo>
                      <a:lnTo>
                        <a:pt x="1660" y="278"/>
                      </a:lnTo>
                      <a:lnTo>
                        <a:pt x="1656" y="272"/>
                      </a:lnTo>
                      <a:lnTo>
                        <a:pt x="1654" y="262"/>
                      </a:lnTo>
                      <a:lnTo>
                        <a:pt x="1654" y="254"/>
                      </a:lnTo>
                      <a:lnTo>
                        <a:pt x="1656" y="252"/>
                      </a:lnTo>
                      <a:lnTo>
                        <a:pt x="1658" y="248"/>
                      </a:lnTo>
                      <a:lnTo>
                        <a:pt x="1662" y="246"/>
                      </a:lnTo>
                      <a:lnTo>
                        <a:pt x="1668" y="246"/>
                      </a:lnTo>
                      <a:lnTo>
                        <a:pt x="1682" y="246"/>
                      </a:lnTo>
                      <a:lnTo>
                        <a:pt x="1694" y="250"/>
                      </a:lnTo>
                      <a:lnTo>
                        <a:pt x="1704" y="256"/>
                      </a:lnTo>
                      <a:lnTo>
                        <a:pt x="1714" y="262"/>
                      </a:lnTo>
                      <a:lnTo>
                        <a:pt x="1722" y="264"/>
                      </a:lnTo>
                      <a:lnTo>
                        <a:pt x="1722" y="256"/>
                      </a:lnTo>
                      <a:lnTo>
                        <a:pt x="1722" y="250"/>
                      </a:lnTo>
                      <a:lnTo>
                        <a:pt x="1724" y="244"/>
                      </a:lnTo>
                      <a:lnTo>
                        <a:pt x="1722" y="230"/>
                      </a:lnTo>
                      <a:lnTo>
                        <a:pt x="1738" y="230"/>
                      </a:lnTo>
                      <a:lnTo>
                        <a:pt x="1740" y="240"/>
                      </a:lnTo>
                      <a:lnTo>
                        <a:pt x="1744" y="246"/>
                      </a:lnTo>
                      <a:lnTo>
                        <a:pt x="1750" y="254"/>
                      </a:lnTo>
                      <a:lnTo>
                        <a:pt x="1754" y="260"/>
                      </a:lnTo>
                      <a:lnTo>
                        <a:pt x="1748" y="270"/>
                      </a:lnTo>
                      <a:lnTo>
                        <a:pt x="1740" y="284"/>
                      </a:lnTo>
                      <a:lnTo>
                        <a:pt x="1734" y="300"/>
                      </a:lnTo>
                      <a:lnTo>
                        <a:pt x="1732" y="314"/>
                      </a:lnTo>
                      <a:lnTo>
                        <a:pt x="1732" y="322"/>
                      </a:lnTo>
                      <a:lnTo>
                        <a:pt x="1736" y="330"/>
                      </a:lnTo>
                      <a:lnTo>
                        <a:pt x="1740" y="338"/>
                      </a:lnTo>
                      <a:lnTo>
                        <a:pt x="1746" y="346"/>
                      </a:lnTo>
                      <a:lnTo>
                        <a:pt x="1760" y="362"/>
                      </a:lnTo>
                      <a:lnTo>
                        <a:pt x="1776" y="378"/>
                      </a:lnTo>
                      <a:lnTo>
                        <a:pt x="1814" y="406"/>
                      </a:lnTo>
                      <a:lnTo>
                        <a:pt x="1830" y="420"/>
                      </a:lnTo>
                      <a:lnTo>
                        <a:pt x="1840" y="434"/>
                      </a:lnTo>
                      <a:lnTo>
                        <a:pt x="1846" y="424"/>
                      </a:lnTo>
                      <a:lnTo>
                        <a:pt x="1848" y="416"/>
                      </a:lnTo>
                      <a:lnTo>
                        <a:pt x="1846" y="410"/>
                      </a:lnTo>
                      <a:lnTo>
                        <a:pt x="1840" y="404"/>
                      </a:lnTo>
                      <a:lnTo>
                        <a:pt x="1838" y="400"/>
                      </a:lnTo>
                      <a:lnTo>
                        <a:pt x="1840" y="398"/>
                      </a:lnTo>
                      <a:lnTo>
                        <a:pt x="1844" y="394"/>
                      </a:lnTo>
                      <a:lnTo>
                        <a:pt x="1850" y="390"/>
                      </a:lnTo>
                      <a:lnTo>
                        <a:pt x="1842" y="384"/>
                      </a:lnTo>
                      <a:lnTo>
                        <a:pt x="1838" y="382"/>
                      </a:lnTo>
                      <a:lnTo>
                        <a:pt x="1838" y="376"/>
                      </a:lnTo>
                      <a:lnTo>
                        <a:pt x="1838" y="372"/>
                      </a:lnTo>
                      <a:lnTo>
                        <a:pt x="1840" y="368"/>
                      </a:lnTo>
                      <a:lnTo>
                        <a:pt x="1850" y="366"/>
                      </a:lnTo>
                      <a:lnTo>
                        <a:pt x="1850" y="364"/>
                      </a:lnTo>
                      <a:lnTo>
                        <a:pt x="1852" y="362"/>
                      </a:lnTo>
                      <a:lnTo>
                        <a:pt x="1852" y="358"/>
                      </a:lnTo>
                      <a:lnTo>
                        <a:pt x="1850" y="356"/>
                      </a:lnTo>
                      <a:lnTo>
                        <a:pt x="1846" y="354"/>
                      </a:lnTo>
                      <a:lnTo>
                        <a:pt x="1838" y="354"/>
                      </a:lnTo>
                      <a:lnTo>
                        <a:pt x="1828" y="354"/>
                      </a:lnTo>
                      <a:lnTo>
                        <a:pt x="1840" y="338"/>
                      </a:lnTo>
                      <a:lnTo>
                        <a:pt x="1828" y="328"/>
                      </a:lnTo>
                      <a:lnTo>
                        <a:pt x="1806" y="316"/>
                      </a:lnTo>
                      <a:lnTo>
                        <a:pt x="1798" y="308"/>
                      </a:lnTo>
                      <a:lnTo>
                        <a:pt x="1790" y="302"/>
                      </a:lnTo>
                      <a:lnTo>
                        <a:pt x="1784" y="296"/>
                      </a:lnTo>
                      <a:lnTo>
                        <a:pt x="1782" y="290"/>
                      </a:lnTo>
                      <a:lnTo>
                        <a:pt x="1784" y="282"/>
                      </a:lnTo>
                      <a:lnTo>
                        <a:pt x="1786" y="274"/>
                      </a:lnTo>
                      <a:lnTo>
                        <a:pt x="1792" y="270"/>
                      </a:lnTo>
                      <a:lnTo>
                        <a:pt x="1796" y="268"/>
                      </a:lnTo>
                      <a:lnTo>
                        <a:pt x="1828" y="268"/>
                      </a:lnTo>
                      <a:lnTo>
                        <a:pt x="1838" y="266"/>
                      </a:lnTo>
                      <a:lnTo>
                        <a:pt x="1850" y="262"/>
                      </a:lnTo>
                      <a:lnTo>
                        <a:pt x="1858" y="258"/>
                      </a:lnTo>
                      <a:lnTo>
                        <a:pt x="1868" y="252"/>
                      </a:lnTo>
                      <a:lnTo>
                        <a:pt x="1888" y="240"/>
                      </a:lnTo>
                      <a:lnTo>
                        <a:pt x="1898" y="234"/>
                      </a:lnTo>
                      <a:lnTo>
                        <a:pt x="1912" y="228"/>
                      </a:lnTo>
                      <a:lnTo>
                        <a:pt x="1906" y="218"/>
                      </a:lnTo>
                      <a:lnTo>
                        <a:pt x="1900" y="214"/>
                      </a:lnTo>
                      <a:lnTo>
                        <a:pt x="1892" y="210"/>
                      </a:lnTo>
                      <a:lnTo>
                        <a:pt x="1884" y="208"/>
                      </a:lnTo>
                      <a:lnTo>
                        <a:pt x="1864" y="206"/>
                      </a:lnTo>
                      <a:lnTo>
                        <a:pt x="1856" y="204"/>
                      </a:lnTo>
                      <a:lnTo>
                        <a:pt x="1846" y="198"/>
                      </a:lnTo>
                      <a:lnTo>
                        <a:pt x="1858" y="194"/>
                      </a:lnTo>
                      <a:lnTo>
                        <a:pt x="1868" y="190"/>
                      </a:lnTo>
                      <a:lnTo>
                        <a:pt x="1862" y="184"/>
                      </a:lnTo>
                      <a:lnTo>
                        <a:pt x="1858" y="178"/>
                      </a:lnTo>
                      <a:lnTo>
                        <a:pt x="1868" y="176"/>
                      </a:lnTo>
                      <a:lnTo>
                        <a:pt x="1882" y="180"/>
                      </a:lnTo>
                      <a:lnTo>
                        <a:pt x="1912" y="188"/>
                      </a:lnTo>
                      <a:lnTo>
                        <a:pt x="1940" y="194"/>
                      </a:lnTo>
                      <a:lnTo>
                        <a:pt x="1950" y="198"/>
                      </a:lnTo>
                      <a:lnTo>
                        <a:pt x="1962" y="198"/>
                      </a:lnTo>
                      <a:lnTo>
                        <a:pt x="1966" y="198"/>
                      </a:lnTo>
                      <a:lnTo>
                        <a:pt x="1968" y="196"/>
                      </a:lnTo>
                      <a:lnTo>
                        <a:pt x="1968" y="194"/>
                      </a:lnTo>
                      <a:lnTo>
                        <a:pt x="1968" y="190"/>
                      </a:lnTo>
                      <a:lnTo>
                        <a:pt x="1968" y="188"/>
                      </a:lnTo>
                      <a:lnTo>
                        <a:pt x="1962" y="182"/>
                      </a:lnTo>
                      <a:lnTo>
                        <a:pt x="1960" y="178"/>
                      </a:lnTo>
                      <a:lnTo>
                        <a:pt x="1956" y="174"/>
                      </a:lnTo>
                      <a:lnTo>
                        <a:pt x="1940" y="166"/>
                      </a:lnTo>
                      <a:lnTo>
                        <a:pt x="1924" y="164"/>
                      </a:lnTo>
                      <a:lnTo>
                        <a:pt x="1906" y="162"/>
                      </a:lnTo>
                      <a:lnTo>
                        <a:pt x="1896" y="162"/>
                      </a:lnTo>
                      <a:lnTo>
                        <a:pt x="1892" y="162"/>
                      </a:lnTo>
                      <a:lnTo>
                        <a:pt x="1888" y="164"/>
                      </a:lnTo>
                      <a:lnTo>
                        <a:pt x="1868" y="152"/>
                      </a:lnTo>
                      <a:lnTo>
                        <a:pt x="1844" y="142"/>
                      </a:lnTo>
                      <a:lnTo>
                        <a:pt x="1818" y="134"/>
                      </a:lnTo>
                      <a:lnTo>
                        <a:pt x="1788" y="126"/>
                      </a:lnTo>
                      <a:lnTo>
                        <a:pt x="1760" y="122"/>
                      </a:lnTo>
                      <a:lnTo>
                        <a:pt x="1730" y="118"/>
                      </a:lnTo>
                      <a:lnTo>
                        <a:pt x="1700" y="114"/>
                      </a:lnTo>
                      <a:lnTo>
                        <a:pt x="1674" y="114"/>
                      </a:lnTo>
                      <a:lnTo>
                        <a:pt x="1668" y="112"/>
                      </a:lnTo>
                      <a:lnTo>
                        <a:pt x="1656" y="110"/>
                      </a:lnTo>
                      <a:lnTo>
                        <a:pt x="1652" y="110"/>
                      </a:lnTo>
                      <a:lnTo>
                        <a:pt x="1650" y="114"/>
                      </a:lnTo>
                      <a:lnTo>
                        <a:pt x="1652" y="120"/>
                      </a:lnTo>
                      <a:lnTo>
                        <a:pt x="1660" y="130"/>
                      </a:lnTo>
                      <a:lnTo>
                        <a:pt x="1644" y="130"/>
                      </a:lnTo>
                      <a:lnTo>
                        <a:pt x="1636" y="124"/>
                      </a:lnTo>
                      <a:lnTo>
                        <a:pt x="1622" y="120"/>
                      </a:lnTo>
                      <a:lnTo>
                        <a:pt x="1610" y="118"/>
                      </a:lnTo>
                      <a:lnTo>
                        <a:pt x="1594" y="118"/>
                      </a:lnTo>
                      <a:lnTo>
                        <a:pt x="1562" y="120"/>
                      </a:lnTo>
                      <a:lnTo>
                        <a:pt x="1548" y="120"/>
                      </a:lnTo>
                      <a:lnTo>
                        <a:pt x="1534" y="118"/>
                      </a:lnTo>
                      <a:lnTo>
                        <a:pt x="1526" y="116"/>
                      </a:lnTo>
                      <a:lnTo>
                        <a:pt x="1520" y="112"/>
                      </a:lnTo>
                      <a:lnTo>
                        <a:pt x="1514" y="108"/>
                      </a:lnTo>
                      <a:lnTo>
                        <a:pt x="1508" y="102"/>
                      </a:lnTo>
                      <a:lnTo>
                        <a:pt x="1500" y="98"/>
                      </a:lnTo>
                      <a:lnTo>
                        <a:pt x="1480" y="96"/>
                      </a:lnTo>
                      <a:lnTo>
                        <a:pt x="1454" y="96"/>
                      </a:lnTo>
                      <a:lnTo>
                        <a:pt x="1418" y="100"/>
                      </a:lnTo>
                      <a:lnTo>
                        <a:pt x="1406" y="100"/>
                      </a:lnTo>
                      <a:lnTo>
                        <a:pt x="1394" y="96"/>
                      </a:lnTo>
                      <a:lnTo>
                        <a:pt x="1388" y="90"/>
                      </a:lnTo>
                      <a:lnTo>
                        <a:pt x="1378" y="84"/>
                      </a:lnTo>
                      <a:lnTo>
                        <a:pt x="1364" y="72"/>
                      </a:lnTo>
                      <a:lnTo>
                        <a:pt x="1354" y="68"/>
                      </a:lnTo>
                      <a:lnTo>
                        <a:pt x="1344" y="66"/>
                      </a:lnTo>
                      <a:lnTo>
                        <a:pt x="1340" y="68"/>
                      </a:lnTo>
                      <a:lnTo>
                        <a:pt x="1336" y="70"/>
                      </a:lnTo>
                      <a:lnTo>
                        <a:pt x="1334" y="78"/>
                      </a:lnTo>
                      <a:lnTo>
                        <a:pt x="1328" y="78"/>
                      </a:lnTo>
                      <a:lnTo>
                        <a:pt x="1312" y="80"/>
                      </a:lnTo>
                      <a:lnTo>
                        <a:pt x="1304" y="78"/>
                      </a:lnTo>
                      <a:lnTo>
                        <a:pt x="1292" y="76"/>
                      </a:lnTo>
                      <a:lnTo>
                        <a:pt x="1280" y="72"/>
                      </a:lnTo>
                      <a:lnTo>
                        <a:pt x="1266" y="66"/>
                      </a:lnTo>
                      <a:lnTo>
                        <a:pt x="1260" y="64"/>
                      </a:lnTo>
                      <a:lnTo>
                        <a:pt x="1256" y="64"/>
                      </a:lnTo>
                      <a:lnTo>
                        <a:pt x="1250" y="68"/>
                      </a:lnTo>
                      <a:lnTo>
                        <a:pt x="1246" y="74"/>
                      </a:lnTo>
                      <a:lnTo>
                        <a:pt x="1240" y="82"/>
                      </a:lnTo>
                      <a:lnTo>
                        <a:pt x="1236" y="88"/>
                      </a:lnTo>
                      <a:lnTo>
                        <a:pt x="1232" y="90"/>
                      </a:lnTo>
                      <a:lnTo>
                        <a:pt x="1224" y="94"/>
                      </a:lnTo>
                      <a:lnTo>
                        <a:pt x="1212" y="96"/>
                      </a:lnTo>
                      <a:lnTo>
                        <a:pt x="1190" y="98"/>
                      </a:lnTo>
                      <a:lnTo>
                        <a:pt x="1148" y="96"/>
                      </a:lnTo>
                      <a:lnTo>
                        <a:pt x="1136" y="94"/>
                      </a:lnTo>
                      <a:lnTo>
                        <a:pt x="1124" y="90"/>
                      </a:lnTo>
                      <a:lnTo>
                        <a:pt x="1114" y="84"/>
                      </a:lnTo>
                      <a:lnTo>
                        <a:pt x="1104" y="80"/>
                      </a:lnTo>
                      <a:lnTo>
                        <a:pt x="1094" y="72"/>
                      </a:lnTo>
                      <a:lnTo>
                        <a:pt x="1082" y="66"/>
                      </a:lnTo>
                      <a:lnTo>
                        <a:pt x="1066" y="62"/>
                      </a:lnTo>
                      <a:lnTo>
                        <a:pt x="1048" y="60"/>
                      </a:lnTo>
                      <a:lnTo>
                        <a:pt x="1038" y="58"/>
                      </a:lnTo>
                      <a:lnTo>
                        <a:pt x="1018" y="56"/>
                      </a:lnTo>
                      <a:lnTo>
                        <a:pt x="980" y="54"/>
                      </a:lnTo>
                      <a:lnTo>
                        <a:pt x="924" y="56"/>
                      </a:lnTo>
                      <a:lnTo>
                        <a:pt x="898" y="54"/>
                      </a:lnTo>
                      <a:lnTo>
                        <a:pt x="868" y="54"/>
                      </a:lnTo>
                      <a:lnTo>
                        <a:pt x="880" y="46"/>
                      </a:lnTo>
                      <a:lnTo>
                        <a:pt x="886" y="40"/>
                      </a:lnTo>
                      <a:lnTo>
                        <a:pt x="890" y="34"/>
                      </a:lnTo>
                      <a:lnTo>
                        <a:pt x="876" y="26"/>
                      </a:lnTo>
                      <a:lnTo>
                        <a:pt x="852" y="20"/>
                      </a:lnTo>
                      <a:lnTo>
                        <a:pt x="828" y="12"/>
                      </a:lnTo>
                      <a:lnTo>
                        <a:pt x="800" y="4"/>
                      </a:lnTo>
                      <a:lnTo>
                        <a:pt x="774" y="2"/>
                      </a:lnTo>
                      <a:lnTo>
                        <a:pt x="764" y="0"/>
                      </a:lnTo>
                      <a:lnTo>
                        <a:pt x="752" y="2"/>
                      </a:lnTo>
                      <a:lnTo>
                        <a:pt x="742" y="4"/>
                      </a:lnTo>
                      <a:lnTo>
                        <a:pt x="736" y="8"/>
                      </a:lnTo>
                      <a:lnTo>
                        <a:pt x="732" y="14"/>
                      </a:lnTo>
                      <a:lnTo>
                        <a:pt x="728" y="22"/>
                      </a:lnTo>
                      <a:lnTo>
                        <a:pt x="712" y="20"/>
                      </a:lnTo>
                      <a:lnTo>
                        <a:pt x="692" y="18"/>
                      </a:lnTo>
                      <a:lnTo>
                        <a:pt x="668" y="20"/>
                      </a:lnTo>
                      <a:lnTo>
                        <a:pt x="642" y="26"/>
                      </a:lnTo>
                      <a:lnTo>
                        <a:pt x="630" y="28"/>
                      </a:lnTo>
                      <a:lnTo>
                        <a:pt x="618" y="32"/>
                      </a:lnTo>
                      <a:lnTo>
                        <a:pt x="608" y="38"/>
                      </a:lnTo>
                      <a:lnTo>
                        <a:pt x="602" y="46"/>
                      </a:lnTo>
                      <a:lnTo>
                        <a:pt x="608" y="46"/>
                      </a:lnTo>
                      <a:lnTo>
                        <a:pt x="618" y="52"/>
                      </a:lnTo>
                      <a:lnTo>
                        <a:pt x="606" y="54"/>
                      </a:lnTo>
                      <a:lnTo>
                        <a:pt x="596" y="54"/>
                      </a:lnTo>
                      <a:lnTo>
                        <a:pt x="578" y="54"/>
                      </a:lnTo>
                      <a:lnTo>
                        <a:pt x="564" y="56"/>
                      </a:lnTo>
                      <a:lnTo>
                        <a:pt x="574" y="74"/>
                      </a:lnTo>
                      <a:lnTo>
                        <a:pt x="562" y="74"/>
                      </a:lnTo>
                      <a:lnTo>
                        <a:pt x="552" y="76"/>
                      </a:lnTo>
                      <a:lnTo>
                        <a:pt x="548" y="80"/>
                      </a:lnTo>
                      <a:lnTo>
                        <a:pt x="548" y="82"/>
                      </a:lnTo>
                      <a:lnTo>
                        <a:pt x="546" y="86"/>
                      </a:lnTo>
                      <a:lnTo>
                        <a:pt x="548" y="90"/>
                      </a:lnTo>
                      <a:lnTo>
                        <a:pt x="548" y="96"/>
                      </a:lnTo>
                      <a:lnTo>
                        <a:pt x="542" y="94"/>
                      </a:lnTo>
                      <a:lnTo>
                        <a:pt x="536" y="90"/>
                      </a:lnTo>
                      <a:lnTo>
                        <a:pt x="524" y="82"/>
                      </a:lnTo>
                      <a:lnTo>
                        <a:pt x="516" y="74"/>
                      </a:lnTo>
                      <a:lnTo>
                        <a:pt x="510" y="72"/>
                      </a:lnTo>
                      <a:lnTo>
                        <a:pt x="502" y="68"/>
                      </a:lnTo>
                      <a:lnTo>
                        <a:pt x="502" y="72"/>
                      </a:lnTo>
                      <a:lnTo>
                        <a:pt x="500" y="80"/>
                      </a:lnTo>
                      <a:lnTo>
                        <a:pt x="502" y="84"/>
                      </a:lnTo>
                      <a:lnTo>
                        <a:pt x="506" y="90"/>
                      </a:lnTo>
                      <a:lnTo>
                        <a:pt x="514" y="96"/>
                      </a:lnTo>
                      <a:lnTo>
                        <a:pt x="522" y="102"/>
                      </a:lnTo>
                      <a:lnTo>
                        <a:pt x="522" y="124"/>
                      </a:lnTo>
                      <a:lnTo>
                        <a:pt x="512" y="116"/>
                      </a:lnTo>
                      <a:lnTo>
                        <a:pt x="504" y="108"/>
                      </a:lnTo>
                      <a:lnTo>
                        <a:pt x="492" y="88"/>
                      </a:lnTo>
                      <a:lnTo>
                        <a:pt x="486" y="82"/>
                      </a:lnTo>
                      <a:lnTo>
                        <a:pt x="478" y="74"/>
                      </a:lnTo>
                      <a:lnTo>
                        <a:pt x="466" y="68"/>
                      </a:lnTo>
                      <a:lnTo>
                        <a:pt x="450" y="66"/>
                      </a:lnTo>
                      <a:lnTo>
                        <a:pt x="442" y="68"/>
                      </a:lnTo>
                      <a:lnTo>
                        <a:pt x="438" y="72"/>
                      </a:lnTo>
                      <a:lnTo>
                        <a:pt x="434" y="80"/>
                      </a:lnTo>
                      <a:lnTo>
                        <a:pt x="434" y="88"/>
                      </a:lnTo>
                      <a:lnTo>
                        <a:pt x="434" y="94"/>
                      </a:lnTo>
                      <a:lnTo>
                        <a:pt x="438" y="102"/>
                      </a:lnTo>
                      <a:lnTo>
                        <a:pt x="440" y="108"/>
                      </a:lnTo>
                      <a:lnTo>
                        <a:pt x="446" y="114"/>
                      </a:lnTo>
                      <a:lnTo>
                        <a:pt x="454" y="120"/>
                      </a:lnTo>
                      <a:lnTo>
                        <a:pt x="462" y="126"/>
                      </a:lnTo>
                      <a:lnTo>
                        <a:pt x="468" y="128"/>
                      </a:lnTo>
                      <a:lnTo>
                        <a:pt x="478" y="130"/>
                      </a:lnTo>
                      <a:lnTo>
                        <a:pt x="468" y="136"/>
                      </a:lnTo>
                      <a:lnTo>
                        <a:pt x="460" y="136"/>
                      </a:lnTo>
                      <a:lnTo>
                        <a:pt x="450" y="134"/>
                      </a:lnTo>
                      <a:lnTo>
                        <a:pt x="440" y="132"/>
                      </a:lnTo>
                      <a:lnTo>
                        <a:pt x="420" y="122"/>
                      </a:lnTo>
                      <a:lnTo>
                        <a:pt x="410" y="118"/>
                      </a:lnTo>
                      <a:lnTo>
                        <a:pt x="400" y="116"/>
                      </a:lnTo>
                      <a:lnTo>
                        <a:pt x="366" y="116"/>
                      </a:lnTo>
                      <a:lnTo>
                        <a:pt x="368" y="120"/>
                      </a:lnTo>
                      <a:lnTo>
                        <a:pt x="370" y="130"/>
                      </a:lnTo>
                      <a:lnTo>
                        <a:pt x="370" y="134"/>
                      </a:lnTo>
                      <a:lnTo>
                        <a:pt x="368" y="134"/>
                      </a:lnTo>
                      <a:lnTo>
                        <a:pt x="362" y="132"/>
                      </a:lnTo>
                      <a:lnTo>
                        <a:pt x="356" y="124"/>
                      </a:lnTo>
                      <a:lnTo>
                        <a:pt x="350" y="122"/>
                      </a:lnTo>
                      <a:lnTo>
                        <a:pt x="346" y="122"/>
                      </a:lnTo>
                      <a:lnTo>
                        <a:pt x="340" y="124"/>
                      </a:lnTo>
                      <a:lnTo>
                        <a:pt x="334" y="128"/>
                      </a:lnTo>
                      <a:lnTo>
                        <a:pt x="322" y="136"/>
                      </a:lnTo>
                      <a:lnTo>
                        <a:pt x="314" y="136"/>
                      </a:lnTo>
                      <a:lnTo>
                        <a:pt x="306" y="138"/>
                      </a:lnTo>
                      <a:lnTo>
                        <a:pt x="302" y="136"/>
                      </a:lnTo>
                      <a:lnTo>
                        <a:pt x="302" y="134"/>
                      </a:lnTo>
                      <a:lnTo>
                        <a:pt x="298" y="132"/>
                      </a:lnTo>
                      <a:lnTo>
                        <a:pt x="290" y="130"/>
                      </a:lnTo>
                      <a:lnTo>
                        <a:pt x="280" y="132"/>
                      </a:lnTo>
                      <a:lnTo>
                        <a:pt x="270" y="134"/>
                      </a:lnTo>
                      <a:lnTo>
                        <a:pt x="260" y="136"/>
                      </a:lnTo>
                      <a:lnTo>
                        <a:pt x="250" y="142"/>
                      </a:lnTo>
                      <a:lnTo>
                        <a:pt x="236" y="152"/>
                      </a:lnTo>
                      <a:lnTo>
                        <a:pt x="222" y="164"/>
                      </a:lnTo>
                      <a:lnTo>
                        <a:pt x="218" y="158"/>
                      </a:lnTo>
                      <a:lnTo>
                        <a:pt x="216" y="152"/>
                      </a:lnTo>
                      <a:lnTo>
                        <a:pt x="214" y="144"/>
                      </a:lnTo>
                      <a:lnTo>
                        <a:pt x="214" y="136"/>
                      </a:lnTo>
                      <a:lnTo>
                        <a:pt x="192" y="136"/>
                      </a:lnTo>
                      <a:lnTo>
                        <a:pt x="192" y="144"/>
                      </a:lnTo>
                      <a:lnTo>
                        <a:pt x="194" y="150"/>
                      </a:lnTo>
                      <a:lnTo>
                        <a:pt x="196" y="158"/>
                      </a:lnTo>
                      <a:lnTo>
                        <a:pt x="198" y="166"/>
                      </a:lnTo>
                      <a:lnTo>
                        <a:pt x="190" y="166"/>
                      </a:lnTo>
                      <a:lnTo>
                        <a:pt x="180" y="168"/>
                      </a:lnTo>
                      <a:lnTo>
                        <a:pt x="172" y="172"/>
                      </a:lnTo>
                      <a:lnTo>
                        <a:pt x="166" y="176"/>
                      </a:lnTo>
                      <a:lnTo>
                        <a:pt x="158" y="186"/>
                      </a:lnTo>
                      <a:lnTo>
                        <a:pt x="148" y="196"/>
                      </a:lnTo>
                      <a:lnTo>
                        <a:pt x="132" y="190"/>
                      </a:lnTo>
                      <a:lnTo>
                        <a:pt x="118" y="190"/>
                      </a:lnTo>
                      <a:lnTo>
                        <a:pt x="126" y="198"/>
                      </a:lnTo>
                      <a:lnTo>
                        <a:pt x="130" y="206"/>
                      </a:lnTo>
                      <a:lnTo>
                        <a:pt x="132" y="210"/>
                      </a:lnTo>
                      <a:lnTo>
                        <a:pt x="118" y="210"/>
                      </a:lnTo>
                      <a:lnTo>
                        <a:pt x="110" y="208"/>
                      </a:lnTo>
                      <a:lnTo>
                        <a:pt x="102" y="202"/>
                      </a:lnTo>
                      <a:lnTo>
                        <a:pt x="94" y="196"/>
                      </a:lnTo>
                      <a:lnTo>
                        <a:pt x="84" y="180"/>
                      </a:lnTo>
                      <a:lnTo>
                        <a:pt x="76" y="166"/>
                      </a:lnTo>
                      <a:lnTo>
                        <a:pt x="84" y="166"/>
                      </a:lnTo>
                      <a:lnTo>
                        <a:pt x="96" y="170"/>
                      </a:lnTo>
                      <a:lnTo>
                        <a:pt x="110" y="172"/>
                      </a:lnTo>
                      <a:lnTo>
                        <a:pt x="124" y="174"/>
                      </a:lnTo>
                      <a:lnTo>
                        <a:pt x="134" y="172"/>
                      </a:lnTo>
                      <a:lnTo>
                        <a:pt x="142" y="170"/>
                      </a:lnTo>
                      <a:lnTo>
                        <a:pt x="158" y="164"/>
                      </a:lnTo>
                      <a:lnTo>
                        <a:pt x="156" y="158"/>
                      </a:lnTo>
                      <a:lnTo>
                        <a:pt x="150" y="152"/>
                      </a:lnTo>
                      <a:lnTo>
                        <a:pt x="144" y="146"/>
                      </a:lnTo>
                      <a:lnTo>
                        <a:pt x="138" y="142"/>
                      </a:lnTo>
                      <a:lnTo>
                        <a:pt x="120" y="136"/>
                      </a:lnTo>
                      <a:lnTo>
                        <a:pt x="100" y="132"/>
                      </a:lnTo>
                      <a:lnTo>
                        <a:pt x="56" y="124"/>
                      </a:lnTo>
                      <a:lnTo>
                        <a:pt x="36" y="118"/>
                      </a:lnTo>
                      <a:lnTo>
                        <a:pt x="28" y="114"/>
                      </a:lnTo>
                      <a:lnTo>
                        <a:pt x="24" y="110"/>
                      </a:lnTo>
                      <a:lnTo>
                        <a:pt x="24" y="122"/>
                      </a:lnTo>
                      <a:lnTo>
                        <a:pt x="8" y="126"/>
                      </a:lnTo>
                      <a:lnTo>
                        <a:pt x="2" y="130"/>
                      </a:lnTo>
                      <a:lnTo>
                        <a:pt x="0" y="134"/>
                      </a:lnTo>
                      <a:lnTo>
                        <a:pt x="0" y="136"/>
                      </a:lnTo>
                      <a:lnTo>
                        <a:pt x="0" y="140"/>
                      </a:lnTo>
                      <a:lnTo>
                        <a:pt x="2" y="142"/>
                      </a:lnTo>
                      <a:lnTo>
                        <a:pt x="10" y="144"/>
                      </a:lnTo>
                      <a:lnTo>
                        <a:pt x="18" y="146"/>
                      </a:lnTo>
                      <a:lnTo>
                        <a:pt x="20" y="148"/>
                      </a:lnTo>
                      <a:lnTo>
                        <a:pt x="20" y="150"/>
                      </a:lnTo>
                      <a:lnTo>
                        <a:pt x="20" y="154"/>
                      </a:lnTo>
                      <a:lnTo>
                        <a:pt x="18" y="158"/>
                      </a:lnTo>
                      <a:lnTo>
                        <a:pt x="14" y="160"/>
                      </a:lnTo>
                      <a:lnTo>
                        <a:pt x="14" y="164"/>
                      </a:lnTo>
                      <a:lnTo>
                        <a:pt x="16" y="166"/>
                      </a:lnTo>
                      <a:lnTo>
                        <a:pt x="18" y="164"/>
                      </a:lnTo>
                      <a:lnTo>
                        <a:pt x="24" y="164"/>
                      </a:lnTo>
                      <a:lnTo>
                        <a:pt x="24" y="174"/>
                      </a:lnTo>
                      <a:lnTo>
                        <a:pt x="28" y="186"/>
                      </a:lnTo>
                      <a:lnTo>
                        <a:pt x="30" y="192"/>
                      </a:lnTo>
                      <a:lnTo>
                        <a:pt x="32" y="196"/>
                      </a:lnTo>
                      <a:lnTo>
                        <a:pt x="36" y="198"/>
                      </a:lnTo>
                      <a:lnTo>
                        <a:pt x="36" y="202"/>
                      </a:lnTo>
                      <a:lnTo>
                        <a:pt x="38" y="208"/>
                      </a:lnTo>
                      <a:lnTo>
                        <a:pt x="40" y="212"/>
                      </a:lnTo>
                      <a:lnTo>
                        <a:pt x="40" y="218"/>
                      </a:lnTo>
                      <a:lnTo>
                        <a:pt x="50" y="222"/>
                      </a:lnTo>
                      <a:lnTo>
                        <a:pt x="56" y="228"/>
                      </a:lnTo>
                      <a:lnTo>
                        <a:pt x="56" y="240"/>
                      </a:lnTo>
                      <a:lnTo>
                        <a:pt x="46" y="242"/>
                      </a:lnTo>
                      <a:lnTo>
                        <a:pt x="38" y="246"/>
                      </a:lnTo>
                      <a:lnTo>
                        <a:pt x="28" y="260"/>
                      </a:lnTo>
                      <a:lnTo>
                        <a:pt x="32" y="266"/>
                      </a:lnTo>
                      <a:lnTo>
                        <a:pt x="36" y="268"/>
                      </a:lnTo>
                      <a:lnTo>
                        <a:pt x="40" y="270"/>
                      </a:lnTo>
                      <a:lnTo>
                        <a:pt x="34" y="276"/>
                      </a:lnTo>
                      <a:lnTo>
                        <a:pt x="26" y="282"/>
                      </a:lnTo>
                      <a:lnTo>
                        <a:pt x="20" y="284"/>
                      </a:lnTo>
                      <a:lnTo>
                        <a:pt x="20" y="294"/>
                      </a:lnTo>
                      <a:lnTo>
                        <a:pt x="18" y="296"/>
                      </a:lnTo>
                      <a:lnTo>
                        <a:pt x="14" y="296"/>
                      </a:lnTo>
                      <a:lnTo>
                        <a:pt x="16" y="300"/>
                      </a:lnTo>
                      <a:lnTo>
                        <a:pt x="24" y="314"/>
                      </a:lnTo>
                      <a:lnTo>
                        <a:pt x="26" y="320"/>
                      </a:lnTo>
                      <a:lnTo>
                        <a:pt x="28" y="330"/>
                      </a:lnTo>
                      <a:lnTo>
                        <a:pt x="30" y="338"/>
                      </a:lnTo>
                      <a:lnTo>
                        <a:pt x="30" y="340"/>
                      </a:lnTo>
                      <a:lnTo>
                        <a:pt x="32" y="340"/>
                      </a:lnTo>
                      <a:lnTo>
                        <a:pt x="34" y="340"/>
                      </a:lnTo>
                      <a:lnTo>
                        <a:pt x="42" y="338"/>
                      </a:lnTo>
                      <a:lnTo>
                        <a:pt x="50" y="334"/>
                      </a:lnTo>
                      <a:lnTo>
                        <a:pt x="58" y="338"/>
                      </a:lnTo>
                      <a:lnTo>
                        <a:pt x="68" y="338"/>
                      </a:lnTo>
                      <a:lnTo>
                        <a:pt x="80" y="338"/>
                      </a:lnTo>
                      <a:lnTo>
                        <a:pt x="88" y="350"/>
                      </a:lnTo>
                      <a:lnTo>
                        <a:pt x="88" y="358"/>
                      </a:lnTo>
                      <a:lnTo>
                        <a:pt x="94" y="362"/>
                      </a:lnTo>
                      <a:lnTo>
                        <a:pt x="100" y="372"/>
                      </a:lnTo>
                      <a:lnTo>
                        <a:pt x="104" y="376"/>
                      </a:lnTo>
                      <a:lnTo>
                        <a:pt x="108" y="376"/>
                      </a:lnTo>
                      <a:lnTo>
                        <a:pt x="112" y="378"/>
                      </a:lnTo>
                      <a:lnTo>
                        <a:pt x="112" y="376"/>
                      </a:lnTo>
                      <a:lnTo>
                        <a:pt x="114" y="384"/>
                      </a:lnTo>
                      <a:lnTo>
                        <a:pt x="110" y="386"/>
                      </a:lnTo>
                      <a:lnTo>
                        <a:pt x="96" y="390"/>
                      </a:lnTo>
                      <a:lnTo>
                        <a:pt x="104" y="406"/>
                      </a:lnTo>
                      <a:lnTo>
                        <a:pt x="112" y="406"/>
                      </a:lnTo>
                      <a:lnTo>
                        <a:pt x="132" y="400"/>
                      </a:lnTo>
                      <a:lnTo>
                        <a:pt x="142" y="408"/>
                      </a:lnTo>
                      <a:lnTo>
                        <a:pt x="142" y="414"/>
                      </a:lnTo>
                      <a:lnTo>
                        <a:pt x="144" y="422"/>
                      </a:lnTo>
                      <a:lnTo>
                        <a:pt x="160" y="424"/>
                      </a:lnTo>
                      <a:lnTo>
                        <a:pt x="164" y="436"/>
                      </a:lnTo>
                      <a:lnTo>
                        <a:pt x="174" y="436"/>
                      </a:lnTo>
                      <a:lnTo>
                        <a:pt x="178" y="440"/>
                      </a:lnTo>
                      <a:lnTo>
                        <a:pt x="192" y="436"/>
                      </a:lnTo>
                      <a:lnTo>
                        <a:pt x="198" y="444"/>
                      </a:lnTo>
                      <a:lnTo>
                        <a:pt x="210" y="448"/>
                      </a:lnTo>
                      <a:lnTo>
                        <a:pt x="214" y="448"/>
                      </a:lnTo>
                      <a:lnTo>
                        <a:pt x="222" y="450"/>
                      </a:lnTo>
                      <a:lnTo>
                        <a:pt x="228" y="452"/>
                      </a:lnTo>
                      <a:lnTo>
                        <a:pt x="234" y="454"/>
                      </a:lnTo>
                      <a:lnTo>
                        <a:pt x="236" y="456"/>
                      </a:lnTo>
                      <a:lnTo>
                        <a:pt x="236" y="458"/>
                      </a:lnTo>
                      <a:lnTo>
                        <a:pt x="234" y="460"/>
                      </a:lnTo>
                      <a:lnTo>
                        <a:pt x="230" y="464"/>
                      </a:lnTo>
                      <a:lnTo>
                        <a:pt x="234" y="472"/>
                      </a:lnTo>
                      <a:lnTo>
                        <a:pt x="236" y="480"/>
                      </a:lnTo>
                      <a:lnTo>
                        <a:pt x="236" y="484"/>
                      </a:lnTo>
                      <a:lnTo>
                        <a:pt x="220" y="484"/>
                      </a:lnTo>
                      <a:lnTo>
                        <a:pt x="212" y="492"/>
                      </a:lnTo>
                      <a:lnTo>
                        <a:pt x="212" y="500"/>
                      </a:lnTo>
                      <a:lnTo>
                        <a:pt x="216" y="500"/>
                      </a:lnTo>
                      <a:lnTo>
                        <a:pt x="224" y="500"/>
                      </a:lnTo>
                      <a:lnTo>
                        <a:pt x="206" y="510"/>
                      </a:lnTo>
                      <a:lnTo>
                        <a:pt x="214" y="518"/>
                      </a:lnTo>
                      <a:lnTo>
                        <a:pt x="206" y="520"/>
                      </a:lnTo>
                      <a:lnTo>
                        <a:pt x="206" y="532"/>
                      </a:lnTo>
                      <a:lnTo>
                        <a:pt x="192" y="534"/>
                      </a:lnTo>
                      <a:lnTo>
                        <a:pt x="198" y="536"/>
                      </a:lnTo>
                      <a:lnTo>
                        <a:pt x="202" y="540"/>
                      </a:lnTo>
                      <a:lnTo>
                        <a:pt x="208" y="544"/>
                      </a:lnTo>
                      <a:lnTo>
                        <a:pt x="216" y="548"/>
                      </a:lnTo>
                      <a:lnTo>
                        <a:pt x="242" y="562"/>
                      </a:lnTo>
                      <a:lnTo>
                        <a:pt x="250" y="564"/>
                      </a:lnTo>
                      <a:lnTo>
                        <a:pt x="260" y="564"/>
                      </a:lnTo>
                      <a:lnTo>
                        <a:pt x="272" y="568"/>
                      </a:lnTo>
                      <a:lnTo>
                        <a:pt x="284" y="570"/>
                      </a:lnTo>
                      <a:lnTo>
                        <a:pt x="294" y="572"/>
                      </a:lnTo>
                      <a:lnTo>
                        <a:pt x="304" y="578"/>
                      </a:lnTo>
                      <a:lnTo>
                        <a:pt x="318" y="578"/>
                      </a:lnTo>
                      <a:lnTo>
                        <a:pt x="334" y="584"/>
                      </a:lnTo>
                      <a:lnTo>
                        <a:pt x="340" y="592"/>
                      </a:lnTo>
                      <a:lnTo>
                        <a:pt x="350" y="594"/>
                      </a:lnTo>
                      <a:lnTo>
                        <a:pt x="354" y="598"/>
                      </a:lnTo>
                      <a:lnTo>
                        <a:pt x="356" y="600"/>
                      </a:lnTo>
                      <a:lnTo>
                        <a:pt x="358" y="602"/>
                      </a:lnTo>
                      <a:lnTo>
                        <a:pt x="362" y="604"/>
                      </a:lnTo>
                      <a:lnTo>
                        <a:pt x="364" y="606"/>
                      </a:lnTo>
                      <a:lnTo>
                        <a:pt x="370" y="606"/>
                      </a:lnTo>
                      <a:lnTo>
                        <a:pt x="376" y="600"/>
                      </a:lnTo>
                      <a:lnTo>
                        <a:pt x="380" y="596"/>
                      </a:lnTo>
                      <a:lnTo>
                        <a:pt x="372" y="582"/>
                      </a:lnTo>
                      <a:lnTo>
                        <a:pt x="362" y="568"/>
                      </a:lnTo>
                      <a:lnTo>
                        <a:pt x="352" y="558"/>
                      </a:lnTo>
                      <a:lnTo>
                        <a:pt x="350" y="556"/>
                      </a:lnTo>
                      <a:lnTo>
                        <a:pt x="342" y="544"/>
                      </a:lnTo>
                      <a:lnTo>
                        <a:pt x="344" y="542"/>
                      </a:lnTo>
                      <a:lnTo>
                        <a:pt x="348" y="530"/>
                      </a:lnTo>
                      <a:lnTo>
                        <a:pt x="350" y="526"/>
                      </a:lnTo>
                      <a:lnTo>
                        <a:pt x="354" y="526"/>
                      </a:lnTo>
                      <a:lnTo>
                        <a:pt x="358" y="524"/>
                      </a:lnTo>
                      <a:lnTo>
                        <a:pt x="366" y="518"/>
                      </a:lnTo>
                      <a:lnTo>
                        <a:pt x="374" y="512"/>
                      </a:lnTo>
                      <a:lnTo>
                        <a:pt x="370" y="506"/>
                      </a:lnTo>
                      <a:lnTo>
                        <a:pt x="366" y="498"/>
                      </a:lnTo>
                      <a:lnTo>
                        <a:pt x="358" y="486"/>
                      </a:lnTo>
                      <a:lnTo>
                        <a:pt x="342" y="486"/>
                      </a:lnTo>
                      <a:lnTo>
                        <a:pt x="342" y="476"/>
                      </a:lnTo>
                      <a:lnTo>
                        <a:pt x="336" y="478"/>
                      </a:lnTo>
                      <a:lnTo>
                        <a:pt x="332" y="478"/>
                      </a:lnTo>
                      <a:lnTo>
                        <a:pt x="332" y="476"/>
                      </a:lnTo>
                      <a:lnTo>
                        <a:pt x="332" y="474"/>
                      </a:lnTo>
                      <a:lnTo>
                        <a:pt x="332" y="464"/>
                      </a:lnTo>
                      <a:lnTo>
                        <a:pt x="332" y="462"/>
                      </a:lnTo>
                      <a:lnTo>
                        <a:pt x="332" y="446"/>
                      </a:lnTo>
                      <a:lnTo>
                        <a:pt x="342" y="436"/>
                      </a:lnTo>
                      <a:lnTo>
                        <a:pt x="350" y="448"/>
                      </a:lnTo>
                      <a:lnTo>
                        <a:pt x="358" y="444"/>
                      </a:lnTo>
                      <a:lnTo>
                        <a:pt x="356" y="432"/>
                      </a:lnTo>
                      <a:lnTo>
                        <a:pt x="380" y="412"/>
                      </a:lnTo>
                      <a:lnTo>
                        <a:pt x="402" y="416"/>
                      </a:lnTo>
                      <a:lnTo>
                        <a:pt x="418" y="422"/>
                      </a:lnTo>
                      <a:lnTo>
                        <a:pt x="434" y="434"/>
                      </a:lnTo>
                      <a:lnTo>
                        <a:pt x="442" y="432"/>
                      </a:lnTo>
                      <a:lnTo>
                        <a:pt x="454" y="436"/>
                      </a:lnTo>
                      <a:lnTo>
                        <a:pt x="460" y="428"/>
                      </a:lnTo>
                      <a:lnTo>
                        <a:pt x="492" y="428"/>
                      </a:lnTo>
                      <a:lnTo>
                        <a:pt x="502" y="436"/>
                      </a:lnTo>
                      <a:lnTo>
                        <a:pt x="534" y="434"/>
                      </a:lnTo>
                      <a:lnTo>
                        <a:pt x="536" y="420"/>
                      </a:lnTo>
                      <a:lnTo>
                        <a:pt x="512" y="412"/>
                      </a:lnTo>
                      <a:lnTo>
                        <a:pt x="516" y="406"/>
                      </a:lnTo>
                      <a:lnTo>
                        <a:pt x="518" y="394"/>
                      </a:lnTo>
                      <a:lnTo>
                        <a:pt x="532" y="392"/>
                      </a:lnTo>
                      <a:lnTo>
                        <a:pt x="520" y="386"/>
                      </a:lnTo>
                      <a:lnTo>
                        <a:pt x="514" y="376"/>
                      </a:lnTo>
                      <a:lnTo>
                        <a:pt x="534" y="376"/>
                      </a:lnTo>
                      <a:lnTo>
                        <a:pt x="602" y="360"/>
                      </a:lnTo>
                      <a:lnTo>
                        <a:pt x="612" y="350"/>
                      </a:lnTo>
                      <a:lnTo>
                        <a:pt x="640" y="354"/>
                      </a:lnTo>
                      <a:lnTo>
                        <a:pt x="652" y="372"/>
                      </a:lnTo>
                      <a:lnTo>
                        <a:pt x="684" y="376"/>
                      </a:lnTo>
                      <a:lnTo>
                        <a:pt x="684" y="382"/>
                      </a:lnTo>
                      <a:lnTo>
                        <a:pt x="702" y="382"/>
                      </a:lnTo>
                      <a:lnTo>
                        <a:pt x="720" y="368"/>
                      </a:lnTo>
                      <a:lnTo>
                        <a:pt x="728" y="368"/>
                      </a:lnTo>
                      <a:lnTo>
                        <a:pt x="728" y="378"/>
                      </a:lnTo>
                      <a:lnTo>
                        <a:pt x="744" y="384"/>
                      </a:lnTo>
                      <a:lnTo>
                        <a:pt x="796" y="432"/>
                      </a:lnTo>
                      <a:lnTo>
                        <a:pt x="804" y="434"/>
                      </a:lnTo>
                      <a:lnTo>
                        <a:pt x="804" y="424"/>
                      </a:lnTo>
                      <a:lnTo>
                        <a:pt x="816" y="426"/>
                      </a:lnTo>
                      <a:lnTo>
                        <a:pt x="818" y="434"/>
                      </a:lnTo>
                      <a:lnTo>
                        <a:pt x="836" y="436"/>
                      </a:lnTo>
                      <a:lnTo>
                        <a:pt x="842" y="428"/>
                      </a:lnTo>
                      <a:lnTo>
                        <a:pt x="866" y="446"/>
                      </a:lnTo>
                      <a:lnTo>
                        <a:pt x="884" y="454"/>
                      </a:lnTo>
                      <a:lnTo>
                        <a:pt x="902" y="45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44" name="îŝļîďè">
                  <a:extLst>
                    <a:ext uri="{FF2B5EF4-FFF2-40B4-BE49-F238E27FC236}">
                      <a16:creationId xmlns:a16="http://schemas.microsoft.com/office/drawing/2014/main" id="{A81ABD81-AF81-4A40-9E44-8B83E95440A1}"/>
                    </a:ext>
                  </a:extLst>
                </p:cNvPr>
                <p:cNvSpPr/>
                <p:nvPr/>
              </p:nvSpPr>
              <p:spPr bwMode="auto">
                <a:xfrm>
                  <a:off x="6105190" y="2613726"/>
                  <a:ext cx="196942" cy="116288"/>
                </a:xfrm>
                <a:custGeom>
                  <a:avLst/>
                  <a:gdLst>
                    <a:gd name="T0" fmla="*/ 0 w 112"/>
                    <a:gd name="T1" fmla="*/ 2147483647 h 68"/>
                    <a:gd name="T2" fmla="*/ 2147483647 w 112"/>
                    <a:gd name="T3" fmla="*/ 2147483647 h 68"/>
                    <a:gd name="T4" fmla="*/ 2147483647 w 112"/>
                    <a:gd name="T5" fmla="*/ 2147483647 h 68"/>
                    <a:gd name="T6" fmla="*/ 2147483647 w 112"/>
                    <a:gd name="T7" fmla="*/ 2147483647 h 68"/>
                    <a:gd name="T8" fmla="*/ 2147483647 w 112"/>
                    <a:gd name="T9" fmla="*/ 2147483647 h 68"/>
                    <a:gd name="T10" fmla="*/ 2147483647 w 112"/>
                    <a:gd name="T11" fmla="*/ 2147483647 h 68"/>
                    <a:gd name="T12" fmla="*/ 2147483647 w 112"/>
                    <a:gd name="T13" fmla="*/ 0 h 68"/>
                    <a:gd name="T14" fmla="*/ 2147483647 w 112"/>
                    <a:gd name="T15" fmla="*/ 2147483647 h 68"/>
                    <a:gd name="T16" fmla="*/ 2147483647 w 112"/>
                    <a:gd name="T17" fmla="*/ 2147483647 h 68"/>
                    <a:gd name="T18" fmla="*/ 2147483647 w 112"/>
                    <a:gd name="T19" fmla="*/ 2147483647 h 68"/>
                    <a:gd name="T20" fmla="*/ 2147483647 w 112"/>
                    <a:gd name="T21" fmla="*/ 2147483647 h 68"/>
                    <a:gd name="T22" fmla="*/ 2147483647 w 112"/>
                    <a:gd name="T23" fmla="*/ 2147483647 h 68"/>
                    <a:gd name="T24" fmla="*/ 2147483647 w 112"/>
                    <a:gd name="T25" fmla="*/ 2147483647 h 68"/>
                    <a:gd name="T26" fmla="*/ 2147483647 w 112"/>
                    <a:gd name="T27" fmla="*/ 2147483647 h 68"/>
                    <a:gd name="T28" fmla="*/ 2147483647 w 112"/>
                    <a:gd name="T29" fmla="*/ 2147483647 h 68"/>
                    <a:gd name="T30" fmla="*/ 2147483647 w 112"/>
                    <a:gd name="T31" fmla="*/ 2147483647 h 68"/>
                    <a:gd name="T32" fmla="*/ 2147483647 w 112"/>
                    <a:gd name="T33" fmla="*/ 2147483647 h 68"/>
                    <a:gd name="T34" fmla="*/ 2147483647 w 112"/>
                    <a:gd name="T35" fmla="*/ 2147483647 h 68"/>
                    <a:gd name="T36" fmla="*/ 2147483647 w 112"/>
                    <a:gd name="T37" fmla="*/ 2147483647 h 68"/>
                    <a:gd name="T38" fmla="*/ 2147483647 w 112"/>
                    <a:gd name="T39" fmla="*/ 2147483647 h 68"/>
                    <a:gd name="T40" fmla="*/ 2147483647 w 112"/>
                    <a:gd name="T41" fmla="*/ 2147483647 h 68"/>
                    <a:gd name="T42" fmla="*/ 2147483647 w 112"/>
                    <a:gd name="T43" fmla="*/ 2147483647 h 68"/>
                    <a:gd name="T44" fmla="*/ 2147483647 w 112"/>
                    <a:gd name="T45" fmla="*/ 2147483647 h 68"/>
                    <a:gd name="T46" fmla="*/ 2147483647 w 112"/>
                    <a:gd name="T47" fmla="*/ 2147483647 h 68"/>
                    <a:gd name="T48" fmla="*/ 2147483647 w 112"/>
                    <a:gd name="T49" fmla="*/ 2147483647 h 68"/>
                    <a:gd name="T50" fmla="*/ 2147483647 w 112"/>
                    <a:gd name="T51" fmla="*/ 2147483647 h 68"/>
                    <a:gd name="T52" fmla="*/ 2147483647 w 112"/>
                    <a:gd name="T53" fmla="*/ 2147483647 h 68"/>
                    <a:gd name="T54" fmla="*/ 2147483647 w 112"/>
                    <a:gd name="T55" fmla="*/ 2147483647 h 68"/>
                    <a:gd name="T56" fmla="*/ 2147483647 w 112"/>
                    <a:gd name="T57" fmla="*/ 2147483647 h 68"/>
                    <a:gd name="T58" fmla="*/ 2147483647 w 112"/>
                    <a:gd name="T59" fmla="*/ 2147483647 h 68"/>
                    <a:gd name="T60" fmla="*/ 2147483647 w 112"/>
                    <a:gd name="T61" fmla="*/ 2147483647 h 68"/>
                    <a:gd name="T62" fmla="*/ 2147483647 w 112"/>
                    <a:gd name="T63" fmla="*/ 2147483647 h 68"/>
                    <a:gd name="T64" fmla="*/ 2147483647 w 112"/>
                    <a:gd name="T65" fmla="*/ 2147483647 h 68"/>
                    <a:gd name="T66" fmla="*/ 2147483647 w 112"/>
                    <a:gd name="T67" fmla="*/ 2147483647 h 68"/>
                    <a:gd name="T68" fmla="*/ 2147483647 w 112"/>
                    <a:gd name="T69" fmla="*/ 2147483647 h 68"/>
                    <a:gd name="T70" fmla="*/ 2147483647 w 112"/>
                    <a:gd name="T71" fmla="*/ 2147483647 h 68"/>
                    <a:gd name="T72" fmla="*/ 2147483647 w 112"/>
                    <a:gd name="T73" fmla="*/ 2147483647 h 68"/>
                    <a:gd name="T74" fmla="*/ 2147483647 w 112"/>
                    <a:gd name="T75" fmla="*/ 2147483647 h 68"/>
                    <a:gd name="T76" fmla="*/ 2147483647 w 112"/>
                    <a:gd name="T77" fmla="*/ 2147483647 h 68"/>
                    <a:gd name="T78" fmla="*/ 2147483647 w 112"/>
                    <a:gd name="T79" fmla="*/ 2147483647 h 68"/>
                    <a:gd name="T80" fmla="*/ 2147483647 w 112"/>
                    <a:gd name="T81" fmla="*/ 2147483647 h 68"/>
                    <a:gd name="T82" fmla="*/ 2147483647 w 112"/>
                    <a:gd name="T83" fmla="*/ 2147483647 h 68"/>
                    <a:gd name="T84" fmla="*/ 2147483647 w 112"/>
                    <a:gd name="T85" fmla="*/ 2147483647 h 68"/>
                    <a:gd name="T86" fmla="*/ 2147483647 w 112"/>
                    <a:gd name="T87" fmla="*/ 2147483647 h 68"/>
                    <a:gd name="T88" fmla="*/ 2147483647 w 112"/>
                    <a:gd name="T89" fmla="*/ 2147483647 h 68"/>
                    <a:gd name="T90" fmla="*/ 2147483647 w 112"/>
                    <a:gd name="T91" fmla="*/ 2147483647 h 68"/>
                    <a:gd name="T92" fmla="*/ 0 w 112"/>
                    <a:gd name="T93" fmla="*/ 2147483647 h 68"/>
                    <a:gd name="T94" fmla="*/ 0 w 112"/>
                    <a:gd name="T95" fmla="*/ 2147483647 h 68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112"/>
                    <a:gd name="T145" fmla="*/ 0 h 68"/>
                    <a:gd name="T146" fmla="*/ 112 w 112"/>
                    <a:gd name="T147" fmla="*/ 68 h 68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112" h="68">
                      <a:moveTo>
                        <a:pt x="0" y="26"/>
                      </a:moveTo>
                      <a:lnTo>
                        <a:pt x="14" y="26"/>
                      </a:lnTo>
                      <a:lnTo>
                        <a:pt x="16" y="16"/>
                      </a:lnTo>
                      <a:lnTo>
                        <a:pt x="22" y="14"/>
                      </a:lnTo>
                      <a:lnTo>
                        <a:pt x="22" y="4"/>
                      </a:lnTo>
                      <a:lnTo>
                        <a:pt x="32" y="6"/>
                      </a:lnTo>
                      <a:lnTo>
                        <a:pt x="36" y="0"/>
                      </a:lnTo>
                      <a:lnTo>
                        <a:pt x="44" y="6"/>
                      </a:lnTo>
                      <a:lnTo>
                        <a:pt x="44" y="10"/>
                      </a:lnTo>
                      <a:lnTo>
                        <a:pt x="36" y="14"/>
                      </a:lnTo>
                      <a:lnTo>
                        <a:pt x="32" y="16"/>
                      </a:lnTo>
                      <a:lnTo>
                        <a:pt x="40" y="16"/>
                      </a:lnTo>
                      <a:lnTo>
                        <a:pt x="46" y="18"/>
                      </a:lnTo>
                      <a:lnTo>
                        <a:pt x="44" y="28"/>
                      </a:lnTo>
                      <a:lnTo>
                        <a:pt x="58" y="28"/>
                      </a:lnTo>
                      <a:lnTo>
                        <a:pt x="64" y="30"/>
                      </a:lnTo>
                      <a:lnTo>
                        <a:pt x="78" y="30"/>
                      </a:lnTo>
                      <a:lnTo>
                        <a:pt x="84" y="26"/>
                      </a:lnTo>
                      <a:lnTo>
                        <a:pt x="84" y="30"/>
                      </a:lnTo>
                      <a:lnTo>
                        <a:pt x="88" y="32"/>
                      </a:lnTo>
                      <a:lnTo>
                        <a:pt x="98" y="38"/>
                      </a:lnTo>
                      <a:lnTo>
                        <a:pt x="102" y="44"/>
                      </a:lnTo>
                      <a:lnTo>
                        <a:pt x="108" y="48"/>
                      </a:lnTo>
                      <a:lnTo>
                        <a:pt x="112" y="58"/>
                      </a:lnTo>
                      <a:lnTo>
                        <a:pt x="106" y="60"/>
                      </a:lnTo>
                      <a:lnTo>
                        <a:pt x="98" y="62"/>
                      </a:lnTo>
                      <a:lnTo>
                        <a:pt x="90" y="64"/>
                      </a:lnTo>
                      <a:lnTo>
                        <a:pt x="82" y="66"/>
                      </a:lnTo>
                      <a:lnTo>
                        <a:pt x="76" y="68"/>
                      </a:lnTo>
                      <a:lnTo>
                        <a:pt x="74" y="68"/>
                      </a:lnTo>
                      <a:lnTo>
                        <a:pt x="70" y="68"/>
                      </a:lnTo>
                      <a:lnTo>
                        <a:pt x="66" y="64"/>
                      </a:lnTo>
                      <a:lnTo>
                        <a:pt x="60" y="58"/>
                      </a:lnTo>
                      <a:lnTo>
                        <a:pt x="58" y="50"/>
                      </a:lnTo>
                      <a:lnTo>
                        <a:pt x="54" y="40"/>
                      </a:lnTo>
                      <a:lnTo>
                        <a:pt x="48" y="40"/>
                      </a:lnTo>
                      <a:lnTo>
                        <a:pt x="44" y="46"/>
                      </a:lnTo>
                      <a:lnTo>
                        <a:pt x="40" y="50"/>
                      </a:lnTo>
                      <a:lnTo>
                        <a:pt x="34" y="56"/>
                      </a:lnTo>
                      <a:lnTo>
                        <a:pt x="30" y="60"/>
                      </a:lnTo>
                      <a:lnTo>
                        <a:pt x="20" y="66"/>
                      </a:lnTo>
                      <a:lnTo>
                        <a:pt x="12" y="66"/>
                      </a:lnTo>
                      <a:lnTo>
                        <a:pt x="16" y="56"/>
                      </a:lnTo>
                      <a:lnTo>
                        <a:pt x="16" y="46"/>
                      </a:lnTo>
                      <a:lnTo>
                        <a:pt x="12" y="42"/>
                      </a:lnTo>
                      <a:lnTo>
                        <a:pt x="6" y="38"/>
                      </a:lnTo>
                      <a:lnTo>
                        <a:pt x="0" y="32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45" name="îṥlîḓè">
                  <a:extLst>
                    <a:ext uri="{FF2B5EF4-FFF2-40B4-BE49-F238E27FC236}">
                      <a16:creationId xmlns:a16="http://schemas.microsoft.com/office/drawing/2014/main" id="{4C9A17D0-91B6-4F07-B5EA-A817C25577D4}"/>
                    </a:ext>
                  </a:extLst>
                </p:cNvPr>
                <p:cNvSpPr/>
                <p:nvPr/>
              </p:nvSpPr>
              <p:spPr bwMode="auto">
                <a:xfrm>
                  <a:off x="5343590" y="2528262"/>
                  <a:ext cx="192810" cy="77058"/>
                </a:xfrm>
                <a:custGeom>
                  <a:avLst/>
                  <a:gdLst>
                    <a:gd name="T0" fmla="*/ 2147483647 w 110"/>
                    <a:gd name="T1" fmla="*/ 2147483647 h 46"/>
                    <a:gd name="T2" fmla="*/ 2147483647 w 110"/>
                    <a:gd name="T3" fmla="*/ 2147483647 h 46"/>
                    <a:gd name="T4" fmla="*/ 2147483647 w 110"/>
                    <a:gd name="T5" fmla="*/ 2147483647 h 46"/>
                    <a:gd name="T6" fmla="*/ 2147483647 w 110"/>
                    <a:gd name="T7" fmla="*/ 2147483647 h 46"/>
                    <a:gd name="T8" fmla="*/ 2147483647 w 110"/>
                    <a:gd name="T9" fmla="*/ 2147483647 h 46"/>
                    <a:gd name="T10" fmla="*/ 2147483647 w 110"/>
                    <a:gd name="T11" fmla="*/ 2147483647 h 46"/>
                    <a:gd name="T12" fmla="*/ 2147483647 w 110"/>
                    <a:gd name="T13" fmla="*/ 2147483647 h 46"/>
                    <a:gd name="T14" fmla="*/ 2147483647 w 110"/>
                    <a:gd name="T15" fmla="*/ 2147483647 h 46"/>
                    <a:gd name="T16" fmla="*/ 2147483647 w 110"/>
                    <a:gd name="T17" fmla="*/ 2147483647 h 46"/>
                    <a:gd name="T18" fmla="*/ 2147483647 w 110"/>
                    <a:gd name="T19" fmla="*/ 2147483647 h 46"/>
                    <a:gd name="T20" fmla="*/ 2147483647 w 110"/>
                    <a:gd name="T21" fmla="*/ 2147483647 h 46"/>
                    <a:gd name="T22" fmla="*/ 2147483647 w 110"/>
                    <a:gd name="T23" fmla="*/ 2147483647 h 46"/>
                    <a:gd name="T24" fmla="*/ 2147483647 w 110"/>
                    <a:gd name="T25" fmla="*/ 2147483647 h 46"/>
                    <a:gd name="T26" fmla="*/ 2147483647 w 110"/>
                    <a:gd name="T27" fmla="*/ 2147483647 h 46"/>
                    <a:gd name="T28" fmla="*/ 2147483647 w 110"/>
                    <a:gd name="T29" fmla="*/ 2147483647 h 46"/>
                    <a:gd name="T30" fmla="*/ 2147483647 w 110"/>
                    <a:gd name="T31" fmla="*/ 2147483647 h 46"/>
                    <a:gd name="T32" fmla="*/ 2147483647 w 110"/>
                    <a:gd name="T33" fmla="*/ 2147483647 h 46"/>
                    <a:gd name="T34" fmla="*/ 2147483647 w 110"/>
                    <a:gd name="T35" fmla="*/ 2147483647 h 46"/>
                    <a:gd name="T36" fmla="*/ 2147483647 w 110"/>
                    <a:gd name="T37" fmla="*/ 2147483647 h 46"/>
                    <a:gd name="T38" fmla="*/ 2147483647 w 110"/>
                    <a:gd name="T39" fmla="*/ 2147483647 h 46"/>
                    <a:gd name="T40" fmla="*/ 2147483647 w 110"/>
                    <a:gd name="T41" fmla="*/ 2147483647 h 46"/>
                    <a:gd name="T42" fmla="*/ 2147483647 w 110"/>
                    <a:gd name="T43" fmla="*/ 2147483647 h 46"/>
                    <a:gd name="T44" fmla="*/ 2147483647 w 110"/>
                    <a:gd name="T45" fmla="*/ 2147483647 h 46"/>
                    <a:gd name="T46" fmla="*/ 2147483647 w 110"/>
                    <a:gd name="T47" fmla="*/ 2147483647 h 46"/>
                    <a:gd name="T48" fmla="*/ 0 w 110"/>
                    <a:gd name="T49" fmla="*/ 0 h 46"/>
                    <a:gd name="T50" fmla="*/ 2147483647 w 110"/>
                    <a:gd name="T51" fmla="*/ 2147483647 h 46"/>
                    <a:gd name="T52" fmla="*/ 2147483647 w 110"/>
                    <a:gd name="T53" fmla="*/ 2147483647 h 46"/>
                    <a:gd name="T54" fmla="*/ 2147483647 w 110"/>
                    <a:gd name="T55" fmla="*/ 2147483647 h 46"/>
                    <a:gd name="T56" fmla="*/ 2147483647 w 110"/>
                    <a:gd name="T57" fmla="*/ 2147483647 h 46"/>
                    <a:gd name="T58" fmla="*/ 2147483647 w 110"/>
                    <a:gd name="T59" fmla="*/ 2147483647 h 46"/>
                    <a:gd name="T60" fmla="*/ 2147483647 w 110"/>
                    <a:gd name="T61" fmla="*/ 2147483647 h 46"/>
                    <a:gd name="T62" fmla="*/ 2147483647 w 110"/>
                    <a:gd name="T63" fmla="*/ 2147483647 h 46"/>
                    <a:gd name="T64" fmla="*/ 2147483647 w 110"/>
                    <a:gd name="T65" fmla="*/ 2147483647 h 46"/>
                    <a:gd name="T66" fmla="*/ 2147483647 w 110"/>
                    <a:gd name="T67" fmla="*/ 2147483647 h 46"/>
                    <a:gd name="T68" fmla="*/ 2147483647 w 110"/>
                    <a:gd name="T69" fmla="*/ 2147483647 h 46"/>
                    <a:gd name="T70" fmla="*/ 2147483647 w 110"/>
                    <a:gd name="T71" fmla="*/ 2147483647 h 4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110"/>
                    <a:gd name="T109" fmla="*/ 0 h 46"/>
                    <a:gd name="T110" fmla="*/ 110 w 110"/>
                    <a:gd name="T111" fmla="*/ 46 h 4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110" h="46">
                      <a:moveTo>
                        <a:pt x="36" y="36"/>
                      </a:moveTo>
                      <a:lnTo>
                        <a:pt x="44" y="34"/>
                      </a:lnTo>
                      <a:lnTo>
                        <a:pt x="50" y="34"/>
                      </a:lnTo>
                      <a:lnTo>
                        <a:pt x="60" y="36"/>
                      </a:lnTo>
                      <a:lnTo>
                        <a:pt x="64" y="40"/>
                      </a:lnTo>
                      <a:lnTo>
                        <a:pt x="66" y="42"/>
                      </a:lnTo>
                      <a:lnTo>
                        <a:pt x="66" y="44"/>
                      </a:lnTo>
                      <a:lnTo>
                        <a:pt x="78" y="44"/>
                      </a:lnTo>
                      <a:lnTo>
                        <a:pt x="86" y="44"/>
                      </a:lnTo>
                      <a:lnTo>
                        <a:pt x="88" y="38"/>
                      </a:lnTo>
                      <a:lnTo>
                        <a:pt x="96" y="42"/>
                      </a:lnTo>
                      <a:lnTo>
                        <a:pt x="100" y="46"/>
                      </a:lnTo>
                      <a:lnTo>
                        <a:pt x="110" y="46"/>
                      </a:lnTo>
                      <a:lnTo>
                        <a:pt x="106" y="40"/>
                      </a:lnTo>
                      <a:lnTo>
                        <a:pt x="104" y="36"/>
                      </a:lnTo>
                      <a:lnTo>
                        <a:pt x="108" y="32"/>
                      </a:lnTo>
                      <a:lnTo>
                        <a:pt x="98" y="30"/>
                      </a:lnTo>
                      <a:lnTo>
                        <a:pt x="92" y="22"/>
                      </a:lnTo>
                      <a:lnTo>
                        <a:pt x="76" y="16"/>
                      </a:lnTo>
                      <a:lnTo>
                        <a:pt x="62" y="16"/>
                      </a:lnTo>
                      <a:lnTo>
                        <a:pt x="52" y="10"/>
                      </a:lnTo>
                      <a:lnTo>
                        <a:pt x="40" y="8"/>
                      </a:lnTo>
                      <a:lnTo>
                        <a:pt x="30" y="6"/>
                      </a:lnTo>
                      <a:lnTo>
                        <a:pt x="18" y="2"/>
                      </a:lnTo>
                      <a:lnTo>
                        <a:pt x="0" y="0"/>
                      </a:lnTo>
                      <a:lnTo>
                        <a:pt x="6" y="4"/>
                      </a:lnTo>
                      <a:lnTo>
                        <a:pt x="12" y="8"/>
                      </a:lnTo>
                      <a:lnTo>
                        <a:pt x="20" y="12"/>
                      </a:lnTo>
                      <a:lnTo>
                        <a:pt x="24" y="14"/>
                      </a:lnTo>
                      <a:lnTo>
                        <a:pt x="30" y="16"/>
                      </a:lnTo>
                      <a:lnTo>
                        <a:pt x="32" y="20"/>
                      </a:lnTo>
                      <a:lnTo>
                        <a:pt x="34" y="24"/>
                      </a:lnTo>
                      <a:lnTo>
                        <a:pt x="34" y="26"/>
                      </a:lnTo>
                      <a:lnTo>
                        <a:pt x="36" y="30"/>
                      </a:lnTo>
                      <a:lnTo>
                        <a:pt x="36" y="32"/>
                      </a:lnTo>
                      <a:lnTo>
                        <a:pt x="36" y="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46" name="ïṡļiḋè">
                  <a:extLst>
                    <a:ext uri="{FF2B5EF4-FFF2-40B4-BE49-F238E27FC236}">
                      <a16:creationId xmlns:a16="http://schemas.microsoft.com/office/drawing/2014/main" id="{B1B1C337-3DAE-417C-8E29-30E9AF6904F0}"/>
                    </a:ext>
                  </a:extLst>
                </p:cNvPr>
                <p:cNvSpPr/>
                <p:nvPr/>
              </p:nvSpPr>
              <p:spPr bwMode="auto">
                <a:xfrm>
                  <a:off x="5459276" y="2599715"/>
                  <a:ext cx="89519" cy="71454"/>
                </a:xfrm>
                <a:custGeom>
                  <a:avLst/>
                  <a:gdLst>
                    <a:gd name="T0" fmla="*/ 0 w 52"/>
                    <a:gd name="T1" fmla="*/ 0 h 42"/>
                    <a:gd name="T2" fmla="*/ 2147483647 w 52"/>
                    <a:gd name="T3" fmla="*/ 0 h 42"/>
                    <a:gd name="T4" fmla="*/ 2147483647 w 52"/>
                    <a:gd name="T5" fmla="*/ 2147483647 h 42"/>
                    <a:gd name="T6" fmla="*/ 2147483647 w 52"/>
                    <a:gd name="T7" fmla="*/ 2147483647 h 42"/>
                    <a:gd name="T8" fmla="*/ 2147483647 w 52"/>
                    <a:gd name="T9" fmla="*/ 2147483647 h 42"/>
                    <a:gd name="T10" fmla="*/ 2147483647 w 52"/>
                    <a:gd name="T11" fmla="*/ 2147483647 h 42"/>
                    <a:gd name="T12" fmla="*/ 2147483647 w 52"/>
                    <a:gd name="T13" fmla="*/ 2147483647 h 42"/>
                    <a:gd name="T14" fmla="*/ 2147483647 w 52"/>
                    <a:gd name="T15" fmla="*/ 2147483647 h 42"/>
                    <a:gd name="T16" fmla="*/ 2147483647 w 52"/>
                    <a:gd name="T17" fmla="*/ 2147483647 h 42"/>
                    <a:gd name="T18" fmla="*/ 2147483647 w 52"/>
                    <a:gd name="T19" fmla="*/ 2147483647 h 42"/>
                    <a:gd name="T20" fmla="*/ 2147483647 w 52"/>
                    <a:gd name="T21" fmla="*/ 2147483647 h 42"/>
                    <a:gd name="T22" fmla="*/ 2147483647 w 52"/>
                    <a:gd name="T23" fmla="*/ 2147483647 h 42"/>
                    <a:gd name="T24" fmla="*/ 2147483647 w 52"/>
                    <a:gd name="T25" fmla="*/ 2147483647 h 42"/>
                    <a:gd name="T26" fmla="*/ 2147483647 w 52"/>
                    <a:gd name="T27" fmla="*/ 2147483647 h 42"/>
                    <a:gd name="T28" fmla="*/ 2147483647 w 52"/>
                    <a:gd name="T29" fmla="*/ 2147483647 h 42"/>
                    <a:gd name="T30" fmla="*/ 2147483647 w 52"/>
                    <a:gd name="T31" fmla="*/ 2147483647 h 42"/>
                    <a:gd name="T32" fmla="*/ 2147483647 w 52"/>
                    <a:gd name="T33" fmla="*/ 2147483647 h 42"/>
                    <a:gd name="T34" fmla="*/ 2147483647 w 52"/>
                    <a:gd name="T35" fmla="*/ 2147483647 h 42"/>
                    <a:gd name="T36" fmla="*/ 2147483647 w 52"/>
                    <a:gd name="T37" fmla="*/ 2147483647 h 42"/>
                    <a:gd name="T38" fmla="*/ 2147483647 w 52"/>
                    <a:gd name="T39" fmla="*/ 2147483647 h 42"/>
                    <a:gd name="T40" fmla="*/ 0 w 52"/>
                    <a:gd name="T41" fmla="*/ 0 h 42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52"/>
                    <a:gd name="T64" fmla="*/ 0 h 42"/>
                    <a:gd name="T65" fmla="*/ 52 w 52"/>
                    <a:gd name="T66" fmla="*/ 42 h 42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52" h="42">
                      <a:moveTo>
                        <a:pt x="0" y="0"/>
                      </a:moveTo>
                      <a:lnTo>
                        <a:pt x="20" y="0"/>
                      </a:lnTo>
                      <a:lnTo>
                        <a:pt x="26" y="6"/>
                      </a:lnTo>
                      <a:lnTo>
                        <a:pt x="28" y="6"/>
                      </a:lnTo>
                      <a:lnTo>
                        <a:pt x="30" y="10"/>
                      </a:lnTo>
                      <a:lnTo>
                        <a:pt x="32" y="16"/>
                      </a:lnTo>
                      <a:lnTo>
                        <a:pt x="38" y="22"/>
                      </a:lnTo>
                      <a:lnTo>
                        <a:pt x="40" y="22"/>
                      </a:lnTo>
                      <a:lnTo>
                        <a:pt x="48" y="26"/>
                      </a:lnTo>
                      <a:lnTo>
                        <a:pt x="52" y="38"/>
                      </a:lnTo>
                      <a:lnTo>
                        <a:pt x="48" y="42"/>
                      </a:lnTo>
                      <a:lnTo>
                        <a:pt x="42" y="38"/>
                      </a:lnTo>
                      <a:lnTo>
                        <a:pt x="38" y="34"/>
                      </a:lnTo>
                      <a:lnTo>
                        <a:pt x="32" y="30"/>
                      </a:lnTo>
                      <a:lnTo>
                        <a:pt x="24" y="32"/>
                      </a:lnTo>
                      <a:lnTo>
                        <a:pt x="20" y="26"/>
                      </a:lnTo>
                      <a:lnTo>
                        <a:pt x="16" y="22"/>
                      </a:lnTo>
                      <a:lnTo>
                        <a:pt x="12" y="20"/>
                      </a:lnTo>
                      <a:lnTo>
                        <a:pt x="2" y="18"/>
                      </a:lnTo>
                      <a:lnTo>
                        <a:pt x="2" y="1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47" name="islidê">
                  <a:extLst>
                    <a:ext uri="{FF2B5EF4-FFF2-40B4-BE49-F238E27FC236}">
                      <a16:creationId xmlns:a16="http://schemas.microsoft.com/office/drawing/2014/main" id="{B16B2680-F9DE-4384-8D69-B21418A4BA34}"/>
                    </a:ext>
                  </a:extLst>
                </p:cNvPr>
                <p:cNvSpPr/>
                <p:nvPr/>
              </p:nvSpPr>
              <p:spPr bwMode="auto">
                <a:xfrm>
                  <a:off x="5495084" y="2582903"/>
                  <a:ext cx="134967" cy="98074"/>
                </a:xfrm>
                <a:custGeom>
                  <a:avLst/>
                  <a:gdLst>
                    <a:gd name="T0" fmla="*/ 2147483647 w 78"/>
                    <a:gd name="T1" fmla="*/ 2147483647 h 60"/>
                    <a:gd name="T2" fmla="*/ 2147483647 w 78"/>
                    <a:gd name="T3" fmla="*/ 2147483647 h 60"/>
                    <a:gd name="T4" fmla="*/ 2147483647 w 78"/>
                    <a:gd name="T5" fmla="*/ 2147483647 h 60"/>
                    <a:gd name="T6" fmla="*/ 2147483647 w 78"/>
                    <a:gd name="T7" fmla="*/ 2147483647 h 60"/>
                    <a:gd name="T8" fmla="*/ 2147483647 w 78"/>
                    <a:gd name="T9" fmla="*/ 2147483647 h 60"/>
                    <a:gd name="T10" fmla="*/ 2147483647 w 78"/>
                    <a:gd name="T11" fmla="*/ 2147483647 h 60"/>
                    <a:gd name="T12" fmla="*/ 2147483647 w 78"/>
                    <a:gd name="T13" fmla="*/ 0 h 60"/>
                    <a:gd name="T14" fmla="*/ 2147483647 w 78"/>
                    <a:gd name="T15" fmla="*/ 2147483647 h 60"/>
                    <a:gd name="T16" fmla="*/ 2147483647 w 78"/>
                    <a:gd name="T17" fmla="*/ 2147483647 h 60"/>
                    <a:gd name="T18" fmla="*/ 2147483647 w 78"/>
                    <a:gd name="T19" fmla="*/ 2147483647 h 60"/>
                    <a:gd name="T20" fmla="*/ 2147483647 w 78"/>
                    <a:gd name="T21" fmla="*/ 2147483647 h 60"/>
                    <a:gd name="T22" fmla="*/ 2147483647 w 78"/>
                    <a:gd name="T23" fmla="*/ 2147483647 h 60"/>
                    <a:gd name="T24" fmla="*/ 2147483647 w 78"/>
                    <a:gd name="T25" fmla="*/ 2147483647 h 60"/>
                    <a:gd name="T26" fmla="*/ 2147483647 w 78"/>
                    <a:gd name="T27" fmla="*/ 2147483647 h 60"/>
                    <a:gd name="T28" fmla="*/ 0 w 78"/>
                    <a:gd name="T29" fmla="*/ 2147483647 h 60"/>
                    <a:gd name="T30" fmla="*/ 2147483647 w 78"/>
                    <a:gd name="T31" fmla="*/ 2147483647 h 60"/>
                    <a:gd name="T32" fmla="*/ 2147483647 w 78"/>
                    <a:gd name="T33" fmla="*/ 2147483647 h 60"/>
                    <a:gd name="T34" fmla="*/ 2147483647 w 78"/>
                    <a:gd name="T35" fmla="*/ 2147483647 h 60"/>
                    <a:gd name="T36" fmla="*/ 2147483647 w 78"/>
                    <a:gd name="T37" fmla="*/ 2147483647 h 60"/>
                    <a:gd name="T38" fmla="*/ 2147483647 w 78"/>
                    <a:gd name="T39" fmla="*/ 2147483647 h 60"/>
                    <a:gd name="T40" fmla="*/ 2147483647 w 78"/>
                    <a:gd name="T41" fmla="*/ 2147483647 h 60"/>
                    <a:gd name="T42" fmla="*/ 2147483647 w 78"/>
                    <a:gd name="T43" fmla="*/ 2147483647 h 60"/>
                    <a:gd name="T44" fmla="*/ 2147483647 w 78"/>
                    <a:gd name="T45" fmla="*/ 2147483647 h 60"/>
                    <a:gd name="T46" fmla="*/ 2147483647 w 78"/>
                    <a:gd name="T47" fmla="*/ 2147483647 h 60"/>
                    <a:gd name="T48" fmla="*/ 2147483647 w 78"/>
                    <a:gd name="T49" fmla="*/ 2147483647 h 60"/>
                    <a:gd name="T50" fmla="*/ 2147483647 w 78"/>
                    <a:gd name="T51" fmla="*/ 2147483647 h 60"/>
                    <a:gd name="T52" fmla="*/ 2147483647 w 78"/>
                    <a:gd name="T53" fmla="*/ 2147483647 h 60"/>
                    <a:gd name="T54" fmla="*/ 2147483647 w 78"/>
                    <a:gd name="T55" fmla="*/ 2147483647 h 60"/>
                    <a:gd name="T56" fmla="*/ 2147483647 w 78"/>
                    <a:gd name="T57" fmla="*/ 2147483647 h 60"/>
                    <a:gd name="T58" fmla="*/ 2147483647 w 78"/>
                    <a:gd name="T59" fmla="*/ 2147483647 h 60"/>
                    <a:gd name="T60" fmla="*/ 2147483647 w 78"/>
                    <a:gd name="T61" fmla="*/ 2147483647 h 60"/>
                    <a:gd name="T62" fmla="*/ 2147483647 w 78"/>
                    <a:gd name="T63" fmla="*/ 2147483647 h 60"/>
                    <a:gd name="T64" fmla="*/ 2147483647 w 78"/>
                    <a:gd name="T65" fmla="*/ 2147483647 h 60"/>
                    <a:gd name="T66" fmla="*/ 2147483647 w 78"/>
                    <a:gd name="T67" fmla="*/ 2147483647 h 60"/>
                    <a:gd name="T68" fmla="*/ 2147483647 w 78"/>
                    <a:gd name="T69" fmla="*/ 2147483647 h 60"/>
                    <a:gd name="T70" fmla="*/ 2147483647 w 78"/>
                    <a:gd name="T71" fmla="*/ 2147483647 h 60"/>
                    <a:gd name="T72" fmla="*/ 2147483647 w 78"/>
                    <a:gd name="T73" fmla="*/ 2147483647 h 60"/>
                    <a:gd name="T74" fmla="*/ 2147483647 w 78"/>
                    <a:gd name="T75" fmla="*/ 2147483647 h 60"/>
                    <a:gd name="T76" fmla="*/ 2147483647 w 78"/>
                    <a:gd name="T77" fmla="*/ 2147483647 h 60"/>
                    <a:gd name="T78" fmla="*/ 2147483647 w 78"/>
                    <a:gd name="T79" fmla="*/ 2147483647 h 60"/>
                    <a:gd name="T80" fmla="*/ 2147483647 w 78"/>
                    <a:gd name="T81" fmla="*/ 2147483647 h 6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78"/>
                    <a:gd name="T124" fmla="*/ 0 h 60"/>
                    <a:gd name="T125" fmla="*/ 78 w 78"/>
                    <a:gd name="T126" fmla="*/ 60 h 60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78" h="60">
                      <a:moveTo>
                        <a:pt x="52" y="2"/>
                      </a:moveTo>
                      <a:lnTo>
                        <a:pt x="48" y="6"/>
                      </a:lnTo>
                      <a:lnTo>
                        <a:pt x="42" y="12"/>
                      </a:lnTo>
                      <a:lnTo>
                        <a:pt x="36" y="12"/>
                      </a:lnTo>
                      <a:lnTo>
                        <a:pt x="32" y="8"/>
                      </a:lnTo>
                      <a:lnTo>
                        <a:pt x="28" y="6"/>
                      </a:lnTo>
                      <a:lnTo>
                        <a:pt x="22" y="0"/>
                      </a:lnTo>
                      <a:lnTo>
                        <a:pt x="18" y="4"/>
                      </a:lnTo>
                      <a:lnTo>
                        <a:pt x="20" y="8"/>
                      </a:lnTo>
                      <a:lnTo>
                        <a:pt x="24" y="14"/>
                      </a:lnTo>
                      <a:lnTo>
                        <a:pt x="20" y="14"/>
                      </a:lnTo>
                      <a:lnTo>
                        <a:pt x="14" y="14"/>
                      </a:lnTo>
                      <a:lnTo>
                        <a:pt x="10" y="10"/>
                      </a:lnTo>
                      <a:lnTo>
                        <a:pt x="2" y="6"/>
                      </a:lnTo>
                      <a:lnTo>
                        <a:pt x="0" y="12"/>
                      </a:lnTo>
                      <a:lnTo>
                        <a:pt x="6" y="18"/>
                      </a:lnTo>
                      <a:lnTo>
                        <a:pt x="8" y="18"/>
                      </a:lnTo>
                      <a:lnTo>
                        <a:pt x="10" y="24"/>
                      </a:lnTo>
                      <a:lnTo>
                        <a:pt x="12" y="28"/>
                      </a:lnTo>
                      <a:lnTo>
                        <a:pt x="14" y="30"/>
                      </a:lnTo>
                      <a:lnTo>
                        <a:pt x="20" y="34"/>
                      </a:lnTo>
                      <a:lnTo>
                        <a:pt x="28" y="38"/>
                      </a:lnTo>
                      <a:lnTo>
                        <a:pt x="32" y="50"/>
                      </a:lnTo>
                      <a:lnTo>
                        <a:pt x="36" y="46"/>
                      </a:lnTo>
                      <a:lnTo>
                        <a:pt x="42" y="42"/>
                      </a:lnTo>
                      <a:lnTo>
                        <a:pt x="46" y="38"/>
                      </a:lnTo>
                      <a:lnTo>
                        <a:pt x="54" y="38"/>
                      </a:lnTo>
                      <a:lnTo>
                        <a:pt x="54" y="44"/>
                      </a:lnTo>
                      <a:lnTo>
                        <a:pt x="56" y="46"/>
                      </a:lnTo>
                      <a:lnTo>
                        <a:pt x="56" y="52"/>
                      </a:lnTo>
                      <a:lnTo>
                        <a:pt x="58" y="54"/>
                      </a:lnTo>
                      <a:lnTo>
                        <a:pt x="60" y="56"/>
                      </a:lnTo>
                      <a:lnTo>
                        <a:pt x="64" y="56"/>
                      </a:lnTo>
                      <a:lnTo>
                        <a:pt x="68" y="60"/>
                      </a:lnTo>
                      <a:lnTo>
                        <a:pt x="72" y="28"/>
                      </a:lnTo>
                      <a:lnTo>
                        <a:pt x="78" y="28"/>
                      </a:lnTo>
                      <a:lnTo>
                        <a:pt x="64" y="18"/>
                      </a:lnTo>
                      <a:lnTo>
                        <a:pt x="62" y="14"/>
                      </a:lnTo>
                      <a:lnTo>
                        <a:pt x="56" y="8"/>
                      </a:lnTo>
                      <a:lnTo>
                        <a:pt x="56" y="6"/>
                      </a:lnTo>
                      <a:lnTo>
                        <a:pt x="52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48" name="işļîdê">
                  <a:extLst>
                    <a:ext uri="{FF2B5EF4-FFF2-40B4-BE49-F238E27FC236}">
                      <a16:creationId xmlns:a16="http://schemas.microsoft.com/office/drawing/2014/main" id="{8E76D4BF-8DA1-41E4-9244-C6F021AAF6C4}"/>
                    </a:ext>
                  </a:extLst>
                </p:cNvPr>
                <p:cNvSpPr/>
                <p:nvPr/>
              </p:nvSpPr>
              <p:spPr bwMode="auto">
                <a:xfrm>
                  <a:off x="8283945" y="3934923"/>
                  <a:ext cx="265802" cy="254992"/>
                </a:xfrm>
                <a:custGeom>
                  <a:avLst/>
                  <a:gdLst>
                    <a:gd name="T0" fmla="*/ 2147483647 w 152"/>
                    <a:gd name="T1" fmla="*/ 2147483647 h 154"/>
                    <a:gd name="T2" fmla="*/ 0 w 152"/>
                    <a:gd name="T3" fmla="*/ 2147483647 h 154"/>
                    <a:gd name="T4" fmla="*/ 2147483647 w 152"/>
                    <a:gd name="T5" fmla="*/ 2147483647 h 154"/>
                    <a:gd name="T6" fmla="*/ 2147483647 w 152"/>
                    <a:gd name="T7" fmla="*/ 2147483647 h 154"/>
                    <a:gd name="T8" fmla="*/ 2147483647 w 152"/>
                    <a:gd name="T9" fmla="*/ 2147483647 h 154"/>
                    <a:gd name="T10" fmla="*/ 2147483647 w 152"/>
                    <a:gd name="T11" fmla="*/ 2147483647 h 154"/>
                    <a:gd name="T12" fmla="*/ 2147483647 w 152"/>
                    <a:gd name="T13" fmla="*/ 2147483647 h 154"/>
                    <a:gd name="T14" fmla="*/ 2147483647 w 152"/>
                    <a:gd name="T15" fmla="*/ 2147483647 h 154"/>
                    <a:gd name="T16" fmla="*/ 2147483647 w 152"/>
                    <a:gd name="T17" fmla="*/ 2147483647 h 154"/>
                    <a:gd name="T18" fmla="*/ 2147483647 w 152"/>
                    <a:gd name="T19" fmla="*/ 2147483647 h 154"/>
                    <a:gd name="T20" fmla="*/ 2147483647 w 152"/>
                    <a:gd name="T21" fmla="*/ 2147483647 h 154"/>
                    <a:gd name="T22" fmla="*/ 2147483647 w 152"/>
                    <a:gd name="T23" fmla="*/ 2147483647 h 154"/>
                    <a:gd name="T24" fmla="*/ 2147483647 w 152"/>
                    <a:gd name="T25" fmla="*/ 2147483647 h 154"/>
                    <a:gd name="T26" fmla="*/ 2147483647 w 152"/>
                    <a:gd name="T27" fmla="*/ 2147483647 h 154"/>
                    <a:gd name="T28" fmla="*/ 2147483647 w 152"/>
                    <a:gd name="T29" fmla="*/ 2147483647 h 154"/>
                    <a:gd name="T30" fmla="*/ 2147483647 w 152"/>
                    <a:gd name="T31" fmla="*/ 2147483647 h 154"/>
                    <a:gd name="T32" fmla="*/ 2147483647 w 152"/>
                    <a:gd name="T33" fmla="*/ 2147483647 h 154"/>
                    <a:gd name="T34" fmla="*/ 2147483647 w 152"/>
                    <a:gd name="T35" fmla="*/ 2147483647 h 154"/>
                    <a:gd name="T36" fmla="*/ 2147483647 w 152"/>
                    <a:gd name="T37" fmla="*/ 2147483647 h 154"/>
                    <a:gd name="T38" fmla="*/ 2147483647 w 152"/>
                    <a:gd name="T39" fmla="*/ 2147483647 h 154"/>
                    <a:gd name="T40" fmla="*/ 2147483647 w 152"/>
                    <a:gd name="T41" fmla="*/ 2147483647 h 154"/>
                    <a:gd name="T42" fmla="*/ 2147483647 w 152"/>
                    <a:gd name="T43" fmla="*/ 2147483647 h 154"/>
                    <a:gd name="T44" fmla="*/ 2147483647 w 152"/>
                    <a:gd name="T45" fmla="*/ 2147483647 h 154"/>
                    <a:gd name="T46" fmla="*/ 2147483647 w 152"/>
                    <a:gd name="T47" fmla="*/ 2147483647 h 154"/>
                    <a:gd name="T48" fmla="*/ 2147483647 w 152"/>
                    <a:gd name="T49" fmla="*/ 2147483647 h 154"/>
                    <a:gd name="T50" fmla="*/ 2147483647 w 152"/>
                    <a:gd name="T51" fmla="*/ 2147483647 h 154"/>
                    <a:gd name="T52" fmla="*/ 2147483647 w 152"/>
                    <a:gd name="T53" fmla="*/ 2147483647 h 154"/>
                    <a:gd name="T54" fmla="*/ 2147483647 w 152"/>
                    <a:gd name="T55" fmla="*/ 2147483647 h 154"/>
                    <a:gd name="T56" fmla="*/ 2147483647 w 152"/>
                    <a:gd name="T57" fmla="*/ 2147483647 h 154"/>
                    <a:gd name="T58" fmla="*/ 2147483647 w 152"/>
                    <a:gd name="T59" fmla="*/ 2147483647 h 154"/>
                    <a:gd name="T60" fmla="*/ 2147483647 w 152"/>
                    <a:gd name="T61" fmla="*/ 2147483647 h 154"/>
                    <a:gd name="T62" fmla="*/ 2147483647 w 152"/>
                    <a:gd name="T63" fmla="*/ 2147483647 h 154"/>
                    <a:gd name="T64" fmla="*/ 2147483647 w 152"/>
                    <a:gd name="T65" fmla="*/ 2147483647 h 154"/>
                    <a:gd name="T66" fmla="*/ 2147483647 w 152"/>
                    <a:gd name="T67" fmla="*/ 2147483647 h 154"/>
                    <a:gd name="T68" fmla="*/ 2147483647 w 152"/>
                    <a:gd name="T69" fmla="*/ 2147483647 h 154"/>
                    <a:gd name="T70" fmla="*/ 2147483647 w 152"/>
                    <a:gd name="T71" fmla="*/ 2147483647 h 154"/>
                    <a:gd name="T72" fmla="*/ 2147483647 w 152"/>
                    <a:gd name="T73" fmla="*/ 2147483647 h 154"/>
                    <a:gd name="T74" fmla="*/ 2147483647 w 152"/>
                    <a:gd name="T75" fmla="*/ 0 h 15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152"/>
                    <a:gd name="T115" fmla="*/ 0 h 154"/>
                    <a:gd name="T116" fmla="*/ 152 w 152"/>
                    <a:gd name="T117" fmla="*/ 154 h 15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152" h="154">
                      <a:moveTo>
                        <a:pt x="4" y="0"/>
                      </a:moveTo>
                      <a:lnTo>
                        <a:pt x="4" y="76"/>
                      </a:lnTo>
                      <a:lnTo>
                        <a:pt x="0" y="80"/>
                      </a:lnTo>
                      <a:lnTo>
                        <a:pt x="0" y="84"/>
                      </a:lnTo>
                      <a:lnTo>
                        <a:pt x="4" y="88"/>
                      </a:lnTo>
                      <a:lnTo>
                        <a:pt x="4" y="126"/>
                      </a:lnTo>
                      <a:lnTo>
                        <a:pt x="14" y="130"/>
                      </a:lnTo>
                      <a:lnTo>
                        <a:pt x="24" y="130"/>
                      </a:lnTo>
                      <a:lnTo>
                        <a:pt x="28" y="130"/>
                      </a:lnTo>
                      <a:lnTo>
                        <a:pt x="32" y="126"/>
                      </a:lnTo>
                      <a:lnTo>
                        <a:pt x="36" y="122"/>
                      </a:lnTo>
                      <a:lnTo>
                        <a:pt x="38" y="118"/>
                      </a:lnTo>
                      <a:lnTo>
                        <a:pt x="32" y="118"/>
                      </a:lnTo>
                      <a:lnTo>
                        <a:pt x="42" y="118"/>
                      </a:lnTo>
                      <a:lnTo>
                        <a:pt x="42" y="110"/>
                      </a:lnTo>
                      <a:lnTo>
                        <a:pt x="42" y="104"/>
                      </a:lnTo>
                      <a:lnTo>
                        <a:pt x="46" y="98"/>
                      </a:lnTo>
                      <a:lnTo>
                        <a:pt x="52" y="98"/>
                      </a:lnTo>
                      <a:lnTo>
                        <a:pt x="68" y="98"/>
                      </a:lnTo>
                      <a:lnTo>
                        <a:pt x="82" y="106"/>
                      </a:lnTo>
                      <a:lnTo>
                        <a:pt x="86" y="110"/>
                      </a:lnTo>
                      <a:lnTo>
                        <a:pt x="88" y="114"/>
                      </a:lnTo>
                      <a:lnTo>
                        <a:pt x="90" y="120"/>
                      </a:lnTo>
                      <a:lnTo>
                        <a:pt x="92" y="126"/>
                      </a:lnTo>
                      <a:lnTo>
                        <a:pt x="90" y="124"/>
                      </a:lnTo>
                      <a:lnTo>
                        <a:pt x="92" y="130"/>
                      </a:lnTo>
                      <a:lnTo>
                        <a:pt x="96" y="134"/>
                      </a:lnTo>
                      <a:lnTo>
                        <a:pt x="98" y="138"/>
                      </a:lnTo>
                      <a:lnTo>
                        <a:pt x="104" y="142"/>
                      </a:lnTo>
                      <a:lnTo>
                        <a:pt x="120" y="146"/>
                      </a:lnTo>
                      <a:lnTo>
                        <a:pt x="132" y="150"/>
                      </a:lnTo>
                      <a:lnTo>
                        <a:pt x="136" y="152"/>
                      </a:lnTo>
                      <a:lnTo>
                        <a:pt x="138" y="154"/>
                      </a:lnTo>
                      <a:lnTo>
                        <a:pt x="142" y="154"/>
                      </a:lnTo>
                      <a:lnTo>
                        <a:pt x="148" y="154"/>
                      </a:lnTo>
                      <a:lnTo>
                        <a:pt x="150" y="152"/>
                      </a:lnTo>
                      <a:lnTo>
                        <a:pt x="152" y="150"/>
                      </a:lnTo>
                      <a:lnTo>
                        <a:pt x="150" y="146"/>
                      </a:lnTo>
                      <a:lnTo>
                        <a:pt x="148" y="142"/>
                      </a:lnTo>
                      <a:lnTo>
                        <a:pt x="144" y="138"/>
                      </a:lnTo>
                      <a:lnTo>
                        <a:pt x="142" y="134"/>
                      </a:lnTo>
                      <a:lnTo>
                        <a:pt x="136" y="132"/>
                      </a:lnTo>
                      <a:lnTo>
                        <a:pt x="132" y="130"/>
                      </a:lnTo>
                      <a:lnTo>
                        <a:pt x="130" y="122"/>
                      </a:lnTo>
                      <a:lnTo>
                        <a:pt x="128" y="120"/>
                      </a:lnTo>
                      <a:lnTo>
                        <a:pt x="124" y="118"/>
                      </a:lnTo>
                      <a:lnTo>
                        <a:pt x="122" y="118"/>
                      </a:lnTo>
                      <a:lnTo>
                        <a:pt x="118" y="116"/>
                      </a:lnTo>
                      <a:lnTo>
                        <a:pt x="114" y="108"/>
                      </a:lnTo>
                      <a:lnTo>
                        <a:pt x="112" y="104"/>
                      </a:lnTo>
                      <a:lnTo>
                        <a:pt x="112" y="98"/>
                      </a:lnTo>
                      <a:lnTo>
                        <a:pt x="108" y="98"/>
                      </a:lnTo>
                      <a:lnTo>
                        <a:pt x="102" y="94"/>
                      </a:lnTo>
                      <a:lnTo>
                        <a:pt x="96" y="84"/>
                      </a:lnTo>
                      <a:lnTo>
                        <a:pt x="102" y="84"/>
                      </a:lnTo>
                      <a:lnTo>
                        <a:pt x="112" y="84"/>
                      </a:lnTo>
                      <a:lnTo>
                        <a:pt x="118" y="84"/>
                      </a:lnTo>
                      <a:lnTo>
                        <a:pt x="122" y="82"/>
                      </a:lnTo>
                      <a:lnTo>
                        <a:pt x="124" y="80"/>
                      </a:lnTo>
                      <a:lnTo>
                        <a:pt x="126" y="76"/>
                      </a:lnTo>
                      <a:lnTo>
                        <a:pt x="122" y="74"/>
                      </a:lnTo>
                      <a:lnTo>
                        <a:pt x="116" y="72"/>
                      </a:lnTo>
                      <a:lnTo>
                        <a:pt x="104" y="66"/>
                      </a:lnTo>
                      <a:lnTo>
                        <a:pt x="96" y="62"/>
                      </a:lnTo>
                      <a:lnTo>
                        <a:pt x="94" y="60"/>
                      </a:lnTo>
                      <a:lnTo>
                        <a:pt x="90" y="58"/>
                      </a:lnTo>
                      <a:lnTo>
                        <a:pt x="86" y="58"/>
                      </a:lnTo>
                      <a:lnTo>
                        <a:pt x="82" y="58"/>
                      </a:lnTo>
                      <a:lnTo>
                        <a:pt x="82" y="56"/>
                      </a:lnTo>
                      <a:lnTo>
                        <a:pt x="80" y="52"/>
                      </a:lnTo>
                      <a:lnTo>
                        <a:pt x="80" y="46"/>
                      </a:lnTo>
                      <a:lnTo>
                        <a:pt x="80" y="44"/>
                      </a:lnTo>
                      <a:lnTo>
                        <a:pt x="78" y="38"/>
                      </a:lnTo>
                      <a:lnTo>
                        <a:pt x="56" y="22"/>
                      </a:lnTo>
                      <a:lnTo>
                        <a:pt x="32" y="12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49" name="ïṣḷïḍê">
                  <a:extLst>
                    <a:ext uri="{FF2B5EF4-FFF2-40B4-BE49-F238E27FC236}">
                      <a16:creationId xmlns:a16="http://schemas.microsoft.com/office/drawing/2014/main" id="{83621DAE-C3BB-47C0-B77C-5BB2B6577960}"/>
                    </a:ext>
                  </a:extLst>
                </p:cNvPr>
                <p:cNvSpPr/>
                <p:nvPr/>
              </p:nvSpPr>
              <p:spPr bwMode="auto">
                <a:xfrm>
                  <a:off x="7007266" y="3685535"/>
                  <a:ext cx="307120" cy="343260"/>
                </a:xfrm>
                <a:custGeom>
                  <a:avLst/>
                  <a:gdLst>
                    <a:gd name="T0" fmla="*/ 2147483647 w 176"/>
                    <a:gd name="T1" fmla="*/ 2147483647 h 206"/>
                    <a:gd name="T2" fmla="*/ 2147483647 w 176"/>
                    <a:gd name="T3" fmla="*/ 2147483647 h 206"/>
                    <a:gd name="T4" fmla="*/ 2147483647 w 176"/>
                    <a:gd name="T5" fmla="*/ 2147483647 h 206"/>
                    <a:gd name="T6" fmla="*/ 0 w 176"/>
                    <a:gd name="T7" fmla="*/ 2147483647 h 206"/>
                    <a:gd name="T8" fmla="*/ 2147483647 w 176"/>
                    <a:gd name="T9" fmla="*/ 0 h 206"/>
                    <a:gd name="T10" fmla="*/ 2147483647 w 176"/>
                    <a:gd name="T11" fmla="*/ 0 h 206"/>
                    <a:gd name="T12" fmla="*/ 2147483647 w 176"/>
                    <a:gd name="T13" fmla="*/ 2147483647 h 206"/>
                    <a:gd name="T14" fmla="*/ 2147483647 w 176"/>
                    <a:gd name="T15" fmla="*/ 2147483647 h 206"/>
                    <a:gd name="T16" fmla="*/ 2147483647 w 176"/>
                    <a:gd name="T17" fmla="*/ 2147483647 h 206"/>
                    <a:gd name="T18" fmla="*/ 2147483647 w 176"/>
                    <a:gd name="T19" fmla="*/ 2147483647 h 206"/>
                    <a:gd name="T20" fmla="*/ 2147483647 w 176"/>
                    <a:gd name="T21" fmla="*/ 2147483647 h 206"/>
                    <a:gd name="T22" fmla="*/ 2147483647 w 176"/>
                    <a:gd name="T23" fmla="*/ 2147483647 h 206"/>
                    <a:gd name="T24" fmla="*/ 2147483647 w 176"/>
                    <a:gd name="T25" fmla="*/ 2147483647 h 206"/>
                    <a:gd name="T26" fmla="*/ 2147483647 w 176"/>
                    <a:gd name="T27" fmla="*/ 2147483647 h 206"/>
                    <a:gd name="T28" fmla="*/ 2147483647 w 176"/>
                    <a:gd name="T29" fmla="*/ 2147483647 h 206"/>
                    <a:gd name="T30" fmla="*/ 2147483647 w 176"/>
                    <a:gd name="T31" fmla="*/ 2147483647 h 206"/>
                    <a:gd name="T32" fmla="*/ 2147483647 w 176"/>
                    <a:gd name="T33" fmla="*/ 2147483647 h 206"/>
                    <a:gd name="T34" fmla="*/ 2147483647 w 176"/>
                    <a:gd name="T35" fmla="*/ 2147483647 h 206"/>
                    <a:gd name="T36" fmla="*/ 2147483647 w 176"/>
                    <a:gd name="T37" fmla="*/ 2147483647 h 206"/>
                    <a:gd name="T38" fmla="*/ 2147483647 w 176"/>
                    <a:gd name="T39" fmla="*/ 2147483647 h 206"/>
                    <a:gd name="T40" fmla="*/ 2147483647 w 176"/>
                    <a:gd name="T41" fmla="*/ 2147483647 h 206"/>
                    <a:gd name="T42" fmla="*/ 2147483647 w 176"/>
                    <a:gd name="T43" fmla="*/ 2147483647 h 206"/>
                    <a:gd name="T44" fmla="*/ 2147483647 w 176"/>
                    <a:gd name="T45" fmla="*/ 2147483647 h 206"/>
                    <a:gd name="T46" fmla="*/ 2147483647 w 176"/>
                    <a:gd name="T47" fmla="*/ 2147483647 h 206"/>
                    <a:gd name="T48" fmla="*/ 2147483647 w 176"/>
                    <a:gd name="T49" fmla="*/ 2147483647 h 206"/>
                    <a:gd name="T50" fmla="*/ 2147483647 w 176"/>
                    <a:gd name="T51" fmla="*/ 2147483647 h 206"/>
                    <a:gd name="T52" fmla="*/ 2147483647 w 176"/>
                    <a:gd name="T53" fmla="*/ 2147483647 h 206"/>
                    <a:gd name="T54" fmla="*/ 2147483647 w 176"/>
                    <a:gd name="T55" fmla="*/ 2147483647 h 206"/>
                    <a:gd name="T56" fmla="*/ 2147483647 w 176"/>
                    <a:gd name="T57" fmla="*/ 2147483647 h 206"/>
                    <a:gd name="T58" fmla="*/ 2147483647 w 176"/>
                    <a:gd name="T59" fmla="*/ 2147483647 h 206"/>
                    <a:gd name="T60" fmla="*/ 2147483647 w 176"/>
                    <a:gd name="T61" fmla="*/ 2147483647 h 206"/>
                    <a:gd name="T62" fmla="*/ 2147483647 w 176"/>
                    <a:gd name="T63" fmla="*/ 2147483647 h 206"/>
                    <a:gd name="T64" fmla="*/ 2147483647 w 176"/>
                    <a:gd name="T65" fmla="*/ 2147483647 h 206"/>
                    <a:gd name="T66" fmla="*/ 2147483647 w 176"/>
                    <a:gd name="T67" fmla="*/ 2147483647 h 206"/>
                    <a:gd name="T68" fmla="*/ 2147483647 w 176"/>
                    <a:gd name="T69" fmla="*/ 2147483647 h 206"/>
                    <a:gd name="T70" fmla="*/ 2147483647 w 176"/>
                    <a:gd name="T71" fmla="*/ 2147483647 h 206"/>
                    <a:gd name="T72" fmla="*/ 2147483647 w 176"/>
                    <a:gd name="T73" fmla="*/ 2147483647 h 206"/>
                    <a:gd name="T74" fmla="*/ 2147483647 w 176"/>
                    <a:gd name="T75" fmla="*/ 2147483647 h 206"/>
                    <a:gd name="T76" fmla="*/ 2147483647 w 176"/>
                    <a:gd name="T77" fmla="*/ 2147483647 h 206"/>
                    <a:gd name="T78" fmla="*/ 2147483647 w 176"/>
                    <a:gd name="T79" fmla="*/ 2147483647 h 206"/>
                    <a:gd name="T80" fmla="*/ 2147483647 w 176"/>
                    <a:gd name="T81" fmla="*/ 2147483647 h 206"/>
                    <a:gd name="T82" fmla="*/ 2147483647 w 176"/>
                    <a:gd name="T83" fmla="*/ 2147483647 h 206"/>
                    <a:gd name="T84" fmla="*/ 2147483647 w 176"/>
                    <a:gd name="T85" fmla="*/ 2147483647 h 206"/>
                    <a:gd name="T86" fmla="*/ 2147483647 w 176"/>
                    <a:gd name="T87" fmla="*/ 2147483647 h 20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176"/>
                    <a:gd name="T133" fmla="*/ 0 h 206"/>
                    <a:gd name="T134" fmla="*/ 176 w 176"/>
                    <a:gd name="T135" fmla="*/ 206 h 20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176" h="206">
                      <a:moveTo>
                        <a:pt x="42" y="54"/>
                      </a:moveTo>
                      <a:lnTo>
                        <a:pt x="36" y="46"/>
                      </a:lnTo>
                      <a:lnTo>
                        <a:pt x="32" y="38"/>
                      </a:lnTo>
                      <a:lnTo>
                        <a:pt x="22" y="28"/>
                      </a:lnTo>
                      <a:lnTo>
                        <a:pt x="16" y="24"/>
                      </a:lnTo>
                      <a:lnTo>
                        <a:pt x="6" y="14"/>
                      </a:lnTo>
                      <a:lnTo>
                        <a:pt x="2" y="10"/>
                      </a:lnTo>
                      <a:lnTo>
                        <a:pt x="0" y="4"/>
                      </a:lnTo>
                      <a:lnTo>
                        <a:pt x="0" y="2"/>
                      </a:lnTo>
                      <a:lnTo>
                        <a:pt x="4" y="0"/>
                      </a:lnTo>
                      <a:lnTo>
                        <a:pt x="8" y="0"/>
                      </a:lnTo>
                      <a:lnTo>
                        <a:pt x="10" y="0"/>
                      </a:lnTo>
                      <a:lnTo>
                        <a:pt x="10" y="4"/>
                      </a:lnTo>
                      <a:lnTo>
                        <a:pt x="18" y="6"/>
                      </a:lnTo>
                      <a:lnTo>
                        <a:pt x="34" y="6"/>
                      </a:lnTo>
                      <a:lnTo>
                        <a:pt x="36" y="6"/>
                      </a:lnTo>
                      <a:lnTo>
                        <a:pt x="40" y="8"/>
                      </a:lnTo>
                      <a:lnTo>
                        <a:pt x="44" y="14"/>
                      </a:lnTo>
                      <a:lnTo>
                        <a:pt x="48" y="20"/>
                      </a:lnTo>
                      <a:lnTo>
                        <a:pt x="52" y="28"/>
                      </a:lnTo>
                      <a:lnTo>
                        <a:pt x="60" y="32"/>
                      </a:lnTo>
                      <a:lnTo>
                        <a:pt x="62" y="34"/>
                      </a:lnTo>
                      <a:lnTo>
                        <a:pt x="64" y="36"/>
                      </a:lnTo>
                      <a:lnTo>
                        <a:pt x="70" y="38"/>
                      </a:lnTo>
                      <a:lnTo>
                        <a:pt x="74" y="42"/>
                      </a:lnTo>
                      <a:lnTo>
                        <a:pt x="82" y="52"/>
                      </a:lnTo>
                      <a:lnTo>
                        <a:pt x="88" y="58"/>
                      </a:lnTo>
                      <a:lnTo>
                        <a:pt x="90" y="62"/>
                      </a:lnTo>
                      <a:lnTo>
                        <a:pt x="92" y="64"/>
                      </a:lnTo>
                      <a:lnTo>
                        <a:pt x="98" y="62"/>
                      </a:lnTo>
                      <a:lnTo>
                        <a:pt x="100" y="66"/>
                      </a:lnTo>
                      <a:lnTo>
                        <a:pt x="108" y="72"/>
                      </a:lnTo>
                      <a:lnTo>
                        <a:pt x="118" y="80"/>
                      </a:lnTo>
                      <a:lnTo>
                        <a:pt x="120" y="82"/>
                      </a:lnTo>
                      <a:lnTo>
                        <a:pt x="122" y="86"/>
                      </a:lnTo>
                      <a:lnTo>
                        <a:pt x="124" y="84"/>
                      </a:lnTo>
                      <a:lnTo>
                        <a:pt x="128" y="82"/>
                      </a:lnTo>
                      <a:lnTo>
                        <a:pt x="128" y="86"/>
                      </a:lnTo>
                      <a:lnTo>
                        <a:pt x="126" y="90"/>
                      </a:lnTo>
                      <a:lnTo>
                        <a:pt x="124" y="94"/>
                      </a:lnTo>
                      <a:lnTo>
                        <a:pt x="140" y="94"/>
                      </a:lnTo>
                      <a:lnTo>
                        <a:pt x="140" y="102"/>
                      </a:lnTo>
                      <a:lnTo>
                        <a:pt x="136" y="114"/>
                      </a:lnTo>
                      <a:lnTo>
                        <a:pt x="138" y="118"/>
                      </a:lnTo>
                      <a:lnTo>
                        <a:pt x="142" y="120"/>
                      </a:lnTo>
                      <a:lnTo>
                        <a:pt x="146" y="122"/>
                      </a:lnTo>
                      <a:lnTo>
                        <a:pt x="152" y="122"/>
                      </a:lnTo>
                      <a:lnTo>
                        <a:pt x="152" y="134"/>
                      </a:lnTo>
                      <a:lnTo>
                        <a:pt x="152" y="136"/>
                      </a:lnTo>
                      <a:lnTo>
                        <a:pt x="152" y="138"/>
                      </a:lnTo>
                      <a:lnTo>
                        <a:pt x="156" y="138"/>
                      </a:lnTo>
                      <a:lnTo>
                        <a:pt x="158" y="138"/>
                      </a:lnTo>
                      <a:lnTo>
                        <a:pt x="160" y="140"/>
                      </a:lnTo>
                      <a:lnTo>
                        <a:pt x="162" y="144"/>
                      </a:lnTo>
                      <a:lnTo>
                        <a:pt x="172" y="150"/>
                      </a:lnTo>
                      <a:lnTo>
                        <a:pt x="174" y="152"/>
                      </a:lnTo>
                      <a:lnTo>
                        <a:pt x="176" y="158"/>
                      </a:lnTo>
                      <a:lnTo>
                        <a:pt x="174" y="192"/>
                      </a:lnTo>
                      <a:lnTo>
                        <a:pt x="174" y="204"/>
                      </a:lnTo>
                      <a:lnTo>
                        <a:pt x="170" y="206"/>
                      </a:lnTo>
                      <a:lnTo>
                        <a:pt x="164" y="206"/>
                      </a:lnTo>
                      <a:lnTo>
                        <a:pt x="160" y="204"/>
                      </a:lnTo>
                      <a:lnTo>
                        <a:pt x="154" y="206"/>
                      </a:lnTo>
                      <a:lnTo>
                        <a:pt x="152" y="206"/>
                      </a:lnTo>
                      <a:lnTo>
                        <a:pt x="148" y="206"/>
                      </a:lnTo>
                      <a:lnTo>
                        <a:pt x="146" y="204"/>
                      </a:lnTo>
                      <a:lnTo>
                        <a:pt x="144" y="198"/>
                      </a:lnTo>
                      <a:lnTo>
                        <a:pt x="140" y="192"/>
                      </a:lnTo>
                      <a:lnTo>
                        <a:pt x="132" y="186"/>
                      </a:lnTo>
                      <a:lnTo>
                        <a:pt x="124" y="180"/>
                      </a:lnTo>
                      <a:lnTo>
                        <a:pt x="118" y="176"/>
                      </a:lnTo>
                      <a:lnTo>
                        <a:pt x="112" y="168"/>
                      </a:lnTo>
                      <a:lnTo>
                        <a:pt x="104" y="160"/>
                      </a:lnTo>
                      <a:lnTo>
                        <a:pt x="98" y="150"/>
                      </a:lnTo>
                      <a:lnTo>
                        <a:pt x="96" y="144"/>
                      </a:lnTo>
                      <a:lnTo>
                        <a:pt x="94" y="138"/>
                      </a:lnTo>
                      <a:lnTo>
                        <a:pt x="88" y="126"/>
                      </a:lnTo>
                      <a:lnTo>
                        <a:pt x="82" y="114"/>
                      </a:lnTo>
                      <a:lnTo>
                        <a:pt x="76" y="104"/>
                      </a:lnTo>
                      <a:lnTo>
                        <a:pt x="66" y="94"/>
                      </a:lnTo>
                      <a:lnTo>
                        <a:pt x="64" y="88"/>
                      </a:lnTo>
                      <a:lnTo>
                        <a:pt x="64" y="82"/>
                      </a:lnTo>
                      <a:lnTo>
                        <a:pt x="62" y="76"/>
                      </a:lnTo>
                      <a:lnTo>
                        <a:pt x="60" y="70"/>
                      </a:lnTo>
                      <a:lnTo>
                        <a:pt x="54" y="66"/>
                      </a:lnTo>
                      <a:lnTo>
                        <a:pt x="48" y="62"/>
                      </a:lnTo>
                      <a:lnTo>
                        <a:pt x="42" y="58"/>
                      </a:lnTo>
                      <a:lnTo>
                        <a:pt x="40" y="54"/>
                      </a:lnTo>
                      <a:lnTo>
                        <a:pt x="42" y="5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50" name="ïṥľïdê">
                  <a:extLst>
                    <a:ext uri="{FF2B5EF4-FFF2-40B4-BE49-F238E27FC236}">
                      <a16:creationId xmlns:a16="http://schemas.microsoft.com/office/drawing/2014/main" id="{8781E60E-71DD-4497-9899-AA4C8EF4C745}"/>
                    </a:ext>
                  </a:extLst>
                </p:cNvPr>
                <p:cNvSpPr/>
                <p:nvPr/>
              </p:nvSpPr>
              <p:spPr bwMode="auto">
                <a:xfrm>
                  <a:off x="7401151" y="3735973"/>
                  <a:ext cx="279576" cy="243783"/>
                </a:xfrm>
                <a:custGeom>
                  <a:avLst/>
                  <a:gdLst>
                    <a:gd name="T0" fmla="*/ 2147483647 w 160"/>
                    <a:gd name="T1" fmla="*/ 2147483647 h 146"/>
                    <a:gd name="T2" fmla="*/ 2147483647 w 160"/>
                    <a:gd name="T3" fmla="*/ 0 h 146"/>
                    <a:gd name="T4" fmla="*/ 2147483647 w 160"/>
                    <a:gd name="T5" fmla="*/ 2147483647 h 146"/>
                    <a:gd name="T6" fmla="*/ 2147483647 w 160"/>
                    <a:gd name="T7" fmla="*/ 2147483647 h 146"/>
                    <a:gd name="T8" fmla="*/ 2147483647 w 160"/>
                    <a:gd name="T9" fmla="*/ 2147483647 h 146"/>
                    <a:gd name="T10" fmla="*/ 2147483647 w 160"/>
                    <a:gd name="T11" fmla="*/ 2147483647 h 146"/>
                    <a:gd name="T12" fmla="*/ 2147483647 w 160"/>
                    <a:gd name="T13" fmla="*/ 2147483647 h 146"/>
                    <a:gd name="T14" fmla="*/ 2147483647 w 160"/>
                    <a:gd name="T15" fmla="*/ 2147483647 h 146"/>
                    <a:gd name="T16" fmla="*/ 2147483647 w 160"/>
                    <a:gd name="T17" fmla="*/ 2147483647 h 146"/>
                    <a:gd name="T18" fmla="*/ 2147483647 w 160"/>
                    <a:gd name="T19" fmla="*/ 2147483647 h 146"/>
                    <a:gd name="T20" fmla="*/ 2147483647 w 160"/>
                    <a:gd name="T21" fmla="*/ 2147483647 h 146"/>
                    <a:gd name="T22" fmla="*/ 2147483647 w 160"/>
                    <a:gd name="T23" fmla="*/ 2147483647 h 146"/>
                    <a:gd name="T24" fmla="*/ 2147483647 w 160"/>
                    <a:gd name="T25" fmla="*/ 2147483647 h 146"/>
                    <a:gd name="T26" fmla="*/ 2147483647 w 160"/>
                    <a:gd name="T27" fmla="*/ 2147483647 h 146"/>
                    <a:gd name="T28" fmla="*/ 2147483647 w 160"/>
                    <a:gd name="T29" fmla="*/ 2147483647 h 146"/>
                    <a:gd name="T30" fmla="*/ 2147483647 w 160"/>
                    <a:gd name="T31" fmla="*/ 2147483647 h 146"/>
                    <a:gd name="T32" fmla="*/ 0 w 160"/>
                    <a:gd name="T33" fmla="*/ 2147483647 h 146"/>
                    <a:gd name="T34" fmla="*/ 2147483647 w 160"/>
                    <a:gd name="T35" fmla="*/ 2147483647 h 146"/>
                    <a:gd name="T36" fmla="*/ 2147483647 w 160"/>
                    <a:gd name="T37" fmla="*/ 2147483647 h 146"/>
                    <a:gd name="T38" fmla="*/ 2147483647 w 160"/>
                    <a:gd name="T39" fmla="*/ 2147483647 h 146"/>
                    <a:gd name="T40" fmla="*/ 2147483647 w 160"/>
                    <a:gd name="T41" fmla="*/ 2147483647 h 146"/>
                    <a:gd name="T42" fmla="*/ 2147483647 w 160"/>
                    <a:gd name="T43" fmla="*/ 2147483647 h 146"/>
                    <a:gd name="T44" fmla="*/ 2147483647 w 160"/>
                    <a:gd name="T45" fmla="*/ 2147483647 h 146"/>
                    <a:gd name="T46" fmla="*/ 2147483647 w 160"/>
                    <a:gd name="T47" fmla="*/ 2147483647 h 146"/>
                    <a:gd name="T48" fmla="*/ 2147483647 w 160"/>
                    <a:gd name="T49" fmla="*/ 2147483647 h 146"/>
                    <a:gd name="T50" fmla="*/ 2147483647 w 160"/>
                    <a:gd name="T51" fmla="*/ 2147483647 h 146"/>
                    <a:gd name="T52" fmla="*/ 2147483647 w 160"/>
                    <a:gd name="T53" fmla="*/ 2147483647 h 146"/>
                    <a:gd name="T54" fmla="*/ 2147483647 w 160"/>
                    <a:gd name="T55" fmla="*/ 2147483647 h 146"/>
                    <a:gd name="T56" fmla="*/ 2147483647 w 160"/>
                    <a:gd name="T57" fmla="*/ 2147483647 h 146"/>
                    <a:gd name="T58" fmla="*/ 2147483647 w 160"/>
                    <a:gd name="T59" fmla="*/ 2147483647 h 146"/>
                    <a:gd name="T60" fmla="*/ 2147483647 w 160"/>
                    <a:gd name="T61" fmla="*/ 2147483647 h 146"/>
                    <a:gd name="T62" fmla="*/ 2147483647 w 160"/>
                    <a:gd name="T63" fmla="*/ 2147483647 h 146"/>
                    <a:gd name="T64" fmla="*/ 2147483647 w 160"/>
                    <a:gd name="T65" fmla="*/ 2147483647 h 146"/>
                    <a:gd name="T66" fmla="*/ 2147483647 w 160"/>
                    <a:gd name="T67" fmla="*/ 2147483647 h 146"/>
                    <a:gd name="T68" fmla="*/ 2147483647 w 160"/>
                    <a:gd name="T69" fmla="*/ 2147483647 h 146"/>
                    <a:gd name="T70" fmla="*/ 2147483647 w 160"/>
                    <a:gd name="T71" fmla="*/ 2147483647 h 146"/>
                    <a:gd name="T72" fmla="*/ 2147483647 w 160"/>
                    <a:gd name="T73" fmla="*/ 2147483647 h 146"/>
                    <a:gd name="T74" fmla="*/ 2147483647 w 160"/>
                    <a:gd name="T75" fmla="*/ 2147483647 h 146"/>
                    <a:gd name="T76" fmla="*/ 2147483647 w 160"/>
                    <a:gd name="T77" fmla="*/ 2147483647 h 146"/>
                    <a:gd name="T78" fmla="*/ 2147483647 w 160"/>
                    <a:gd name="T79" fmla="*/ 2147483647 h 146"/>
                    <a:gd name="T80" fmla="*/ 2147483647 w 160"/>
                    <a:gd name="T81" fmla="*/ 2147483647 h 146"/>
                    <a:gd name="T82" fmla="*/ 2147483647 w 160"/>
                    <a:gd name="T83" fmla="*/ 2147483647 h 146"/>
                    <a:gd name="T84" fmla="*/ 2147483647 w 160"/>
                    <a:gd name="T85" fmla="*/ 2147483647 h 146"/>
                    <a:gd name="T86" fmla="*/ 2147483647 w 160"/>
                    <a:gd name="T87" fmla="*/ 2147483647 h 146"/>
                    <a:gd name="T88" fmla="*/ 2147483647 w 160"/>
                    <a:gd name="T89" fmla="*/ 2147483647 h 146"/>
                    <a:gd name="T90" fmla="*/ 2147483647 w 160"/>
                    <a:gd name="T91" fmla="*/ 2147483647 h 146"/>
                    <a:gd name="T92" fmla="*/ 2147483647 w 160"/>
                    <a:gd name="T93" fmla="*/ 2147483647 h 146"/>
                    <a:gd name="T94" fmla="*/ 2147483647 w 160"/>
                    <a:gd name="T95" fmla="*/ 2147483647 h 146"/>
                    <a:gd name="T96" fmla="*/ 2147483647 w 160"/>
                    <a:gd name="T97" fmla="*/ 2147483647 h 146"/>
                    <a:gd name="T98" fmla="*/ 2147483647 w 160"/>
                    <a:gd name="T99" fmla="*/ 2147483647 h 146"/>
                    <a:gd name="T100" fmla="*/ 2147483647 w 160"/>
                    <a:gd name="T101" fmla="*/ 2147483647 h 146"/>
                    <a:gd name="T102" fmla="*/ 2147483647 w 160"/>
                    <a:gd name="T103" fmla="*/ 2147483647 h 14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60"/>
                    <a:gd name="T157" fmla="*/ 0 h 146"/>
                    <a:gd name="T158" fmla="*/ 160 w 160"/>
                    <a:gd name="T159" fmla="*/ 146 h 146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60" h="146">
                      <a:moveTo>
                        <a:pt x="136" y="4"/>
                      </a:moveTo>
                      <a:lnTo>
                        <a:pt x="126" y="2"/>
                      </a:lnTo>
                      <a:lnTo>
                        <a:pt x="120" y="0"/>
                      </a:lnTo>
                      <a:lnTo>
                        <a:pt x="114" y="0"/>
                      </a:lnTo>
                      <a:lnTo>
                        <a:pt x="108" y="0"/>
                      </a:lnTo>
                      <a:lnTo>
                        <a:pt x="102" y="4"/>
                      </a:lnTo>
                      <a:lnTo>
                        <a:pt x="96" y="8"/>
                      </a:lnTo>
                      <a:lnTo>
                        <a:pt x="92" y="14"/>
                      </a:lnTo>
                      <a:lnTo>
                        <a:pt x="88" y="26"/>
                      </a:lnTo>
                      <a:lnTo>
                        <a:pt x="84" y="40"/>
                      </a:lnTo>
                      <a:lnTo>
                        <a:pt x="84" y="48"/>
                      </a:lnTo>
                      <a:lnTo>
                        <a:pt x="82" y="52"/>
                      </a:lnTo>
                      <a:lnTo>
                        <a:pt x="78" y="52"/>
                      </a:lnTo>
                      <a:lnTo>
                        <a:pt x="74" y="50"/>
                      </a:lnTo>
                      <a:lnTo>
                        <a:pt x="70" y="48"/>
                      </a:lnTo>
                      <a:lnTo>
                        <a:pt x="66" y="44"/>
                      </a:lnTo>
                      <a:lnTo>
                        <a:pt x="62" y="42"/>
                      </a:lnTo>
                      <a:lnTo>
                        <a:pt x="58" y="42"/>
                      </a:lnTo>
                      <a:lnTo>
                        <a:pt x="56" y="44"/>
                      </a:lnTo>
                      <a:lnTo>
                        <a:pt x="50" y="50"/>
                      </a:lnTo>
                      <a:lnTo>
                        <a:pt x="42" y="52"/>
                      </a:lnTo>
                      <a:lnTo>
                        <a:pt x="40" y="54"/>
                      </a:lnTo>
                      <a:lnTo>
                        <a:pt x="34" y="56"/>
                      </a:lnTo>
                      <a:lnTo>
                        <a:pt x="28" y="54"/>
                      </a:lnTo>
                      <a:lnTo>
                        <a:pt x="22" y="52"/>
                      </a:lnTo>
                      <a:lnTo>
                        <a:pt x="16" y="50"/>
                      </a:lnTo>
                      <a:lnTo>
                        <a:pt x="14" y="48"/>
                      </a:lnTo>
                      <a:lnTo>
                        <a:pt x="14" y="46"/>
                      </a:lnTo>
                      <a:lnTo>
                        <a:pt x="14" y="36"/>
                      </a:lnTo>
                      <a:lnTo>
                        <a:pt x="14" y="34"/>
                      </a:lnTo>
                      <a:lnTo>
                        <a:pt x="8" y="38"/>
                      </a:lnTo>
                      <a:lnTo>
                        <a:pt x="4" y="44"/>
                      </a:lnTo>
                      <a:lnTo>
                        <a:pt x="2" y="52"/>
                      </a:lnTo>
                      <a:lnTo>
                        <a:pt x="0" y="60"/>
                      </a:lnTo>
                      <a:lnTo>
                        <a:pt x="2" y="66"/>
                      </a:lnTo>
                      <a:lnTo>
                        <a:pt x="4" y="72"/>
                      </a:lnTo>
                      <a:lnTo>
                        <a:pt x="4" y="74"/>
                      </a:lnTo>
                      <a:lnTo>
                        <a:pt x="2" y="78"/>
                      </a:lnTo>
                      <a:lnTo>
                        <a:pt x="4" y="82"/>
                      </a:lnTo>
                      <a:lnTo>
                        <a:pt x="8" y="86"/>
                      </a:lnTo>
                      <a:lnTo>
                        <a:pt x="10" y="86"/>
                      </a:lnTo>
                      <a:lnTo>
                        <a:pt x="10" y="92"/>
                      </a:lnTo>
                      <a:lnTo>
                        <a:pt x="16" y="94"/>
                      </a:lnTo>
                      <a:lnTo>
                        <a:pt x="18" y="96"/>
                      </a:lnTo>
                      <a:lnTo>
                        <a:pt x="18" y="98"/>
                      </a:lnTo>
                      <a:lnTo>
                        <a:pt x="18" y="102"/>
                      </a:lnTo>
                      <a:lnTo>
                        <a:pt x="16" y="106"/>
                      </a:lnTo>
                      <a:lnTo>
                        <a:pt x="16" y="108"/>
                      </a:lnTo>
                      <a:lnTo>
                        <a:pt x="18" y="112"/>
                      </a:lnTo>
                      <a:lnTo>
                        <a:pt x="18" y="110"/>
                      </a:lnTo>
                      <a:lnTo>
                        <a:pt x="18" y="116"/>
                      </a:lnTo>
                      <a:lnTo>
                        <a:pt x="20" y="120"/>
                      </a:lnTo>
                      <a:lnTo>
                        <a:pt x="24" y="124"/>
                      </a:lnTo>
                      <a:lnTo>
                        <a:pt x="28" y="126"/>
                      </a:lnTo>
                      <a:lnTo>
                        <a:pt x="34" y="126"/>
                      </a:lnTo>
                      <a:lnTo>
                        <a:pt x="42" y="128"/>
                      </a:lnTo>
                      <a:lnTo>
                        <a:pt x="46" y="130"/>
                      </a:lnTo>
                      <a:lnTo>
                        <a:pt x="44" y="134"/>
                      </a:lnTo>
                      <a:lnTo>
                        <a:pt x="48" y="134"/>
                      </a:lnTo>
                      <a:lnTo>
                        <a:pt x="54" y="134"/>
                      </a:lnTo>
                      <a:lnTo>
                        <a:pt x="56" y="132"/>
                      </a:lnTo>
                      <a:lnTo>
                        <a:pt x="62" y="130"/>
                      </a:lnTo>
                      <a:lnTo>
                        <a:pt x="66" y="130"/>
                      </a:lnTo>
                      <a:lnTo>
                        <a:pt x="72" y="130"/>
                      </a:lnTo>
                      <a:lnTo>
                        <a:pt x="78" y="132"/>
                      </a:lnTo>
                      <a:lnTo>
                        <a:pt x="82" y="134"/>
                      </a:lnTo>
                      <a:lnTo>
                        <a:pt x="88" y="134"/>
                      </a:lnTo>
                      <a:lnTo>
                        <a:pt x="88" y="140"/>
                      </a:lnTo>
                      <a:lnTo>
                        <a:pt x="88" y="144"/>
                      </a:lnTo>
                      <a:lnTo>
                        <a:pt x="88" y="146"/>
                      </a:lnTo>
                      <a:lnTo>
                        <a:pt x="90" y="146"/>
                      </a:lnTo>
                      <a:lnTo>
                        <a:pt x="98" y="144"/>
                      </a:lnTo>
                      <a:lnTo>
                        <a:pt x="106" y="142"/>
                      </a:lnTo>
                      <a:lnTo>
                        <a:pt x="112" y="138"/>
                      </a:lnTo>
                      <a:lnTo>
                        <a:pt x="120" y="138"/>
                      </a:lnTo>
                      <a:lnTo>
                        <a:pt x="120" y="134"/>
                      </a:lnTo>
                      <a:lnTo>
                        <a:pt x="118" y="134"/>
                      </a:lnTo>
                      <a:lnTo>
                        <a:pt x="116" y="130"/>
                      </a:lnTo>
                      <a:lnTo>
                        <a:pt x="116" y="126"/>
                      </a:lnTo>
                      <a:lnTo>
                        <a:pt x="118" y="124"/>
                      </a:lnTo>
                      <a:lnTo>
                        <a:pt x="122" y="120"/>
                      </a:lnTo>
                      <a:lnTo>
                        <a:pt x="122" y="114"/>
                      </a:lnTo>
                      <a:lnTo>
                        <a:pt x="122" y="108"/>
                      </a:lnTo>
                      <a:lnTo>
                        <a:pt x="120" y="106"/>
                      </a:lnTo>
                      <a:lnTo>
                        <a:pt x="122" y="100"/>
                      </a:lnTo>
                      <a:lnTo>
                        <a:pt x="126" y="94"/>
                      </a:lnTo>
                      <a:lnTo>
                        <a:pt x="132" y="92"/>
                      </a:lnTo>
                      <a:lnTo>
                        <a:pt x="136" y="82"/>
                      </a:lnTo>
                      <a:lnTo>
                        <a:pt x="138" y="72"/>
                      </a:lnTo>
                      <a:lnTo>
                        <a:pt x="142" y="60"/>
                      </a:lnTo>
                      <a:lnTo>
                        <a:pt x="144" y="58"/>
                      </a:lnTo>
                      <a:lnTo>
                        <a:pt x="148" y="56"/>
                      </a:lnTo>
                      <a:lnTo>
                        <a:pt x="154" y="56"/>
                      </a:lnTo>
                      <a:lnTo>
                        <a:pt x="160" y="56"/>
                      </a:lnTo>
                      <a:lnTo>
                        <a:pt x="160" y="52"/>
                      </a:lnTo>
                      <a:lnTo>
                        <a:pt x="150" y="46"/>
                      </a:lnTo>
                      <a:lnTo>
                        <a:pt x="146" y="40"/>
                      </a:lnTo>
                      <a:lnTo>
                        <a:pt x="144" y="34"/>
                      </a:lnTo>
                      <a:lnTo>
                        <a:pt x="146" y="32"/>
                      </a:lnTo>
                      <a:lnTo>
                        <a:pt x="148" y="28"/>
                      </a:lnTo>
                      <a:lnTo>
                        <a:pt x="142" y="26"/>
                      </a:lnTo>
                      <a:lnTo>
                        <a:pt x="138" y="22"/>
                      </a:lnTo>
                      <a:lnTo>
                        <a:pt x="138" y="14"/>
                      </a:lnTo>
                      <a:lnTo>
                        <a:pt x="136" y="8"/>
                      </a:lnTo>
                      <a:lnTo>
                        <a:pt x="136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51" name="îṧḷiḓe">
                  <a:extLst>
                    <a:ext uri="{FF2B5EF4-FFF2-40B4-BE49-F238E27FC236}">
                      <a16:creationId xmlns:a16="http://schemas.microsoft.com/office/drawing/2014/main" id="{E4A69560-93A7-40F2-8ECC-A803C495686D}"/>
                    </a:ext>
                  </a:extLst>
                </p:cNvPr>
                <p:cNvSpPr/>
                <p:nvPr/>
              </p:nvSpPr>
              <p:spPr bwMode="auto">
                <a:xfrm>
                  <a:off x="7397018" y="4189916"/>
                  <a:ext cx="1111414" cy="861650"/>
                </a:xfrm>
                <a:custGeom>
                  <a:avLst/>
                  <a:gdLst>
                    <a:gd name="T0" fmla="*/ 2147483647 w 636"/>
                    <a:gd name="T1" fmla="*/ 2147483647 h 516"/>
                    <a:gd name="T2" fmla="*/ 2147483647 w 636"/>
                    <a:gd name="T3" fmla="*/ 2147483647 h 516"/>
                    <a:gd name="T4" fmla="*/ 2147483647 w 636"/>
                    <a:gd name="T5" fmla="*/ 2147483647 h 516"/>
                    <a:gd name="T6" fmla="*/ 2147483647 w 636"/>
                    <a:gd name="T7" fmla="*/ 2147483647 h 516"/>
                    <a:gd name="T8" fmla="*/ 2147483647 w 636"/>
                    <a:gd name="T9" fmla="*/ 2147483647 h 516"/>
                    <a:gd name="T10" fmla="*/ 2147483647 w 636"/>
                    <a:gd name="T11" fmla="*/ 2147483647 h 516"/>
                    <a:gd name="T12" fmla="*/ 2147483647 w 636"/>
                    <a:gd name="T13" fmla="*/ 2147483647 h 516"/>
                    <a:gd name="T14" fmla="*/ 2147483647 w 636"/>
                    <a:gd name="T15" fmla="*/ 2147483647 h 516"/>
                    <a:gd name="T16" fmla="*/ 2147483647 w 636"/>
                    <a:gd name="T17" fmla="*/ 2147483647 h 516"/>
                    <a:gd name="T18" fmla="*/ 2147483647 w 636"/>
                    <a:gd name="T19" fmla="*/ 2147483647 h 516"/>
                    <a:gd name="T20" fmla="*/ 2147483647 w 636"/>
                    <a:gd name="T21" fmla="*/ 2147483647 h 516"/>
                    <a:gd name="T22" fmla="*/ 2147483647 w 636"/>
                    <a:gd name="T23" fmla="*/ 2147483647 h 516"/>
                    <a:gd name="T24" fmla="*/ 2147483647 w 636"/>
                    <a:gd name="T25" fmla="*/ 2147483647 h 516"/>
                    <a:gd name="T26" fmla="*/ 2147483647 w 636"/>
                    <a:gd name="T27" fmla="*/ 2147483647 h 516"/>
                    <a:gd name="T28" fmla="*/ 2147483647 w 636"/>
                    <a:gd name="T29" fmla="*/ 2147483647 h 516"/>
                    <a:gd name="T30" fmla="*/ 2147483647 w 636"/>
                    <a:gd name="T31" fmla="*/ 2147483647 h 516"/>
                    <a:gd name="T32" fmla="*/ 2147483647 w 636"/>
                    <a:gd name="T33" fmla="*/ 2147483647 h 516"/>
                    <a:gd name="T34" fmla="*/ 2147483647 w 636"/>
                    <a:gd name="T35" fmla="*/ 2147483647 h 516"/>
                    <a:gd name="T36" fmla="*/ 2147483647 w 636"/>
                    <a:gd name="T37" fmla="*/ 2147483647 h 516"/>
                    <a:gd name="T38" fmla="*/ 2147483647 w 636"/>
                    <a:gd name="T39" fmla="*/ 2147483647 h 516"/>
                    <a:gd name="T40" fmla="*/ 2147483647 w 636"/>
                    <a:gd name="T41" fmla="*/ 2147483647 h 516"/>
                    <a:gd name="T42" fmla="*/ 2147483647 w 636"/>
                    <a:gd name="T43" fmla="*/ 0 h 516"/>
                    <a:gd name="T44" fmla="*/ 2147483647 w 636"/>
                    <a:gd name="T45" fmla="*/ 2147483647 h 516"/>
                    <a:gd name="T46" fmla="*/ 2147483647 w 636"/>
                    <a:gd name="T47" fmla="*/ 2147483647 h 516"/>
                    <a:gd name="T48" fmla="*/ 2147483647 w 636"/>
                    <a:gd name="T49" fmla="*/ 2147483647 h 516"/>
                    <a:gd name="T50" fmla="*/ 2147483647 w 636"/>
                    <a:gd name="T51" fmla="*/ 2147483647 h 516"/>
                    <a:gd name="T52" fmla="*/ 2147483647 w 636"/>
                    <a:gd name="T53" fmla="*/ 2147483647 h 516"/>
                    <a:gd name="T54" fmla="*/ 2147483647 w 636"/>
                    <a:gd name="T55" fmla="*/ 2147483647 h 516"/>
                    <a:gd name="T56" fmla="*/ 2147483647 w 636"/>
                    <a:gd name="T57" fmla="*/ 2147483647 h 516"/>
                    <a:gd name="T58" fmla="*/ 2147483647 w 636"/>
                    <a:gd name="T59" fmla="*/ 2147483647 h 516"/>
                    <a:gd name="T60" fmla="*/ 2147483647 w 636"/>
                    <a:gd name="T61" fmla="*/ 2147483647 h 516"/>
                    <a:gd name="T62" fmla="*/ 2147483647 w 636"/>
                    <a:gd name="T63" fmla="*/ 2147483647 h 516"/>
                    <a:gd name="T64" fmla="*/ 2147483647 w 636"/>
                    <a:gd name="T65" fmla="*/ 2147483647 h 516"/>
                    <a:gd name="T66" fmla="*/ 2147483647 w 636"/>
                    <a:gd name="T67" fmla="*/ 2147483647 h 516"/>
                    <a:gd name="T68" fmla="*/ 2147483647 w 636"/>
                    <a:gd name="T69" fmla="*/ 2147483647 h 516"/>
                    <a:gd name="T70" fmla="*/ 2147483647 w 636"/>
                    <a:gd name="T71" fmla="*/ 2147483647 h 516"/>
                    <a:gd name="T72" fmla="*/ 2147483647 w 636"/>
                    <a:gd name="T73" fmla="*/ 2147483647 h 516"/>
                    <a:gd name="T74" fmla="*/ 2147483647 w 636"/>
                    <a:gd name="T75" fmla="*/ 2147483647 h 516"/>
                    <a:gd name="T76" fmla="*/ 2147483647 w 636"/>
                    <a:gd name="T77" fmla="*/ 2147483647 h 516"/>
                    <a:gd name="T78" fmla="*/ 2147483647 w 636"/>
                    <a:gd name="T79" fmla="*/ 2147483647 h 516"/>
                    <a:gd name="T80" fmla="*/ 2147483647 w 636"/>
                    <a:gd name="T81" fmla="*/ 2147483647 h 516"/>
                    <a:gd name="T82" fmla="*/ 2147483647 w 636"/>
                    <a:gd name="T83" fmla="*/ 2147483647 h 516"/>
                    <a:gd name="T84" fmla="*/ 2147483647 w 636"/>
                    <a:gd name="T85" fmla="*/ 2147483647 h 516"/>
                    <a:gd name="T86" fmla="*/ 2147483647 w 636"/>
                    <a:gd name="T87" fmla="*/ 2147483647 h 516"/>
                    <a:gd name="T88" fmla="*/ 2147483647 w 636"/>
                    <a:gd name="T89" fmla="*/ 2147483647 h 516"/>
                    <a:gd name="T90" fmla="*/ 2147483647 w 636"/>
                    <a:gd name="T91" fmla="*/ 2147483647 h 516"/>
                    <a:gd name="T92" fmla="*/ 2147483647 w 636"/>
                    <a:gd name="T93" fmla="*/ 2147483647 h 516"/>
                    <a:gd name="T94" fmla="*/ 2147483647 w 636"/>
                    <a:gd name="T95" fmla="*/ 2147483647 h 516"/>
                    <a:gd name="T96" fmla="*/ 2147483647 w 636"/>
                    <a:gd name="T97" fmla="*/ 2147483647 h 516"/>
                    <a:gd name="T98" fmla="*/ 2147483647 w 636"/>
                    <a:gd name="T99" fmla="*/ 2147483647 h 516"/>
                    <a:gd name="T100" fmla="*/ 0 w 636"/>
                    <a:gd name="T101" fmla="*/ 2147483647 h 516"/>
                    <a:gd name="T102" fmla="*/ 2147483647 w 636"/>
                    <a:gd name="T103" fmla="*/ 2147483647 h 516"/>
                    <a:gd name="T104" fmla="*/ 2147483647 w 636"/>
                    <a:gd name="T105" fmla="*/ 2147483647 h 516"/>
                    <a:gd name="T106" fmla="*/ 2147483647 w 636"/>
                    <a:gd name="T107" fmla="*/ 2147483647 h 516"/>
                    <a:gd name="T108" fmla="*/ 2147483647 w 636"/>
                    <a:gd name="T109" fmla="*/ 2147483647 h 516"/>
                    <a:gd name="T110" fmla="*/ 2147483647 w 636"/>
                    <a:gd name="T111" fmla="*/ 2147483647 h 516"/>
                    <a:gd name="T112" fmla="*/ 2147483647 w 636"/>
                    <a:gd name="T113" fmla="*/ 2147483647 h 516"/>
                    <a:gd name="T114" fmla="*/ 2147483647 w 636"/>
                    <a:gd name="T115" fmla="*/ 2147483647 h 516"/>
                    <a:gd name="T116" fmla="*/ 2147483647 w 636"/>
                    <a:gd name="T117" fmla="*/ 2147483647 h 516"/>
                    <a:gd name="T118" fmla="*/ 2147483647 w 636"/>
                    <a:gd name="T119" fmla="*/ 2147483647 h 51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w 636"/>
                    <a:gd name="T181" fmla="*/ 0 h 516"/>
                    <a:gd name="T182" fmla="*/ 636 w 636"/>
                    <a:gd name="T183" fmla="*/ 516 h 516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T180" t="T181" r="T182" b="T183"/>
                  <a:pathLst>
                    <a:path w="636" h="516">
                      <a:moveTo>
                        <a:pt x="180" y="138"/>
                      </a:moveTo>
                      <a:lnTo>
                        <a:pt x="186" y="132"/>
                      </a:lnTo>
                      <a:lnTo>
                        <a:pt x="188" y="130"/>
                      </a:lnTo>
                      <a:lnTo>
                        <a:pt x="188" y="124"/>
                      </a:lnTo>
                      <a:lnTo>
                        <a:pt x="190" y="118"/>
                      </a:lnTo>
                      <a:lnTo>
                        <a:pt x="194" y="112"/>
                      </a:lnTo>
                      <a:lnTo>
                        <a:pt x="198" y="108"/>
                      </a:lnTo>
                      <a:lnTo>
                        <a:pt x="202" y="106"/>
                      </a:lnTo>
                      <a:lnTo>
                        <a:pt x="204" y="112"/>
                      </a:lnTo>
                      <a:lnTo>
                        <a:pt x="206" y="114"/>
                      </a:lnTo>
                      <a:lnTo>
                        <a:pt x="210" y="116"/>
                      </a:lnTo>
                      <a:lnTo>
                        <a:pt x="212" y="114"/>
                      </a:lnTo>
                      <a:lnTo>
                        <a:pt x="212" y="112"/>
                      </a:lnTo>
                      <a:lnTo>
                        <a:pt x="214" y="110"/>
                      </a:lnTo>
                      <a:lnTo>
                        <a:pt x="212" y="106"/>
                      </a:lnTo>
                      <a:lnTo>
                        <a:pt x="212" y="100"/>
                      </a:lnTo>
                      <a:lnTo>
                        <a:pt x="220" y="100"/>
                      </a:lnTo>
                      <a:lnTo>
                        <a:pt x="226" y="100"/>
                      </a:lnTo>
                      <a:lnTo>
                        <a:pt x="226" y="92"/>
                      </a:lnTo>
                      <a:lnTo>
                        <a:pt x="230" y="86"/>
                      </a:lnTo>
                      <a:lnTo>
                        <a:pt x="232" y="82"/>
                      </a:lnTo>
                      <a:lnTo>
                        <a:pt x="236" y="80"/>
                      </a:lnTo>
                      <a:lnTo>
                        <a:pt x="240" y="78"/>
                      </a:lnTo>
                      <a:lnTo>
                        <a:pt x="242" y="72"/>
                      </a:lnTo>
                      <a:lnTo>
                        <a:pt x="244" y="68"/>
                      </a:lnTo>
                      <a:lnTo>
                        <a:pt x="248" y="64"/>
                      </a:lnTo>
                      <a:lnTo>
                        <a:pt x="262" y="58"/>
                      </a:lnTo>
                      <a:lnTo>
                        <a:pt x="270" y="56"/>
                      </a:lnTo>
                      <a:lnTo>
                        <a:pt x="276" y="54"/>
                      </a:lnTo>
                      <a:lnTo>
                        <a:pt x="284" y="62"/>
                      </a:lnTo>
                      <a:lnTo>
                        <a:pt x="288" y="66"/>
                      </a:lnTo>
                      <a:lnTo>
                        <a:pt x="288" y="72"/>
                      </a:lnTo>
                      <a:lnTo>
                        <a:pt x="288" y="74"/>
                      </a:lnTo>
                      <a:lnTo>
                        <a:pt x="286" y="76"/>
                      </a:lnTo>
                      <a:lnTo>
                        <a:pt x="290" y="74"/>
                      </a:lnTo>
                      <a:lnTo>
                        <a:pt x="294" y="72"/>
                      </a:lnTo>
                      <a:lnTo>
                        <a:pt x="298" y="74"/>
                      </a:lnTo>
                      <a:lnTo>
                        <a:pt x="302" y="74"/>
                      </a:lnTo>
                      <a:lnTo>
                        <a:pt x="306" y="72"/>
                      </a:lnTo>
                      <a:lnTo>
                        <a:pt x="310" y="70"/>
                      </a:lnTo>
                      <a:lnTo>
                        <a:pt x="308" y="62"/>
                      </a:lnTo>
                      <a:lnTo>
                        <a:pt x="310" y="56"/>
                      </a:lnTo>
                      <a:lnTo>
                        <a:pt x="314" y="54"/>
                      </a:lnTo>
                      <a:lnTo>
                        <a:pt x="320" y="50"/>
                      </a:lnTo>
                      <a:lnTo>
                        <a:pt x="326" y="48"/>
                      </a:lnTo>
                      <a:lnTo>
                        <a:pt x="324" y="44"/>
                      </a:lnTo>
                      <a:lnTo>
                        <a:pt x="322" y="42"/>
                      </a:lnTo>
                      <a:lnTo>
                        <a:pt x="324" y="38"/>
                      </a:lnTo>
                      <a:lnTo>
                        <a:pt x="326" y="34"/>
                      </a:lnTo>
                      <a:lnTo>
                        <a:pt x="334" y="28"/>
                      </a:lnTo>
                      <a:lnTo>
                        <a:pt x="344" y="26"/>
                      </a:lnTo>
                      <a:lnTo>
                        <a:pt x="354" y="26"/>
                      </a:lnTo>
                      <a:lnTo>
                        <a:pt x="358" y="24"/>
                      </a:lnTo>
                      <a:lnTo>
                        <a:pt x="360" y="24"/>
                      </a:lnTo>
                      <a:lnTo>
                        <a:pt x="362" y="20"/>
                      </a:lnTo>
                      <a:lnTo>
                        <a:pt x="364" y="16"/>
                      </a:lnTo>
                      <a:lnTo>
                        <a:pt x="364" y="12"/>
                      </a:lnTo>
                      <a:lnTo>
                        <a:pt x="358" y="10"/>
                      </a:lnTo>
                      <a:lnTo>
                        <a:pt x="358" y="8"/>
                      </a:lnTo>
                      <a:lnTo>
                        <a:pt x="358" y="2"/>
                      </a:lnTo>
                      <a:lnTo>
                        <a:pt x="362" y="2"/>
                      </a:lnTo>
                      <a:lnTo>
                        <a:pt x="364" y="4"/>
                      </a:lnTo>
                      <a:lnTo>
                        <a:pt x="368" y="6"/>
                      </a:lnTo>
                      <a:lnTo>
                        <a:pt x="366" y="10"/>
                      </a:lnTo>
                      <a:lnTo>
                        <a:pt x="368" y="10"/>
                      </a:lnTo>
                      <a:lnTo>
                        <a:pt x="372" y="12"/>
                      </a:lnTo>
                      <a:lnTo>
                        <a:pt x="374" y="12"/>
                      </a:lnTo>
                      <a:lnTo>
                        <a:pt x="384" y="14"/>
                      </a:lnTo>
                      <a:lnTo>
                        <a:pt x="390" y="18"/>
                      </a:lnTo>
                      <a:lnTo>
                        <a:pt x="398" y="22"/>
                      </a:lnTo>
                      <a:lnTo>
                        <a:pt x="408" y="22"/>
                      </a:lnTo>
                      <a:lnTo>
                        <a:pt x="414" y="22"/>
                      </a:lnTo>
                      <a:lnTo>
                        <a:pt x="416" y="18"/>
                      </a:lnTo>
                      <a:lnTo>
                        <a:pt x="418" y="24"/>
                      </a:lnTo>
                      <a:lnTo>
                        <a:pt x="422" y="26"/>
                      </a:lnTo>
                      <a:lnTo>
                        <a:pt x="424" y="22"/>
                      </a:lnTo>
                      <a:lnTo>
                        <a:pt x="424" y="20"/>
                      </a:lnTo>
                      <a:lnTo>
                        <a:pt x="428" y="20"/>
                      </a:lnTo>
                      <a:lnTo>
                        <a:pt x="432" y="22"/>
                      </a:lnTo>
                      <a:lnTo>
                        <a:pt x="434" y="26"/>
                      </a:lnTo>
                      <a:lnTo>
                        <a:pt x="432" y="30"/>
                      </a:lnTo>
                      <a:lnTo>
                        <a:pt x="428" y="36"/>
                      </a:lnTo>
                      <a:lnTo>
                        <a:pt x="422" y="40"/>
                      </a:lnTo>
                      <a:lnTo>
                        <a:pt x="416" y="42"/>
                      </a:lnTo>
                      <a:lnTo>
                        <a:pt x="416" y="48"/>
                      </a:lnTo>
                      <a:lnTo>
                        <a:pt x="416" y="50"/>
                      </a:lnTo>
                      <a:lnTo>
                        <a:pt x="418" y="52"/>
                      </a:lnTo>
                      <a:lnTo>
                        <a:pt x="420" y="54"/>
                      </a:lnTo>
                      <a:lnTo>
                        <a:pt x="422" y="54"/>
                      </a:lnTo>
                      <a:lnTo>
                        <a:pt x="424" y="52"/>
                      </a:lnTo>
                      <a:lnTo>
                        <a:pt x="426" y="54"/>
                      </a:lnTo>
                      <a:lnTo>
                        <a:pt x="428" y="54"/>
                      </a:lnTo>
                      <a:lnTo>
                        <a:pt x="426" y="58"/>
                      </a:lnTo>
                      <a:lnTo>
                        <a:pt x="422" y="60"/>
                      </a:lnTo>
                      <a:lnTo>
                        <a:pt x="420" y="60"/>
                      </a:lnTo>
                      <a:lnTo>
                        <a:pt x="418" y="56"/>
                      </a:lnTo>
                      <a:lnTo>
                        <a:pt x="418" y="54"/>
                      </a:lnTo>
                      <a:lnTo>
                        <a:pt x="410" y="60"/>
                      </a:lnTo>
                      <a:lnTo>
                        <a:pt x="406" y="64"/>
                      </a:lnTo>
                      <a:lnTo>
                        <a:pt x="404" y="70"/>
                      </a:lnTo>
                      <a:lnTo>
                        <a:pt x="404" y="76"/>
                      </a:lnTo>
                      <a:lnTo>
                        <a:pt x="408" y="80"/>
                      </a:lnTo>
                      <a:lnTo>
                        <a:pt x="410" y="84"/>
                      </a:lnTo>
                      <a:lnTo>
                        <a:pt x="414" y="86"/>
                      </a:lnTo>
                      <a:lnTo>
                        <a:pt x="424" y="90"/>
                      </a:lnTo>
                      <a:lnTo>
                        <a:pt x="430" y="92"/>
                      </a:lnTo>
                      <a:lnTo>
                        <a:pt x="434" y="96"/>
                      </a:lnTo>
                      <a:lnTo>
                        <a:pt x="442" y="104"/>
                      </a:lnTo>
                      <a:lnTo>
                        <a:pt x="456" y="108"/>
                      </a:lnTo>
                      <a:lnTo>
                        <a:pt x="458" y="110"/>
                      </a:lnTo>
                      <a:lnTo>
                        <a:pt x="462" y="116"/>
                      </a:lnTo>
                      <a:lnTo>
                        <a:pt x="464" y="120"/>
                      </a:lnTo>
                      <a:lnTo>
                        <a:pt x="466" y="122"/>
                      </a:lnTo>
                      <a:lnTo>
                        <a:pt x="468" y="122"/>
                      </a:lnTo>
                      <a:lnTo>
                        <a:pt x="472" y="122"/>
                      </a:lnTo>
                      <a:lnTo>
                        <a:pt x="476" y="120"/>
                      </a:lnTo>
                      <a:lnTo>
                        <a:pt x="480" y="116"/>
                      </a:lnTo>
                      <a:lnTo>
                        <a:pt x="484" y="110"/>
                      </a:lnTo>
                      <a:lnTo>
                        <a:pt x="486" y="104"/>
                      </a:lnTo>
                      <a:lnTo>
                        <a:pt x="490" y="92"/>
                      </a:lnTo>
                      <a:lnTo>
                        <a:pt x="494" y="84"/>
                      </a:lnTo>
                      <a:lnTo>
                        <a:pt x="498" y="76"/>
                      </a:lnTo>
                      <a:lnTo>
                        <a:pt x="500" y="64"/>
                      </a:lnTo>
                      <a:lnTo>
                        <a:pt x="502" y="52"/>
                      </a:lnTo>
                      <a:lnTo>
                        <a:pt x="504" y="42"/>
                      </a:lnTo>
                      <a:lnTo>
                        <a:pt x="510" y="32"/>
                      </a:lnTo>
                      <a:lnTo>
                        <a:pt x="514" y="24"/>
                      </a:lnTo>
                      <a:lnTo>
                        <a:pt x="520" y="6"/>
                      </a:lnTo>
                      <a:lnTo>
                        <a:pt x="522" y="0"/>
                      </a:lnTo>
                      <a:lnTo>
                        <a:pt x="524" y="0"/>
                      </a:lnTo>
                      <a:lnTo>
                        <a:pt x="528" y="0"/>
                      </a:lnTo>
                      <a:lnTo>
                        <a:pt x="532" y="0"/>
                      </a:lnTo>
                      <a:lnTo>
                        <a:pt x="534" y="4"/>
                      </a:lnTo>
                      <a:lnTo>
                        <a:pt x="532" y="12"/>
                      </a:lnTo>
                      <a:lnTo>
                        <a:pt x="532" y="20"/>
                      </a:lnTo>
                      <a:lnTo>
                        <a:pt x="532" y="26"/>
                      </a:lnTo>
                      <a:lnTo>
                        <a:pt x="536" y="44"/>
                      </a:lnTo>
                      <a:lnTo>
                        <a:pt x="538" y="56"/>
                      </a:lnTo>
                      <a:lnTo>
                        <a:pt x="540" y="60"/>
                      </a:lnTo>
                      <a:lnTo>
                        <a:pt x="542" y="62"/>
                      </a:lnTo>
                      <a:lnTo>
                        <a:pt x="546" y="62"/>
                      </a:lnTo>
                      <a:lnTo>
                        <a:pt x="548" y="60"/>
                      </a:lnTo>
                      <a:lnTo>
                        <a:pt x="552" y="68"/>
                      </a:lnTo>
                      <a:lnTo>
                        <a:pt x="558" y="76"/>
                      </a:lnTo>
                      <a:lnTo>
                        <a:pt x="554" y="82"/>
                      </a:lnTo>
                      <a:lnTo>
                        <a:pt x="556" y="90"/>
                      </a:lnTo>
                      <a:lnTo>
                        <a:pt x="554" y="100"/>
                      </a:lnTo>
                      <a:lnTo>
                        <a:pt x="556" y="106"/>
                      </a:lnTo>
                      <a:lnTo>
                        <a:pt x="558" y="110"/>
                      </a:lnTo>
                      <a:lnTo>
                        <a:pt x="560" y="118"/>
                      </a:lnTo>
                      <a:lnTo>
                        <a:pt x="560" y="124"/>
                      </a:lnTo>
                      <a:lnTo>
                        <a:pt x="562" y="132"/>
                      </a:lnTo>
                      <a:lnTo>
                        <a:pt x="564" y="136"/>
                      </a:lnTo>
                      <a:lnTo>
                        <a:pt x="564" y="144"/>
                      </a:lnTo>
                      <a:lnTo>
                        <a:pt x="564" y="148"/>
                      </a:lnTo>
                      <a:lnTo>
                        <a:pt x="568" y="152"/>
                      </a:lnTo>
                      <a:lnTo>
                        <a:pt x="576" y="158"/>
                      </a:lnTo>
                      <a:lnTo>
                        <a:pt x="584" y="162"/>
                      </a:lnTo>
                      <a:lnTo>
                        <a:pt x="592" y="168"/>
                      </a:lnTo>
                      <a:lnTo>
                        <a:pt x="594" y="174"/>
                      </a:lnTo>
                      <a:lnTo>
                        <a:pt x="594" y="178"/>
                      </a:lnTo>
                      <a:lnTo>
                        <a:pt x="596" y="182"/>
                      </a:lnTo>
                      <a:lnTo>
                        <a:pt x="598" y="186"/>
                      </a:lnTo>
                      <a:lnTo>
                        <a:pt x="598" y="200"/>
                      </a:lnTo>
                      <a:lnTo>
                        <a:pt x="598" y="206"/>
                      </a:lnTo>
                      <a:lnTo>
                        <a:pt x="600" y="208"/>
                      </a:lnTo>
                      <a:lnTo>
                        <a:pt x="602" y="208"/>
                      </a:lnTo>
                      <a:lnTo>
                        <a:pt x="604" y="208"/>
                      </a:lnTo>
                      <a:lnTo>
                        <a:pt x="604" y="206"/>
                      </a:lnTo>
                      <a:lnTo>
                        <a:pt x="612" y="216"/>
                      </a:lnTo>
                      <a:lnTo>
                        <a:pt x="614" y="220"/>
                      </a:lnTo>
                      <a:lnTo>
                        <a:pt x="614" y="228"/>
                      </a:lnTo>
                      <a:lnTo>
                        <a:pt x="616" y="232"/>
                      </a:lnTo>
                      <a:lnTo>
                        <a:pt x="618" y="234"/>
                      </a:lnTo>
                      <a:lnTo>
                        <a:pt x="620" y="236"/>
                      </a:lnTo>
                      <a:lnTo>
                        <a:pt x="622" y="238"/>
                      </a:lnTo>
                      <a:lnTo>
                        <a:pt x="632" y="250"/>
                      </a:lnTo>
                      <a:lnTo>
                        <a:pt x="634" y="258"/>
                      </a:lnTo>
                      <a:lnTo>
                        <a:pt x="636" y="264"/>
                      </a:lnTo>
                      <a:lnTo>
                        <a:pt x="634" y="270"/>
                      </a:lnTo>
                      <a:lnTo>
                        <a:pt x="632" y="276"/>
                      </a:lnTo>
                      <a:lnTo>
                        <a:pt x="630" y="280"/>
                      </a:lnTo>
                      <a:lnTo>
                        <a:pt x="630" y="288"/>
                      </a:lnTo>
                      <a:lnTo>
                        <a:pt x="630" y="300"/>
                      </a:lnTo>
                      <a:lnTo>
                        <a:pt x="630" y="312"/>
                      </a:lnTo>
                      <a:lnTo>
                        <a:pt x="626" y="322"/>
                      </a:lnTo>
                      <a:lnTo>
                        <a:pt x="624" y="328"/>
                      </a:lnTo>
                      <a:lnTo>
                        <a:pt x="620" y="336"/>
                      </a:lnTo>
                      <a:lnTo>
                        <a:pt x="608" y="352"/>
                      </a:lnTo>
                      <a:lnTo>
                        <a:pt x="600" y="370"/>
                      </a:lnTo>
                      <a:lnTo>
                        <a:pt x="598" y="376"/>
                      </a:lnTo>
                      <a:lnTo>
                        <a:pt x="594" y="378"/>
                      </a:lnTo>
                      <a:lnTo>
                        <a:pt x="590" y="382"/>
                      </a:lnTo>
                      <a:lnTo>
                        <a:pt x="586" y="384"/>
                      </a:lnTo>
                      <a:lnTo>
                        <a:pt x="582" y="390"/>
                      </a:lnTo>
                      <a:lnTo>
                        <a:pt x="578" y="394"/>
                      </a:lnTo>
                      <a:lnTo>
                        <a:pt x="566" y="402"/>
                      </a:lnTo>
                      <a:lnTo>
                        <a:pt x="558" y="408"/>
                      </a:lnTo>
                      <a:lnTo>
                        <a:pt x="552" y="416"/>
                      </a:lnTo>
                      <a:lnTo>
                        <a:pt x="548" y="424"/>
                      </a:lnTo>
                      <a:lnTo>
                        <a:pt x="542" y="432"/>
                      </a:lnTo>
                      <a:lnTo>
                        <a:pt x="522" y="454"/>
                      </a:lnTo>
                      <a:lnTo>
                        <a:pt x="510" y="466"/>
                      </a:lnTo>
                      <a:lnTo>
                        <a:pt x="500" y="480"/>
                      </a:lnTo>
                      <a:lnTo>
                        <a:pt x="498" y="482"/>
                      </a:lnTo>
                      <a:lnTo>
                        <a:pt x="496" y="486"/>
                      </a:lnTo>
                      <a:lnTo>
                        <a:pt x="496" y="488"/>
                      </a:lnTo>
                      <a:lnTo>
                        <a:pt x="494" y="490"/>
                      </a:lnTo>
                      <a:lnTo>
                        <a:pt x="484" y="490"/>
                      </a:lnTo>
                      <a:lnTo>
                        <a:pt x="476" y="490"/>
                      </a:lnTo>
                      <a:lnTo>
                        <a:pt x="468" y="492"/>
                      </a:lnTo>
                      <a:lnTo>
                        <a:pt x="462" y="492"/>
                      </a:lnTo>
                      <a:lnTo>
                        <a:pt x="454" y="496"/>
                      </a:lnTo>
                      <a:lnTo>
                        <a:pt x="448" y="500"/>
                      </a:lnTo>
                      <a:lnTo>
                        <a:pt x="442" y="504"/>
                      </a:lnTo>
                      <a:lnTo>
                        <a:pt x="438" y="506"/>
                      </a:lnTo>
                      <a:lnTo>
                        <a:pt x="434" y="508"/>
                      </a:lnTo>
                      <a:lnTo>
                        <a:pt x="432" y="512"/>
                      </a:lnTo>
                      <a:lnTo>
                        <a:pt x="428" y="514"/>
                      </a:lnTo>
                      <a:lnTo>
                        <a:pt x="426" y="516"/>
                      </a:lnTo>
                      <a:lnTo>
                        <a:pt x="420" y="506"/>
                      </a:lnTo>
                      <a:lnTo>
                        <a:pt x="416" y="494"/>
                      </a:lnTo>
                      <a:lnTo>
                        <a:pt x="412" y="494"/>
                      </a:lnTo>
                      <a:lnTo>
                        <a:pt x="410" y="496"/>
                      </a:lnTo>
                      <a:lnTo>
                        <a:pt x="408" y="500"/>
                      </a:lnTo>
                      <a:lnTo>
                        <a:pt x="386" y="514"/>
                      </a:lnTo>
                      <a:lnTo>
                        <a:pt x="380" y="510"/>
                      </a:lnTo>
                      <a:lnTo>
                        <a:pt x="378" y="504"/>
                      </a:lnTo>
                      <a:lnTo>
                        <a:pt x="370" y="504"/>
                      </a:lnTo>
                      <a:lnTo>
                        <a:pt x="364" y="504"/>
                      </a:lnTo>
                      <a:lnTo>
                        <a:pt x="358" y="500"/>
                      </a:lnTo>
                      <a:lnTo>
                        <a:pt x="354" y="494"/>
                      </a:lnTo>
                      <a:lnTo>
                        <a:pt x="348" y="488"/>
                      </a:lnTo>
                      <a:lnTo>
                        <a:pt x="346" y="482"/>
                      </a:lnTo>
                      <a:lnTo>
                        <a:pt x="346" y="478"/>
                      </a:lnTo>
                      <a:lnTo>
                        <a:pt x="350" y="474"/>
                      </a:lnTo>
                      <a:lnTo>
                        <a:pt x="352" y="470"/>
                      </a:lnTo>
                      <a:lnTo>
                        <a:pt x="354" y="464"/>
                      </a:lnTo>
                      <a:lnTo>
                        <a:pt x="352" y="458"/>
                      </a:lnTo>
                      <a:lnTo>
                        <a:pt x="348" y="454"/>
                      </a:lnTo>
                      <a:lnTo>
                        <a:pt x="344" y="452"/>
                      </a:lnTo>
                      <a:lnTo>
                        <a:pt x="340" y="448"/>
                      </a:lnTo>
                      <a:lnTo>
                        <a:pt x="346" y="440"/>
                      </a:lnTo>
                      <a:lnTo>
                        <a:pt x="346" y="436"/>
                      </a:lnTo>
                      <a:lnTo>
                        <a:pt x="348" y="432"/>
                      </a:lnTo>
                      <a:lnTo>
                        <a:pt x="346" y="428"/>
                      </a:lnTo>
                      <a:lnTo>
                        <a:pt x="342" y="428"/>
                      </a:lnTo>
                      <a:lnTo>
                        <a:pt x="340" y="430"/>
                      </a:lnTo>
                      <a:lnTo>
                        <a:pt x="336" y="436"/>
                      </a:lnTo>
                      <a:lnTo>
                        <a:pt x="332" y="442"/>
                      </a:lnTo>
                      <a:lnTo>
                        <a:pt x="330" y="444"/>
                      </a:lnTo>
                      <a:lnTo>
                        <a:pt x="326" y="444"/>
                      </a:lnTo>
                      <a:lnTo>
                        <a:pt x="324" y="444"/>
                      </a:lnTo>
                      <a:lnTo>
                        <a:pt x="322" y="442"/>
                      </a:lnTo>
                      <a:lnTo>
                        <a:pt x="324" y="438"/>
                      </a:lnTo>
                      <a:lnTo>
                        <a:pt x="328" y="438"/>
                      </a:lnTo>
                      <a:lnTo>
                        <a:pt x="332" y="436"/>
                      </a:lnTo>
                      <a:lnTo>
                        <a:pt x="346" y="420"/>
                      </a:lnTo>
                      <a:lnTo>
                        <a:pt x="352" y="412"/>
                      </a:lnTo>
                      <a:lnTo>
                        <a:pt x="356" y="404"/>
                      </a:lnTo>
                      <a:lnTo>
                        <a:pt x="350" y="404"/>
                      </a:lnTo>
                      <a:lnTo>
                        <a:pt x="342" y="404"/>
                      </a:lnTo>
                      <a:lnTo>
                        <a:pt x="340" y="410"/>
                      </a:lnTo>
                      <a:lnTo>
                        <a:pt x="338" y="416"/>
                      </a:lnTo>
                      <a:lnTo>
                        <a:pt x="332" y="416"/>
                      </a:lnTo>
                      <a:lnTo>
                        <a:pt x="326" y="418"/>
                      </a:lnTo>
                      <a:lnTo>
                        <a:pt x="318" y="424"/>
                      </a:lnTo>
                      <a:lnTo>
                        <a:pt x="312" y="432"/>
                      </a:lnTo>
                      <a:lnTo>
                        <a:pt x="310" y="438"/>
                      </a:lnTo>
                      <a:lnTo>
                        <a:pt x="304" y="438"/>
                      </a:lnTo>
                      <a:lnTo>
                        <a:pt x="304" y="436"/>
                      </a:lnTo>
                      <a:lnTo>
                        <a:pt x="304" y="434"/>
                      </a:lnTo>
                      <a:lnTo>
                        <a:pt x="304" y="426"/>
                      </a:lnTo>
                      <a:lnTo>
                        <a:pt x="306" y="418"/>
                      </a:lnTo>
                      <a:lnTo>
                        <a:pt x="304" y="410"/>
                      </a:lnTo>
                      <a:lnTo>
                        <a:pt x="304" y="406"/>
                      </a:lnTo>
                      <a:lnTo>
                        <a:pt x="302" y="400"/>
                      </a:lnTo>
                      <a:lnTo>
                        <a:pt x="300" y="392"/>
                      </a:lnTo>
                      <a:lnTo>
                        <a:pt x="286" y="388"/>
                      </a:lnTo>
                      <a:lnTo>
                        <a:pt x="276" y="384"/>
                      </a:lnTo>
                      <a:lnTo>
                        <a:pt x="270" y="382"/>
                      </a:lnTo>
                      <a:lnTo>
                        <a:pt x="268" y="380"/>
                      </a:lnTo>
                      <a:lnTo>
                        <a:pt x="264" y="378"/>
                      </a:lnTo>
                      <a:lnTo>
                        <a:pt x="232" y="378"/>
                      </a:lnTo>
                      <a:lnTo>
                        <a:pt x="208" y="392"/>
                      </a:lnTo>
                      <a:lnTo>
                        <a:pt x="176" y="392"/>
                      </a:lnTo>
                      <a:lnTo>
                        <a:pt x="164" y="398"/>
                      </a:lnTo>
                      <a:lnTo>
                        <a:pt x="150" y="406"/>
                      </a:lnTo>
                      <a:lnTo>
                        <a:pt x="134" y="416"/>
                      </a:lnTo>
                      <a:lnTo>
                        <a:pt x="122" y="420"/>
                      </a:lnTo>
                      <a:lnTo>
                        <a:pt x="108" y="422"/>
                      </a:lnTo>
                      <a:lnTo>
                        <a:pt x="92" y="422"/>
                      </a:lnTo>
                      <a:lnTo>
                        <a:pt x="84" y="424"/>
                      </a:lnTo>
                      <a:lnTo>
                        <a:pt x="74" y="426"/>
                      </a:lnTo>
                      <a:lnTo>
                        <a:pt x="58" y="432"/>
                      </a:lnTo>
                      <a:lnTo>
                        <a:pt x="42" y="438"/>
                      </a:lnTo>
                      <a:lnTo>
                        <a:pt x="32" y="440"/>
                      </a:lnTo>
                      <a:lnTo>
                        <a:pt x="24" y="440"/>
                      </a:lnTo>
                      <a:lnTo>
                        <a:pt x="18" y="440"/>
                      </a:lnTo>
                      <a:lnTo>
                        <a:pt x="14" y="436"/>
                      </a:lnTo>
                      <a:lnTo>
                        <a:pt x="6" y="430"/>
                      </a:lnTo>
                      <a:lnTo>
                        <a:pt x="4" y="428"/>
                      </a:lnTo>
                      <a:lnTo>
                        <a:pt x="2" y="428"/>
                      </a:lnTo>
                      <a:lnTo>
                        <a:pt x="0" y="426"/>
                      </a:lnTo>
                      <a:lnTo>
                        <a:pt x="0" y="422"/>
                      </a:lnTo>
                      <a:lnTo>
                        <a:pt x="0" y="420"/>
                      </a:lnTo>
                      <a:lnTo>
                        <a:pt x="2" y="416"/>
                      </a:lnTo>
                      <a:lnTo>
                        <a:pt x="4" y="414"/>
                      </a:lnTo>
                      <a:lnTo>
                        <a:pt x="10" y="412"/>
                      </a:lnTo>
                      <a:lnTo>
                        <a:pt x="16" y="408"/>
                      </a:lnTo>
                      <a:lnTo>
                        <a:pt x="24" y="394"/>
                      </a:lnTo>
                      <a:lnTo>
                        <a:pt x="30" y="380"/>
                      </a:lnTo>
                      <a:lnTo>
                        <a:pt x="28" y="376"/>
                      </a:lnTo>
                      <a:lnTo>
                        <a:pt x="26" y="372"/>
                      </a:lnTo>
                      <a:lnTo>
                        <a:pt x="26" y="362"/>
                      </a:lnTo>
                      <a:lnTo>
                        <a:pt x="26" y="328"/>
                      </a:lnTo>
                      <a:lnTo>
                        <a:pt x="26" y="316"/>
                      </a:lnTo>
                      <a:lnTo>
                        <a:pt x="26" y="304"/>
                      </a:lnTo>
                      <a:lnTo>
                        <a:pt x="24" y="296"/>
                      </a:lnTo>
                      <a:lnTo>
                        <a:pt x="20" y="288"/>
                      </a:lnTo>
                      <a:lnTo>
                        <a:pt x="16" y="280"/>
                      </a:lnTo>
                      <a:lnTo>
                        <a:pt x="16" y="276"/>
                      </a:lnTo>
                      <a:lnTo>
                        <a:pt x="20" y="280"/>
                      </a:lnTo>
                      <a:lnTo>
                        <a:pt x="20" y="284"/>
                      </a:lnTo>
                      <a:lnTo>
                        <a:pt x="26" y="284"/>
                      </a:lnTo>
                      <a:lnTo>
                        <a:pt x="24" y="278"/>
                      </a:lnTo>
                      <a:lnTo>
                        <a:pt x="24" y="272"/>
                      </a:lnTo>
                      <a:lnTo>
                        <a:pt x="28" y="276"/>
                      </a:lnTo>
                      <a:lnTo>
                        <a:pt x="28" y="280"/>
                      </a:lnTo>
                      <a:lnTo>
                        <a:pt x="30" y="278"/>
                      </a:lnTo>
                      <a:lnTo>
                        <a:pt x="30" y="276"/>
                      </a:lnTo>
                      <a:lnTo>
                        <a:pt x="32" y="272"/>
                      </a:lnTo>
                      <a:lnTo>
                        <a:pt x="28" y="256"/>
                      </a:lnTo>
                      <a:lnTo>
                        <a:pt x="36" y="236"/>
                      </a:lnTo>
                      <a:lnTo>
                        <a:pt x="38" y="226"/>
                      </a:lnTo>
                      <a:lnTo>
                        <a:pt x="40" y="214"/>
                      </a:lnTo>
                      <a:lnTo>
                        <a:pt x="40" y="208"/>
                      </a:lnTo>
                      <a:lnTo>
                        <a:pt x="44" y="202"/>
                      </a:lnTo>
                      <a:lnTo>
                        <a:pt x="46" y="206"/>
                      </a:lnTo>
                      <a:lnTo>
                        <a:pt x="48" y="208"/>
                      </a:lnTo>
                      <a:lnTo>
                        <a:pt x="48" y="210"/>
                      </a:lnTo>
                      <a:lnTo>
                        <a:pt x="52" y="208"/>
                      </a:lnTo>
                      <a:lnTo>
                        <a:pt x="54" y="206"/>
                      </a:lnTo>
                      <a:lnTo>
                        <a:pt x="56" y="202"/>
                      </a:lnTo>
                      <a:lnTo>
                        <a:pt x="58" y="198"/>
                      </a:lnTo>
                      <a:lnTo>
                        <a:pt x="62" y="196"/>
                      </a:lnTo>
                      <a:lnTo>
                        <a:pt x="70" y="194"/>
                      </a:lnTo>
                      <a:lnTo>
                        <a:pt x="76" y="190"/>
                      </a:lnTo>
                      <a:lnTo>
                        <a:pt x="78" y="188"/>
                      </a:lnTo>
                      <a:lnTo>
                        <a:pt x="82" y="186"/>
                      </a:lnTo>
                      <a:lnTo>
                        <a:pt x="86" y="182"/>
                      </a:lnTo>
                      <a:lnTo>
                        <a:pt x="94" y="178"/>
                      </a:lnTo>
                      <a:lnTo>
                        <a:pt x="102" y="176"/>
                      </a:lnTo>
                      <a:lnTo>
                        <a:pt x="110" y="174"/>
                      </a:lnTo>
                      <a:lnTo>
                        <a:pt x="118" y="172"/>
                      </a:lnTo>
                      <a:lnTo>
                        <a:pt x="128" y="168"/>
                      </a:lnTo>
                      <a:lnTo>
                        <a:pt x="138" y="166"/>
                      </a:lnTo>
                      <a:lnTo>
                        <a:pt x="146" y="166"/>
                      </a:lnTo>
                      <a:lnTo>
                        <a:pt x="156" y="164"/>
                      </a:lnTo>
                      <a:lnTo>
                        <a:pt x="162" y="162"/>
                      </a:lnTo>
                      <a:lnTo>
                        <a:pt x="168" y="152"/>
                      </a:lnTo>
                      <a:lnTo>
                        <a:pt x="180" y="13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52" name="iṧľïḍê">
                  <a:extLst>
                    <a:ext uri="{FF2B5EF4-FFF2-40B4-BE49-F238E27FC236}">
                      <a16:creationId xmlns:a16="http://schemas.microsoft.com/office/drawing/2014/main" id="{8782D0E9-801D-44C4-B47E-868E6CC9B658}"/>
                    </a:ext>
                  </a:extLst>
                </p:cNvPr>
                <p:cNvSpPr/>
                <p:nvPr/>
              </p:nvSpPr>
              <p:spPr bwMode="auto">
                <a:xfrm>
                  <a:off x="7785393" y="4114259"/>
                  <a:ext cx="112932" cy="61646"/>
                </a:xfrm>
                <a:custGeom>
                  <a:avLst/>
                  <a:gdLst>
                    <a:gd name="T0" fmla="*/ 2147483647 w 64"/>
                    <a:gd name="T1" fmla="*/ 0 h 38"/>
                    <a:gd name="T2" fmla="*/ 2147483647 w 64"/>
                    <a:gd name="T3" fmla="*/ 2147483647 h 38"/>
                    <a:gd name="T4" fmla="*/ 2147483647 w 64"/>
                    <a:gd name="T5" fmla="*/ 2147483647 h 38"/>
                    <a:gd name="T6" fmla="*/ 2147483647 w 64"/>
                    <a:gd name="T7" fmla="*/ 2147483647 h 38"/>
                    <a:gd name="T8" fmla="*/ 2147483647 w 64"/>
                    <a:gd name="T9" fmla="*/ 2147483647 h 38"/>
                    <a:gd name="T10" fmla="*/ 2147483647 w 64"/>
                    <a:gd name="T11" fmla="*/ 2147483647 h 38"/>
                    <a:gd name="T12" fmla="*/ 2147483647 w 64"/>
                    <a:gd name="T13" fmla="*/ 2147483647 h 38"/>
                    <a:gd name="T14" fmla="*/ 2147483647 w 64"/>
                    <a:gd name="T15" fmla="*/ 2147483647 h 38"/>
                    <a:gd name="T16" fmla="*/ 2147483647 w 64"/>
                    <a:gd name="T17" fmla="*/ 2147483647 h 38"/>
                    <a:gd name="T18" fmla="*/ 0 w 64"/>
                    <a:gd name="T19" fmla="*/ 2147483647 h 38"/>
                    <a:gd name="T20" fmla="*/ 0 w 64"/>
                    <a:gd name="T21" fmla="*/ 2147483647 h 38"/>
                    <a:gd name="T22" fmla="*/ 0 w 64"/>
                    <a:gd name="T23" fmla="*/ 2147483647 h 38"/>
                    <a:gd name="T24" fmla="*/ 2147483647 w 64"/>
                    <a:gd name="T25" fmla="*/ 2147483647 h 38"/>
                    <a:gd name="T26" fmla="*/ 2147483647 w 64"/>
                    <a:gd name="T27" fmla="*/ 2147483647 h 38"/>
                    <a:gd name="T28" fmla="*/ 2147483647 w 64"/>
                    <a:gd name="T29" fmla="*/ 2147483647 h 38"/>
                    <a:gd name="T30" fmla="*/ 2147483647 w 64"/>
                    <a:gd name="T31" fmla="*/ 2147483647 h 38"/>
                    <a:gd name="T32" fmla="*/ 2147483647 w 64"/>
                    <a:gd name="T33" fmla="*/ 2147483647 h 38"/>
                    <a:gd name="T34" fmla="*/ 2147483647 w 64"/>
                    <a:gd name="T35" fmla="*/ 2147483647 h 38"/>
                    <a:gd name="T36" fmla="*/ 2147483647 w 64"/>
                    <a:gd name="T37" fmla="*/ 2147483647 h 38"/>
                    <a:gd name="T38" fmla="*/ 2147483647 w 64"/>
                    <a:gd name="T39" fmla="*/ 2147483647 h 38"/>
                    <a:gd name="T40" fmla="*/ 2147483647 w 64"/>
                    <a:gd name="T41" fmla="*/ 0 h 38"/>
                    <a:gd name="T42" fmla="*/ 2147483647 w 64"/>
                    <a:gd name="T43" fmla="*/ 0 h 38"/>
                    <a:gd name="T44" fmla="*/ 2147483647 w 64"/>
                    <a:gd name="T45" fmla="*/ 2147483647 h 38"/>
                    <a:gd name="T46" fmla="*/ 2147483647 w 64"/>
                    <a:gd name="T47" fmla="*/ 0 h 38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64"/>
                    <a:gd name="T73" fmla="*/ 0 h 38"/>
                    <a:gd name="T74" fmla="*/ 64 w 64"/>
                    <a:gd name="T75" fmla="*/ 38 h 38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64" h="38">
                      <a:moveTo>
                        <a:pt x="64" y="0"/>
                      </a:moveTo>
                      <a:lnTo>
                        <a:pt x="52" y="10"/>
                      </a:lnTo>
                      <a:lnTo>
                        <a:pt x="36" y="16"/>
                      </a:lnTo>
                      <a:lnTo>
                        <a:pt x="32" y="18"/>
                      </a:lnTo>
                      <a:lnTo>
                        <a:pt x="28" y="20"/>
                      </a:lnTo>
                      <a:lnTo>
                        <a:pt x="22" y="28"/>
                      </a:lnTo>
                      <a:lnTo>
                        <a:pt x="14" y="36"/>
                      </a:lnTo>
                      <a:lnTo>
                        <a:pt x="8" y="38"/>
                      </a:lnTo>
                      <a:lnTo>
                        <a:pt x="2" y="38"/>
                      </a:lnTo>
                      <a:lnTo>
                        <a:pt x="0" y="38"/>
                      </a:lnTo>
                      <a:lnTo>
                        <a:pt x="0" y="34"/>
                      </a:lnTo>
                      <a:lnTo>
                        <a:pt x="0" y="30"/>
                      </a:lnTo>
                      <a:lnTo>
                        <a:pt x="2" y="26"/>
                      </a:lnTo>
                      <a:lnTo>
                        <a:pt x="10" y="20"/>
                      </a:lnTo>
                      <a:lnTo>
                        <a:pt x="26" y="14"/>
                      </a:lnTo>
                      <a:lnTo>
                        <a:pt x="28" y="12"/>
                      </a:lnTo>
                      <a:lnTo>
                        <a:pt x="30" y="8"/>
                      </a:lnTo>
                      <a:lnTo>
                        <a:pt x="32" y="6"/>
                      </a:lnTo>
                      <a:lnTo>
                        <a:pt x="36" y="4"/>
                      </a:lnTo>
                      <a:lnTo>
                        <a:pt x="46" y="2"/>
                      </a:lnTo>
                      <a:lnTo>
                        <a:pt x="54" y="0"/>
                      </a:lnTo>
                      <a:lnTo>
                        <a:pt x="64" y="0"/>
                      </a:lnTo>
                      <a:lnTo>
                        <a:pt x="64" y="2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53" name="íṩḷïḑê">
                  <a:extLst>
                    <a:ext uri="{FF2B5EF4-FFF2-40B4-BE49-F238E27FC236}">
                      <a16:creationId xmlns:a16="http://schemas.microsoft.com/office/drawing/2014/main" id="{988845A6-3630-46AC-91DC-89E90F416C63}"/>
                    </a:ext>
                  </a:extLst>
                </p:cNvPr>
                <p:cNvSpPr/>
                <p:nvPr/>
              </p:nvSpPr>
              <p:spPr bwMode="auto">
                <a:xfrm>
                  <a:off x="7691743" y="4105852"/>
                  <a:ext cx="86765" cy="16812"/>
                </a:xfrm>
                <a:custGeom>
                  <a:avLst/>
                  <a:gdLst>
                    <a:gd name="T0" fmla="*/ 2147483647 w 50"/>
                    <a:gd name="T1" fmla="*/ 2147483647 h 10"/>
                    <a:gd name="T2" fmla="*/ 2147483647 w 50"/>
                    <a:gd name="T3" fmla="*/ 2147483647 h 10"/>
                    <a:gd name="T4" fmla="*/ 2147483647 w 50"/>
                    <a:gd name="T5" fmla="*/ 2147483647 h 10"/>
                    <a:gd name="T6" fmla="*/ 2147483647 w 50"/>
                    <a:gd name="T7" fmla="*/ 2147483647 h 10"/>
                    <a:gd name="T8" fmla="*/ 2147483647 w 50"/>
                    <a:gd name="T9" fmla="*/ 2147483647 h 10"/>
                    <a:gd name="T10" fmla="*/ 2147483647 w 50"/>
                    <a:gd name="T11" fmla="*/ 2147483647 h 10"/>
                    <a:gd name="T12" fmla="*/ 2147483647 w 50"/>
                    <a:gd name="T13" fmla="*/ 2147483647 h 10"/>
                    <a:gd name="T14" fmla="*/ 0 w 50"/>
                    <a:gd name="T15" fmla="*/ 2147483647 h 10"/>
                    <a:gd name="T16" fmla="*/ 2147483647 w 50"/>
                    <a:gd name="T17" fmla="*/ 2147483647 h 10"/>
                    <a:gd name="T18" fmla="*/ 2147483647 w 50"/>
                    <a:gd name="T19" fmla="*/ 0 h 10"/>
                    <a:gd name="T20" fmla="*/ 2147483647 w 50"/>
                    <a:gd name="T21" fmla="*/ 2147483647 h 10"/>
                    <a:gd name="T22" fmla="*/ 2147483647 w 50"/>
                    <a:gd name="T23" fmla="*/ 2147483647 h 10"/>
                    <a:gd name="T24" fmla="*/ 2147483647 w 50"/>
                    <a:gd name="T25" fmla="*/ 2147483647 h 10"/>
                    <a:gd name="T26" fmla="*/ 2147483647 w 50"/>
                    <a:gd name="T27" fmla="*/ 2147483647 h 10"/>
                    <a:gd name="T28" fmla="*/ 2147483647 w 50"/>
                    <a:gd name="T29" fmla="*/ 2147483647 h 10"/>
                    <a:gd name="T30" fmla="*/ 2147483647 w 50"/>
                    <a:gd name="T31" fmla="*/ 2147483647 h 10"/>
                    <a:gd name="T32" fmla="*/ 2147483647 w 50"/>
                    <a:gd name="T33" fmla="*/ 2147483647 h 10"/>
                    <a:gd name="T34" fmla="*/ 2147483647 w 50"/>
                    <a:gd name="T35" fmla="*/ 2147483647 h 10"/>
                    <a:gd name="T36" fmla="*/ 2147483647 w 50"/>
                    <a:gd name="T37" fmla="*/ 2147483647 h 10"/>
                    <a:gd name="T38" fmla="*/ 2147483647 w 50"/>
                    <a:gd name="T39" fmla="*/ 2147483647 h 10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50"/>
                    <a:gd name="T61" fmla="*/ 0 h 10"/>
                    <a:gd name="T62" fmla="*/ 50 w 50"/>
                    <a:gd name="T63" fmla="*/ 10 h 10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50" h="10">
                      <a:moveTo>
                        <a:pt x="40" y="8"/>
                      </a:moveTo>
                      <a:lnTo>
                        <a:pt x="34" y="10"/>
                      </a:lnTo>
                      <a:lnTo>
                        <a:pt x="28" y="10"/>
                      </a:lnTo>
                      <a:lnTo>
                        <a:pt x="22" y="8"/>
                      </a:lnTo>
                      <a:lnTo>
                        <a:pt x="10" y="10"/>
                      </a:lnTo>
                      <a:lnTo>
                        <a:pt x="4" y="10"/>
                      </a:lnTo>
                      <a:lnTo>
                        <a:pt x="2" y="8"/>
                      </a:lnTo>
                      <a:lnTo>
                        <a:pt x="0" y="4"/>
                      </a:lnTo>
                      <a:lnTo>
                        <a:pt x="6" y="2"/>
                      </a:lnTo>
                      <a:lnTo>
                        <a:pt x="12" y="0"/>
                      </a:lnTo>
                      <a:lnTo>
                        <a:pt x="18" y="2"/>
                      </a:lnTo>
                      <a:lnTo>
                        <a:pt x="24" y="4"/>
                      </a:lnTo>
                      <a:lnTo>
                        <a:pt x="28" y="6"/>
                      </a:lnTo>
                      <a:lnTo>
                        <a:pt x="34" y="8"/>
                      </a:lnTo>
                      <a:lnTo>
                        <a:pt x="42" y="6"/>
                      </a:lnTo>
                      <a:lnTo>
                        <a:pt x="50" y="4"/>
                      </a:lnTo>
                      <a:lnTo>
                        <a:pt x="46" y="8"/>
                      </a:lnTo>
                      <a:lnTo>
                        <a:pt x="44" y="10"/>
                      </a:lnTo>
                      <a:lnTo>
                        <a:pt x="38" y="10"/>
                      </a:lnTo>
                      <a:lnTo>
                        <a:pt x="40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54" name="îşļiḑe">
                  <a:extLst>
                    <a:ext uri="{FF2B5EF4-FFF2-40B4-BE49-F238E27FC236}">
                      <a16:creationId xmlns:a16="http://schemas.microsoft.com/office/drawing/2014/main" id="{F5D82EF1-6EA7-4EA8-B733-10E534AEAF1C}"/>
                    </a:ext>
                  </a:extLst>
                </p:cNvPr>
                <p:cNvSpPr/>
                <p:nvPr/>
              </p:nvSpPr>
              <p:spPr bwMode="auto">
                <a:xfrm>
                  <a:off x="7295104" y="4040003"/>
                  <a:ext cx="280952" cy="82662"/>
                </a:xfrm>
                <a:custGeom>
                  <a:avLst/>
                  <a:gdLst>
                    <a:gd name="T0" fmla="*/ 2147483647 w 162"/>
                    <a:gd name="T1" fmla="*/ 2147483647 h 50"/>
                    <a:gd name="T2" fmla="*/ 0 w 162"/>
                    <a:gd name="T3" fmla="*/ 2147483647 h 50"/>
                    <a:gd name="T4" fmla="*/ 2147483647 w 162"/>
                    <a:gd name="T5" fmla="*/ 2147483647 h 50"/>
                    <a:gd name="T6" fmla="*/ 2147483647 w 162"/>
                    <a:gd name="T7" fmla="*/ 2147483647 h 50"/>
                    <a:gd name="T8" fmla="*/ 2147483647 w 162"/>
                    <a:gd name="T9" fmla="*/ 2147483647 h 50"/>
                    <a:gd name="T10" fmla="*/ 2147483647 w 162"/>
                    <a:gd name="T11" fmla="*/ 0 h 50"/>
                    <a:gd name="T12" fmla="*/ 2147483647 w 162"/>
                    <a:gd name="T13" fmla="*/ 2147483647 h 50"/>
                    <a:gd name="T14" fmla="*/ 2147483647 w 162"/>
                    <a:gd name="T15" fmla="*/ 2147483647 h 50"/>
                    <a:gd name="T16" fmla="*/ 2147483647 w 162"/>
                    <a:gd name="T17" fmla="*/ 2147483647 h 50"/>
                    <a:gd name="T18" fmla="*/ 2147483647 w 162"/>
                    <a:gd name="T19" fmla="*/ 2147483647 h 50"/>
                    <a:gd name="T20" fmla="*/ 2147483647 w 162"/>
                    <a:gd name="T21" fmla="*/ 2147483647 h 50"/>
                    <a:gd name="T22" fmla="*/ 2147483647 w 162"/>
                    <a:gd name="T23" fmla="*/ 2147483647 h 50"/>
                    <a:gd name="T24" fmla="*/ 2147483647 w 162"/>
                    <a:gd name="T25" fmla="*/ 2147483647 h 50"/>
                    <a:gd name="T26" fmla="*/ 2147483647 w 162"/>
                    <a:gd name="T27" fmla="*/ 2147483647 h 50"/>
                    <a:gd name="T28" fmla="*/ 2147483647 w 162"/>
                    <a:gd name="T29" fmla="*/ 2147483647 h 50"/>
                    <a:gd name="T30" fmla="*/ 2147483647 w 162"/>
                    <a:gd name="T31" fmla="*/ 2147483647 h 50"/>
                    <a:gd name="T32" fmla="*/ 2147483647 w 162"/>
                    <a:gd name="T33" fmla="*/ 2147483647 h 50"/>
                    <a:gd name="T34" fmla="*/ 2147483647 w 162"/>
                    <a:gd name="T35" fmla="*/ 2147483647 h 50"/>
                    <a:gd name="T36" fmla="*/ 2147483647 w 162"/>
                    <a:gd name="T37" fmla="*/ 2147483647 h 50"/>
                    <a:gd name="T38" fmla="*/ 2147483647 w 162"/>
                    <a:gd name="T39" fmla="*/ 2147483647 h 50"/>
                    <a:gd name="T40" fmla="*/ 2147483647 w 162"/>
                    <a:gd name="T41" fmla="*/ 2147483647 h 50"/>
                    <a:gd name="T42" fmla="*/ 2147483647 w 162"/>
                    <a:gd name="T43" fmla="*/ 2147483647 h 50"/>
                    <a:gd name="T44" fmla="*/ 2147483647 w 162"/>
                    <a:gd name="T45" fmla="*/ 2147483647 h 50"/>
                    <a:gd name="T46" fmla="*/ 2147483647 w 162"/>
                    <a:gd name="T47" fmla="*/ 2147483647 h 50"/>
                    <a:gd name="T48" fmla="*/ 2147483647 w 162"/>
                    <a:gd name="T49" fmla="*/ 2147483647 h 50"/>
                    <a:gd name="T50" fmla="*/ 2147483647 w 162"/>
                    <a:gd name="T51" fmla="*/ 2147483647 h 50"/>
                    <a:gd name="T52" fmla="*/ 2147483647 w 162"/>
                    <a:gd name="T53" fmla="*/ 2147483647 h 50"/>
                    <a:gd name="T54" fmla="*/ 2147483647 w 162"/>
                    <a:gd name="T55" fmla="*/ 2147483647 h 50"/>
                    <a:gd name="T56" fmla="*/ 2147483647 w 162"/>
                    <a:gd name="T57" fmla="*/ 2147483647 h 50"/>
                    <a:gd name="T58" fmla="*/ 2147483647 w 162"/>
                    <a:gd name="T59" fmla="*/ 2147483647 h 50"/>
                    <a:gd name="T60" fmla="*/ 2147483647 w 162"/>
                    <a:gd name="T61" fmla="*/ 2147483647 h 50"/>
                    <a:gd name="T62" fmla="*/ 2147483647 w 162"/>
                    <a:gd name="T63" fmla="*/ 2147483647 h 50"/>
                    <a:gd name="T64" fmla="*/ 2147483647 w 162"/>
                    <a:gd name="T65" fmla="*/ 2147483647 h 50"/>
                    <a:gd name="T66" fmla="*/ 2147483647 w 162"/>
                    <a:gd name="T67" fmla="*/ 2147483647 h 50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w 162"/>
                    <a:gd name="T103" fmla="*/ 0 h 50"/>
                    <a:gd name="T104" fmla="*/ 162 w 162"/>
                    <a:gd name="T105" fmla="*/ 50 h 50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T102" t="T103" r="T104" b="T105"/>
                  <a:pathLst>
                    <a:path w="162" h="50">
                      <a:moveTo>
                        <a:pt x="16" y="16"/>
                      </a:moveTo>
                      <a:lnTo>
                        <a:pt x="8" y="16"/>
                      </a:lnTo>
                      <a:lnTo>
                        <a:pt x="4" y="14"/>
                      </a:lnTo>
                      <a:lnTo>
                        <a:pt x="0" y="12"/>
                      </a:lnTo>
                      <a:lnTo>
                        <a:pt x="4" y="10"/>
                      </a:lnTo>
                      <a:lnTo>
                        <a:pt x="8" y="10"/>
                      </a:lnTo>
                      <a:lnTo>
                        <a:pt x="10" y="8"/>
                      </a:lnTo>
                      <a:lnTo>
                        <a:pt x="10" y="6"/>
                      </a:lnTo>
                      <a:lnTo>
                        <a:pt x="10" y="4"/>
                      </a:lnTo>
                      <a:lnTo>
                        <a:pt x="10" y="2"/>
                      </a:lnTo>
                      <a:lnTo>
                        <a:pt x="12" y="0"/>
                      </a:lnTo>
                      <a:lnTo>
                        <a:pt x="16" y="0"/>
                      </a:lnTo>
                      <a:lnTo>
                        <a:pt x="22" y="2"/>
                      </a:lnTo>
                      <a:lnTo>
                        <a:pt x="36" y="2"/>
                      </a:lnTo>
                      <a:lnTo>
                        <a:pt x="48" y="4"/>
                      </a:lnTo>
                      <a:lnTo>
                        <a:pt x="50" y="6"/>
                      </a:lnTo>
                      <a:lnTo>
                        <a:pt x="52" y="8"/>
                      </a:lnTo>
                      <a:lnTo>
                        <a:pt x="54" y="12"/>
                      </a:lnTo>
                      <a:lnTo>
                        <a:pt x="56" y="14"/>
                      </a:lnTo>
                      <a:lnTo>
                        <a:pt x="62" y="16"/>
                      </a:lnTo>
                      <a:lnTo>
                        <a:pt x="70" y="16"/>
                      </a:lnTo>
                      <a:lnTo>
                        <a:pt x="78" y="14"/>
                      </a:lnTo>
                      <a:lnTo>
                        <a:pt x="84" y="12"/>
                      </a:lnTo>
                      <a:lnTo>
                        <a:pt x="88" y="10"/>
                      </a:lnTo>
                      <a:lnTo>
                        <a:pt x="90" y="8"/>
                      </a:lnTo>
                      <a:lnTo>
                        <a:pt x="92" y="10"/>
                      </a:lnTo>
                      <a:lnTo>
                        <a:pt x="94" y="10"/>
                      </a:lnTo>
                      <a:lnTo>
                        <a:pt x="100" y="12"/>
                      </a:lnTo>
                      <a:lnTo>
                        <a:pt x="102" y="16"/>
                      </a:lnTo>
                      <a:lnTo>
                        <a:pt x="106" y="16"/>
                      </a:lnTo>
                      <a:lnTo>
                        <a:pt x="114" y="18"/>
                      </a:lnTo>
                      <a:lnTo>
                        <a:pt x="118" y="20"/>
                      </a:lnTo>
                      <a:lnTo>
                        <a:pt x="118" y="22"/>
                      </a:lnTo>
                      <a:lnTo>
                        <a:pt x="118" y="30"/>
                      </a:lnTo>
                      <a:lnTo>
                        <a:pt x="124" y="32"/>
                      </a:lnTo>
                      <a:lnTo>
                        <a:pt x="132" y="32"/>
                      </a:lnTo>
                      <a:lnTo>
                        <a:pt x="146" y="34"/>
                      </a:lnTo>
                      <a:lnTo>
                        <a:pt x="150" y="36"/>
                      </a:lnTo>
                      <a:lnTo>
                        <a:pt x="162" y="40"/>
                      </a:lnTo>
                      <a:lnTo>
                        <a:pt x="162" y="42"/>
                      </a:lnTo>
                      <a:lnTo>
                        <a:pt x="160" y="46"/>
                      </a:lnTo>
                      <a:lnTo>
                        <a:pt x="156" y="48"/>
                      </a:lnTo>
                      <a:lnTo>
                        <a:pt x="152" y="48"/>
                      </a:lnTo>
                      <a:lnTo>
                        <a:pt x="150" y="46"/>
                      </a:lnTo>
                      <a:lnTo>
                        <a:pt x="146" y="40"/>
                      </a:lnTo>
                      <a:lnTo>
                        <a:pt x="144" y="46"/>
                      </a:lnTo>
                      <a:lnTo>
                        <a:pt x="144" y="48"/>
                      </a:lnTo>
                      <a:lnTo>
                        <a:pt x="142" y="50"/>
                      </a:lnTo>
                      <a:lnTo>
                        <a:pt x="136" y="48"/>
                      </a:lnTo>
                      <a:lnTo>
                        <a:pt x="130" y="46"/>
                      </a:lnTo>
                      <a:lnTo>
                        <a:pt x="126" y="44"/>
                      </a:lnTo>
                      <a:lnTo>
                        <a:pt x="118" y="42"/>
                      </a:lnTo>
                      <a:lnTo>
                        <a:pt x="92" y="42"/>
                      </a:lnTo>
                      <a:lnTo>
                        <a:pt x="90" y="40"/>
                      </a:lnTo>
                      <a:lnTo>
                        <a:pt x="84" y="40"/>
                      </a:lnTo>
                      <a:lnTo>
                        <a:pt x="82" y="38"/>
                      </a:lnTo>
                      <a:lnTo>
                        <a:pt x="80" y="36"/>
                      </a:lnTo>
                      <a:lnTo>
                        <a:pt x="74" y="34"/>
                      </a:lnTo>
                      <a:lnTo>
                        <a:pt x="64" y="32"/>
                      </a:lnTo>
                      <a:lnTo>
                        <a:pt x="56" y="32"/>
                      </a:lnTo>
                      <a:lnTo>
                        <a:pt x="48" y="32"/>
                      </a:lnTo>
                      <a:lnTo>
                        <a:pt x="40" y="32"/>
                      </a:lnTo>
                      <a:lnTo>
                        <a:pt x="36" y="32"/>
                      </a:lnTo>
                      <a:lnTo>
                        <a:pt x="36" y="30"/>
                      </a:lnTo>
                      <a:lnTo>
                        <a:pt x="32" y="26"/>
                      </a:lnTo>
                      <a:lnTo>
                        <a:pt x="24" y="26"/>
                      </a:lnTo>
                      <a:lnTo>
                        <a:pt x="20" y="26"/>
                      </a:lnTo>
                      <a:lnTo>
                        <a:pt x="18" y="22"/>
                      </a:lnTo>
                      <a:lnTo>
                        <a:pt x="16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55" name="îsḻïḋé">
                  <a:extLst>
                    <a:ext uri="{FF2B5EF4-FFF2-40B4-BE49-F238E27FC236}">
                      <a16:creationId xmlns:a16="http://schemas.microsoft.com/office/drawing/2014/main" id="{EF40663E-9A82-4FE1-BA46-64CF3D2C3AE4}"/>
                    </a:ext>
                  </a:extLst>
                </p:cNvPr>
                <p:cNvSpPr/>
                <p:nvPr/>
              </p:nvSpPr>
              <p:spPr bwMode="auto">
                <a:xfrm>
                  <a:off x="7295104" y="3905501"/>
                  <a:ext cx="39939" cy="43433"/>
                </a:xfrm>
                <a:custGeom>
                  <a:avLst/>
                  <a:gdLst>
                    <a:gd name="T0" fmla="*/ 0 w 24"/>
                    <a:gd name="T1" fmla="*/ 2147483647 h 26"/>
                    <a:gd name="T2" fmla="*/ 2147483647 w 24"/>
                    <a:gd name="T3" fmla="*/ 2147483647 h 26"/>
                    <a:gd name="T4" fmla="*/ 2147483647 w 24"/>
                    <a:gd name="T5" fmla="*/ 2147483647 h 26"/>
                    <a:gd name="T6" fmla="*/ 2147483647 w 24"/>
                    <a:gd name="T7" fmla="*/ 0 h 26"/>
                    <a:gd name="T8" fmla="*/ 2147483647 w 24"/>
                    <a:gd name="T9" fmla="*/ 0 h 26"/>
                    <a:gd name="T10" fmla="*/ 2147483647 w 24"/>
                    <a:gd name="T11" fmla="*/ 2147483647 h 26"/>
                    <a:gd name="T12" fmla="*/ 2147483647 w 24"/>
                    <a:gd name="T13" fmla="*/ 2147483647 h 26"/>
                    <a:gd name="T14" fmla="*/ 2147483647 w 24"/>
                    <a:gd name="T15" fmla="*/ 2147483647 h 26"/>
                    <a:gd name="T16" fmla="*/ 2147483647 w 24"/>
                    <a:gd name="T17" fmla="*/ 2147483647 h 26"/>
                    <a:gd name="T18" fmla="*/ 2147483647 w 24"/>
                    <a:gd name="T19" fmla="*/ 2147483647 h 26"/>
                    <a:gd name="T20" fmla="*/ 2147483647 w 24"/>
                    <a:gd name="T21" fmla="*/ 2147483647 h 26"/>
                    <a:gd name="T22" fmla="*/ 2147483647 w 24"/>
                    <a:gd name="T23" fmla="*/ 2147483647 h 26"/>
                    <a:gd name="T24" fmla="*/ 2147483647 w 24"/>
                    <a:gd name="T25" fmla="*/ 2147483647 h 26"/>
                    <a:gd name="T26" fmla="*/ 2147483647 w 24"/>
                    <a:gd name="T27" fmla="*/ 2147483647 h 26"/>
                    <a:gd name="T28" fmla="*/ 2147483647 w 24"/>
                    <a:gd name="T29" fmla="*/ 2147483647 h 26"/>
                    <a:gd name="T30" fmla="*/ 2147483647 w 24"/>
                    <a:gd name="T31" fmla="*/ 2147483647 h 26"/>
                    <a:gd name="T32" fmla="*/ 2147483647 w 24"/>
                    <a:gd name="T33" fmla="*/ 2147483647 h 26"/>
                    <a:gd name="T34" fmla="*/ 2147483647 w 24"/>
                    <a:gd name="T35" fmla="*/ 2147483647 h 26"/>
                    <a:gd name="T36" fmla="*/ 0 w 24"/>
                    <a:gd name="T37" fmla="*/ 2147483647 h 2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24"/>
                    <a:gd name="T58" fmla="*/ 0 h 26"/>
                    <a:gd name="T59" fmla="*/ 24 w 24"/>
                    <a:gd name="T60" fmla="*/ 26 h 2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24" h="26">
                      <a:moveTo>
                        <a:pt x="0" y="6"/>
                      </a:moveTo>
                      <a:lnTo>
                        <a:pt x="4" y="4"/>
                      </a:lnTo>
                      <a:lnTo>
                        <a:pt x="6" y="2"/>
                      </a:lnTo>
                      <a:lnTo>
                        <a:pt x="10" y="0"/>
                      </a:lnTo>
                      <a:lnTo>
                        <a:pt x="12" y="0"/>
                      </a:lnTo>
                      <a:lnTo>
                        <a:pt x="14" y="2"/>
                      </a:lnTo>
                      <a:lnTo>
                        <a:pt x="14" y="6"/>
                      </a:lnTo>
                      <a:lnTo>
                        <a:pt x="18" y="12"/>
                      </a:lnTo>
                      <a:lnTo>
                        <a:pt x="24" y="18"/>
                      </a:lnTo>
                      <a:lnTo>
                        <a:pt x="24" y="24"/>
                      </a:lnTo>
                      <a:lnTo>
                        <a:pt x="22" y="26"/>
                      </a:lnTo>
                      <a:lnTo>
                        <a:pt x="14" y="22"/>
                      </a:lnTo>
                      <a:lnTo>
                        <a:pt x="12" y="18"/>
                      </a:lnTo>
                      <a:lnTo>
                        <a:pt x="10" y="16"/>
                      </a:lnTo>
                      <a:lnTo>
                        <a:pt x="12" y="12"/>
                      </a:lnTo>
                      <a:lnTo>
                        <a:pt x="12" y="10"/>
                      </a:lnTo>
                      <a:lnTo>
                        <a:pt x="6" y="8"/>
                      </a:lnTo>
                      <a:lnTo>
                        <a:pt x="2" y="6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56" name="iṡ1íḍe">
                  <a:extLst>
                    <a:ext uri="{FF2B5EF4-FFF2-40B4-BE49-F238E27FC236}">
                      <a16:creationId xmlns:a16="http://schemas.microsoft.com/office/drawing/2014/main" id="{7467EA97-8C5B-43EB-B494-FBB936BC2AA9}"/>
                    </a:ext>
                  </a:extLst>
                </p:cNvPr>
                <p:cNvSpPr/>
                <p:nvPr/>
              </p:nvSpPr>
              <p:spPr bwMode="auto">
                <a:xfrm>
                  <a:off x="7359833" y="3936324"/>
                  <a:ext cx="20657" cy="16812"/>
                </a:xfrm>
                <a:custGeom>
                  <a:avLst/>
                  <a:gdLst>
                    <a:gd name="T0" fmla="*/ 2147483647 w 12"/>
                    <a:gd name="T1" fmla="*/ 2147483647 h 10"/>
                    <a:gd name="T2" fmla="*/ 2147483647 w 12"/>
                    <a:gd name="T3" fmla="*/ 2147483647 h 10"/>
                    <a:gd name="T4" fmla="*/ 2147483647 w 12"/>
                    <a:gd name="T5" fmla="*/ 2147483647 h 10"/>
                    <a:gd name="T6" fmla="*/ 2147483647 w 12"/>
                    <a:gd name="T7" fmla="*/ 2147483647 h 10"/>
                    <a:gd name="T8" fmla="*/ 2147483647 w 12"/>
                    <a:gd name="T9" fmla="*/ 2147483647 h 10"/>
                    <a:gd name="T10" fmla="*/ 0 w 12"/>
                    <a:gd name="T11" fmla="*/ 2147483647 h 10"/>
                    <a:gd name="T12" fmla="*/ 2147483647 w 12"/>
                    <a:gd name="T13" fmla="*/ 2147483647 h 10"/>
                    <a:gd name="T14" fmla="*/ 2147483647 w 12"/>
                    <a:gd name="T15" fmla="*/ 0 h 10"/>
                    <a:gd name="T16" fmla="*/ 2147483647 w 12"/>
                    <a:gd name="T17" fmla="*/ 2147483647 h 1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2"/>
                    <a:gd name="T28" fmla="*/ 0 h 10"/>
                    <a:gd name="T29" fmla="*/ 12 w 12"/>
                    <a:gd name="T30" fmla="*/ 10 h 1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2" h="10">
                      <a:moveTo>
                        <a:pt x="12" y="2"/>
                      </a:moveTo>
                      <a:lnTo>
                        <a:pt x="10" y="6"/>
                      </a:lnTo>
                      <a:lnTo>
                        <a:pt x="10" y="10"/>
                      </a:lnTo>
                      <a:lnTo>
                        <a:pt x="4" y="10"/>
                      </a:lnTo>
                      <a:lnTo>
                        <a:pt x="2" y="8"/>
                      </a:lnTo>
                      <a:lnTo>
                        <a:pt x="0" y="4"/>
                      </a:lnTo>
                      <a:lnTo>
                        <a:pt x="2" y="2"/>
                      </a:lnTo>
                      <a:lnTo>
                        <a:pt x="4" y="0"/>
                      </a:lnTo>
                      <a:lnTo>
                        <a:pt x="12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57" name="iş1íḍe">
                  <a:extLst>
                    <a:ext uri="{FF2B5EF4-FFF2-40B4-BE49-F238E27FC236}">
                      <a16:creationId xmlns:a16="http://schemas.microsoft.com/office/drawing/2014/main" id="{5576A05F-F574-42DA-A1BA-4E66E9D93A53}"/>
                    </a:ext>
                  </a:extLst>
                </p:cNvPr>
                <p:cNvSpPr/>
                <p:nvPr/>
              </p:nvSpPr>
              <p:spPr bwMode="auto">
                <a:xfrm>
                  <a:off x="7107803" y="3887287"/>
                  <a:ext cx="16526" cy="18214"/>
                </a:xfrm>
                <a:custGeom>
                  <a:avLst/>
                  <a:gdLst>
                    <a:gd name="T0" fmla="*/ 2147483647 w 10"/>
                    <a:gd name="T1" fmla="*/ 0 h 12"/>
                    <a:gd name="T2" fmla="*/ 2147483647 w 10"/>
                    <a:gd name="T3" fmla="*/ 2147483647 h 12"/>
                    <a:gd name="T4" fmla="*/ 2147483647 w 10"/>
                    <a:gd name="T5" fmla="*/ 2147483647 h 12"/>
                    <a:gd name="T6" fmla="*/ 2147483647 w 10"/>
                    <a:gd name="T7" fmla="*/ 2147483647 h 12"/>
                    <a:gd name="T8" fmla="*/ 2147483647 w 10"/>
                    <a:gd name="T9" fmla="*/ 2147483647 h 12"/>
                    <a:gd name="T10" fmla="*/ 2147483647 w 10"/>
                    <a:gd name="T11" fmla="*/ 2147483647 h 12"/>
                    <a:gd name="T12" fmla="*/ 2147483647 w 10"/>
                    <a:gd name="T13" fmla="*/ 2147483647 h 12"/>
                    <a:gd name="T14" fmla="*/ 0 w 10"/>
                    <a:gd name="T15" fmla="*/ 2147483647 h 12"/>
                    <a:gd name="T16" fmla="*/ 2147483647 w 10"/>
                    <a:gd name="T17" fmla="*/ 0 h 12"/>
                    <a:gd name="T18" fmla="*/ 2147483647 w 10"/>
                    <a:gd name="T19" fmla="*/ 0 h 12"/>
                    <a:gd name="T20" fmla="*/ 2147483647 w 10"/>
                    <a:gd name="T21" fmla="*/ 0 h 1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0"/>
                    <a:gd name="T34" fmla="*/ 0 h 12"/>
                    <a:gd name="T35" fmla="*/ 10 w 10"/>
                    <a:gd name="T36" fmla="*/ 12 h 12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0" h="12">
                      <a:moveTo>
                        <a:pt x="6" y="0"/>
                      </a:moveTo>
                      <a:lnTo>
                        <a:pt x="6" y="6"/>
                      </a:lnTo>
                      <a:lnTo>
                        <a:pt x="10" y="8"/>
                      </a:lnTo>
                      <a:lnTo>
                        <a:pt x="10" y="12"/>
                      </a:lnTo>
                      <a:lnTo>
                        <a:pt x="6" y="12"/>
                      </a:lnTo>
                      <a:lnTo>
                        <a:pt x="4" y="10"/>
                      </a:lnTo>
                      <a:lnTo>
                        <a:pt x="2" y="8"/>
                      </a:lnTo>
                      <a:lnTo>
                        <a:pt x="0" y="4"/>
                      </a:lnTo>
                      <a:lnTo>
                        <a:pt x="2" y="0"/>
                      </a:lnTo>
                      <a:lnTo>
                        <a:pt x="4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58" name="îş1ïḋe">
                  <a:extLst>
                    <a:ext uri="{FF2B5EF4-FFF2-40B4-BE49-F238E27FC236}">
                      <a16:creationId xmlns:a16="http://schemas.microsoft.com/office/drawing/2014/main" id="{E014BD4A-F2F2-4E12-8495-2AAD8E6200CE}"/>
                    </a:ext>
                  </a:extLst>
                </p:cNvPr>
                <p:cNvSpPr/>
                <p:nvPr/>
              </p:nvSpPr>
              <p:spPr bwMode="auto">
                <a:xfrm>
                  <a:off x="7070618" y="3813032"/>
                  <a:ext cx="20657" cy="23818"/>
                </a:xfrm>
                <a:custGeom>
                  <a:avLst/>
                  <a:gdLst>
                    <a:gd name="T0" fmla="*/ 2147483647 w 12"/>
                    <a:gd name="T1" fmla="*/ 2147483647 h 14"/>
                    <a:gd name="T2" fmla="*/ 2147483647 w 12"/>
                    <a:gd name="T3" fmla="*/ 2147483647 h 14"/>
                    <a:gd name="T4" fmla="*/ 2147483647 w 12"/>
                    <a:gd name="T5" fmla="*/ 2147483647 h 14"/>
                    <a:gd name="T6" fmla="*/ 2147483647 w 12"/>
                    <a:gd name="T7" fmla="*/ 2147483647 h 14"/>
                    <a:gd name="T8" fmla="*/ 0 w 12"/>
                    <a:gd name="T9" fmla="*/ 2147483647 h 14"/>
                    <a:gd name="T10" fmla="*/ 0 w 12"/>
                    <a:gd name="T11" fmla="*/ 2147483647 h 14"/>
                    <a:gd name="T12" fmla="*/ 0 w 12"/>
                    <a:gd name="T13" fmla="*/ 0 h 14"/>
                    <a:gd name="T14" fmla="*/ 2147483647 w 12"/>
                    <a:gd name="T15" fmla="*/ 2147483647 h 14"/>
                    <a:gd name="T16" fmla="*/ 2147483647 w 12"/>
                    <a:gd name="T17" fmla="*/ 2147483647 h 14"/>
                    <a:gd name="T18" fmla="*/ 2147483647 w 12"/>
                    <a:gd name="T19" fmla="*/ 2147483647 h 1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2"/>
                    <a:gd name="T31" fmla="*/ 0 h 14"/>
                    <a:gd name="T32" fmla="*/ 12 w 12"/>
                    <a:gd name="T33" fmla="*/ 14 h 1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2" h="14">
                      <a:moveTo>
                        <a:pt x="12" y="8"/>
                      </a:moveTo>
                      <a:lnTo>
                        <a:pt x="10" y="12"/>
                      </a:lnTo>
                      <a:lnTo>
                        <a:pt x="8" y="14"/>
                      </a:lnTo>
                      <a:lnTo>
                        <a:pt x="4" y="12"/>
                      </a:lnTo>
                      <a:lnTo>
                        <a:pt x="0" y="8"/>
                      </a:lnTo>
                      <a:lnTo>
                        <a:pt x="0" y="6"/>
                      </a:lnTo>
                      <a:lnTo>
                        <a:pt x="0" y="0"/>
                      </a:lnTo>
                      <a:lnTo>
                        <a:pt x="6" y="4"/>
                      </a:lnTo>
                      <a:lnTo>
                        <a:pt x="10" y="6"/>
                      </a:lnTo>
                      <a:lnTo>
                        <a:pt x="12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59" name="iSḻíde">
                  <a:extLst>
                    <a:ext uri="{FF2B5EF4-FFF2-40B4-BE49-F238E27FC236}">
                      <a16:creationId xmlns:a16="http://schemas.microsoft.com/office/drawing/2014/main" id="{B638D9D3-D75A-4E1C-84A4-9AA00C250117}"/>
                    </a:ext>
                  </a:extLst>
                </p:cNvPr>
                <p:cNvSpPr/>
                <p:nvPr/>
              </p:nvSpPr>
              <p:spPr bwMode="auto">
                <a:xfrm>
                  <a:off x="7974072" y="4199724"/>
                  <a:ext cx="35808" cy="16812"/>
                </a:xfrm>
                <a:custGeom>
                  <a:avLst/>
                  <a:gdLst>
                    <a:gd name="T0" fmla="*/ 0 w 20"/>
                    <a:gd name="T1" fmla="*/ 0 h 10"/>
                    <a:gd name="T2" fmla="*/ 0 w 20"/>
                    <a:gd name="T3" fmla="*/ 2147483647 h 10"/>
                    <a:gd name="T4" fmla="*/ 2147483647 w 20"/>
                    <a:gd name="T5" fmla="*/ 2147483647 h 10"/>
                    <a:gd name="T6" fmla="*/ 2147483647 w 20"/>
                    <a:gd name="T7" fmla="*/ 2147483647 h 10"/>
                    <a:gd name="T8" fmla="*/ 2147483647 w 20"/>
                    <a:gd name="T9" fmla="*/ 2147483647 h 10"/>
                    <a:gd name="T10" fmla="*/ 2147483647 w 20"/>
                    <a:gd name="T11" fmla="*/ 2147483647 h 10"/>
                    <a:gd name="T12" fmla="*/ 2147483647 w 20"/>
                    <a:gd name="T13" fmla="*/ 2147483647 h 10"/>
                    <a:gd name="T14" fmla="*/ 2147483647 w 20"/>
                    <a:gd name="T15" fmla="*/ 0 h 10"/>
                    <a:gd name="T16" fmla="*/ 2147483647 w 20"/>
                    <a:gd name="T17" fmla="*/ 0 h 10"/>
                    <a:gd name="T18" fmla="*/ 0 w 20"/>
                    <a:gd name="T19" fmla="*/ 0 h 1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20"/>
                    <a:gd name="T31" fmla="*/ 0 h 10"/>
                    <a:gd name="T32" fmla="*/ 20 w 20"/>
                    <a:gd name="T33" fmla="*/ 10 h 1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20" h="10">
                      <a:moveTo>
                        <a:pt x="0" y="0"/>
                      </a:moveTo>
                      <a:lnTo>
                        <a:pt x="0" y="8"/>
                      </a:lnTo>
                      <a:lnTo>
                        <a:pt x="4" y="10"/>
                      </a:lnTo>
                      <a:lnTo>
                        <a:pt x="10" y="10"/>
                      </a:lnTo>
                      <a:lnTo>
                        <a:pt x="14" y="10"/>
                      </a:lnTo>
                      <a:lnTo>
                        <a:pt x="16" y="6"/>
                      </a:lnTo>
                      <a:lnTo>
                        <a:pt x="20" y="2"/>
                      </a:lnTo>
                      <a:lnTo>
                        <a:pt x="16" y="0"/>
                      </a:lnTo>
                      <a:lnTo>
                        <a:pt x="1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60" name="íṩlîḍé">
                  <a:extLst>
                    <a:ext uri="{FF2B5EF4-FFF2-40B4-BE49-F238E27FC236}">
                      <a16:creationId xmlns:a16="http://schemas.microsoft.com/office/drawing/2014/main" id="{211CC7D6-B23A-48C4-98AB-2467080A9B7E}"/>
                    </a:ext>
                  </a:extLst>
                </p:cNvPr>
                <p:cNvSpPr/>
                <p:nvPr/>
              </p:nvSpPr>
              <p:spPr bwMode="auto">
                <a:xfrm>
                  <a:off x="8041555" y="5092197"/>
                  <a:ext cx="114309" cy="98074"/>
                </a:xfrm>
                <a:custGeom>
                  <a:avLst/>
                  <a:gdLst>
                    <a:gd name="T0" fmla="*/ 2147483647 w 66"/>
                    <a:gd name="T1" fmla="*/ 2147483647 h 58"/>
                    <a:gd name="T2" fmla="*/ 2147483647 w 66"/>
                    <a:gd name="T3" fmla="*/ 2147483647 h 58"/>
                    <a:gd name="T4" fmla="*/ 2147483647 w 66"/>
                    <a:gd name="T5" fmla="*/ 2147483647 h 58"/>
                    <a:gd name="T6" fmla="*/ 2147483647 w 66"/>
                    <a:gd name="T7" fmla="*/ 2147483647 h 58"/>
                    <a:gd name="T8" fmla="*/ 2147483647 w 66"/>
                    <a:gd name="T9" fmla="*/ 2147483647 h 58"/>
                    <a:gd name="T10" fmla="*/ 2147483647 w 66"/>
                    <a:gd name="T11" fmla="*/ 2147483647 h 58"/>
                    <a:gd name="T12" fmla="*/ 2147483647 w 66"/>
                    <a:gd name="T13" fmla="*/ 2147483647 h 58"/>
                    <a:gd name="T14" fmla="*/ 2147483647 w 66"/>
                    <a:gd name="T15" fmla="*/ 2147483647 h 58"/>
                    <a:gd name="T16" fmla="*/ 2147483647 w 66"/>
                    <a:gd name="T17" fmla="*/ 2147483647 h 58"/>
                    <a:gd name="T18" fmla="*/ 2147483647 w 66"/>
                    <a:gd name="T19" fmla="*/ 2147483647 h 58"/>
                    <a:gd name="T20" fmla="*/ 2147483647 w 66"/>
                    <a:gd name="T21" fmla="*/ 2147483647 h 58"/>
                    <a:gd name="T22" fmla="*/ 2147483647 w 66"/>
                    <a:gd name="T23" fmla="*/ 2147483647 h 58"/>
                    <a:gd name="T24" fmla="*/ 2147483647 w 66"/>
                    <a:gd name="T25" fmla="*/ 2147483647 h 58"/>
                    <a:gd name="T26" fmla="*/ 2147483647 w 66"/>
                    <a:gd name="T27" fmla="*/ 2147483647 h 58"/>
                    <a:gd name="T28" fmla="*/ 2147483647 w 66"/>
                    <a:gd name="T29" fmla="*/ 2147483647 h 58"/>
                    <a:gd name="T30" fmla="*/ 2147483647 w 66"/>
                    <a:gd name="T31" fmla="*/ 2147483647 h 58"/>
                    <a:gd name="T32" fmla="*/ 2147483647 w 66"/>
                    <a:gd name="T33" fmla="*/ 2147483647 h 58"/>
                    <a:gd name="T34" fmla="*/ 2147483647 w 66"/>
                    <a:gd name="T35" fmla="*/ 2147483647 h 58"/>
                    <a:gd name="T36" fmla="*/ 2147483647 w 66"/>
                    <a:gd name="T37" fmla="*/ 2147483647 h 58"/>
                    <a:gd name="T38" fmla="*/ 2147483647 w 66"/>
                    <a:gd name="T39" fmla="*/ 2147483647 h 58"/>
                    <a:gd name="T40" fmla="*/ 2147483647 w 66"/>
                    <a:gd name="T41" fmla="*/ 2147483647 h 58"/>
                    <a:gd name="T42" fmla="*/ 2147483647 w 66"/>
                    <a:gd name="T43" fmla="*/ 2147483647 h 58"/>
                    <a:gd name="T44" fmla="*/ 2147483647 w 66"/>
                    <a:gd name="T45" fmla="*/ 2147483647 h 58"/>
                    <a:gd name="T46" fmla="*/ 2147483647 w 66"/>
                    <a:gd name="T47" fmla="*/ 2147483647 h 58"/>
                    <a:gd name="T48" fmla="*/ 2147483647 w 66"/>
                    <a:gd name="T49" fmla="*/ 2147483647 h 58"/>
                    <a:gd name="T50" fmla="*/ 0 w 66"/>
                    <a:gd name="T51" fmla="*/ 2147483647 h 58"/>
                    <a:gd name="T52" fmla="*/ 0 w 66"/>
                    <a:gd name="T53" fmla="*/ 2147483647 h 58"/>
                    <a:gd name="T54" fmla="*/ 0 w 66"/>
                    <a:gd name="T55" fmla="*/ 2147483647 h 58"/>
                    <a:gd name="T56" fmla="*/ 0 w 66"/>
                    <a:gd name="T57" fmla="*/ 2147483647 h 58"/>
                    <a:gd name="T58" fmla="*/ 2147483647 w 66"/>
                    <a:gd name="T59" fmla="*/ 2147483647 h 58"/>
                    <a:gd name="T60" fmla="*/ 2147483647 w 66"/>
                    <a:gd name="T61" fmla="*/ 2147483647 h 58"/>
                    <a:gd name="T62" fmla="*/ 2147483647 w 66"/>
                    <a:gd name="T63" fmla="*/ 2147483647 h 58"/>
                    <a:gd name="T64" fmla="*/ 2147483647 w 66"/>
                    <a:gd name="T65" fmla="*/ 2147483647 h 58"/>
                    <a:gd name="T66" fmla="*/ 2147483647 w 66"/>
                    <a:gd name="T67" fmla="*/ 2147483647 h 58"/>
                    <a:gd name="T68" fmla="*/ 2147483647 w 66"/>
                    <a:gd name="T69" fmla="*/ 2147483647 h 58"/>
                    <a:gd name="T70" fmla="*/ 2147483647 w 66"/>
                    <a:gd name="T71" fmla="*/ 2147483647 h 58"/>
                    <a:gd name="T72" fmla="*/ 2147483647 w 66"/>
                    <a:gd name="T73" fmla="*/ 0 h 58"/>
                    <a:gd name="T74" fmla="*/ 2147483647 w 66"/>
                    <a:gd name="T75" fmla="*/ 2147483647 h 58"/>
                    <a:gd name="T76" fmla="*/ 2147483647 w 66"/>
                    <a:gd name="T77" fmla="*/ 2147483647 h 58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66"/>
                    <a:gd name="T118" fmla="*/ 0 h 58"/>
                    <a:gd name="T119" fmla="*/ 66 w 66"/>
                    <a:gd name="T120" fmla="*/ 58 h 58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66" h="58">
                      <a:moveTo>
                        <a:pt x="18" y="2"/>
                      </a:moveTo>
                      <a:lnTo>
                        <a:pt x="24" y="8"/>
                      </a:lnTo>
                      <a:lnTo>
                        <a:pt x="28" y="10"/>
                      </a:lnTo>
                      <a:lnTo>
                        <a:pt x="32" y="12"/>
                      </a:lnTo>
                      <a:lnTo>
                        <a:pt x="40" y="12"/>
                      </a:lnTo>
                      <a:lnTo>
                        <a:pt x="46" y="10"/>
                      </a:lnTo>
                      <a:lnTo>
                        <a:pt x="58" y="6"/>
                      </a:lnTo>
                      <a:lnTo>
                        <a:pt x="66" y="6"/>
                      </a:lnTo>
                      <a:lnTo>
                        <a:pt x="66" y="8"/>
                      </a:lnTo>
                      <a:lnTo>
                        <a:pt x="64" y="12"/>
                      </a:lnTo>
                      <a:lnTo>
                        <a:pt x="60" y="16"/>
                      </a:lnTo>
                      <a:lnTo>
                        <a:pt x="56" y="24"/>
                      </a:lnTo>
                      <a:lnTo>
                        <a:pt x="54" y="32"/>
                      </a:lnTo>
                      <a:lnTo>
                        <a:pt x="50" y="34"/>
                      </a:lnTo>
                      <a:lnTo>
                        <a:pt x="46" y="36"/>
                      </a:lnTo>
                      <a:lnTo>
                        <a:pt x="42" y="42"/>
                      </a:lnTo>
                      <a:lnTo>
                        <a:pt x="38" y="48"/>
                      </a:lnTo>
                      <a:lnTo>
                        <a:pt x="34" y="50"/>
                      </a:lnTo>
                      <a:lnTo>
                        <a:pt x="32" y="52"/>
                      </a:lnTo>
                      <a:lnTo>
                        <a:pt x="30" y="50"/>
                      </a:lnTo>
                      <a:lnTo>
                        <a:pt x="28" y="46"/>
                      </a:lnTo>
                      <a:lnTo>
                        <a:pt x="18" y="54"/>
                      </a:lnTo>
                      <a:lnTo>
                        <a:pt x="16" y="56"/>
                      </a:lnTo>
                      <a:lnTo>
                        <a:pt x="10" y="58"/>
                      </a:lnTo>
                      <a:lnTo>
                        <a:pt x="4" y="56"/>
                      </a:lnTo>
                      <a:lnTo>
                        <a:pt x="0" y="52"/>
                      </a:lnTo>
                      <a:lnTo>
                        <a:pt x="0" y="48"/>
                      </a:lnTo>
                      <a:lnTo>
                        <a:pt x="0" y="42"/>
                      </a:lnTo>
                      <a:lnTo>
                        <a:pt x="0" y="38"/>
                      </a:lnTo>
                      <a:lnTo>
                        <a:pt x="2" y="36"/>
                      </a:lnTo>
                      <a:lnTo>
                        <a:pt x="6" y="32"/>
                      </a:lnTo>
                      <a:lnTo>
                        <a:pt x="8" y="32"/>
                      </a:lnTo>
                      <a:lnTo>
                        <a:pt x="8" y="28"/>
                      </a:lnTo>
                      <a:lnTo>
                        <a:pt x="6" y="20"/>
                      </a:lnTo>
                      <a:lnTo>
                        <a:pt x="8" y="16"/>
                      </a:lnTo>
                      <a:lnTo>
                        <a:pt x="12" y="8"/>
                      </a:lnTo>
                      <a:lnTo>
                        <a:pt x="18" y="0"/>
                      </a:lnTo>
                      <a:lnTo>
                        <a:pt x="18" y="4"/>
                      </a:lnTo>
                      <a:lnTo>
                        <a:pt x="18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61" name="íṡļîďe">
                  <a:extLst>
                    <a:ext uri="{FF2B5EF4-FFF2-40B4-BE49-F238E27FC236}">
                      <a16:creationId xmlns:a16="http://schemas.microsoft.com/office/drawing/2014/main" id="{8DCB8640-E5A6-411A-81CA-7E69AFBD785F}"/>
                    </a:ext>
                  </a:extLst>
                </p:cNvPr>
                <p:cNvSpPr/>
                <p:nvPr/>
              </p:nvSpPr>
              <p:spPr bwMode="auto">
                <a:xfrm>
                  <a:off x="8502922" y="5097802"/>
                  <a:ext cx="319514" cy="189143"/>
                </a:xfrm>
                <a:custGeom>
                  <a:avLst/>
                  <a:gdLst>
                    <a:gd name="T0" fmla="*/ 2147483647 w 184"/>
                    <a:gd name="T1" fmla="*/ 2147483647 h 114"/>
                    <a:gd name="T2" fmla="*/ 2147483647 w 184"/>
                    <a:gd name="T3" fmla="*/ 2147483647 h 114"/>
                    <a:gd name="T4" fmla="*/ 2147483647 w 184"/>
                    <a:gd name="T5" fmla="*/ 2147483647 h 114"/>
                    <a:gd name="T6" fmla="*/ 2147483647 w 184"/>
                    <a:gd name="T7" fmla="*/ 2147483647 h 114"/>
                    <a:gd name="T8" fmla="*/ 2147483647 w 184"/>
                    <a:gd name="T9" fmla="*/ 2147483647 h 114"/>
                    <a:gd name="T10" fmla="*/ 2147483647 w 184"/>
                    <a:gd name="T11" fmla="*/ 2147483647 h 114"/>
                    <a:gd name="T12" fmla="*/ 2147483647 w 184"/>
                    <a:gd name="T13" fmla="*/ 2147483647 h 114"/>
                    <a:gd name="T14" fmla="*/ 2147483647 w 184"/>
                    <a:gd name="T15" fmla="*/ 0 h 114"/>
                    <a:gd name="T16" fmla="*/ 2147483647 w 184"/>
                    <a:gd name="T17" fmla="*/ 2147483647 h 114"/>
                    <a:gd name="T18" fmla="*/ 2147483647 w 184"/>
                    <a:gd name="T19" fmla="*/ 2147483647 h 114"/>
                    <a:gd name="T20" fmla="*/ 2147483647 w 184"/>
                    <a:gd name="T21" fmla="*/ 2147483647 h 114"/>
                    <a:gd name="T22" fmla="*/ 2147483647 w 184"/>
                    <a:gd name="T23" fmla="*/ 2147483647 h 114"/>
                    <a:gd name="T24" fmla="*/ 2147483647 w 184"/>
                    <a:gd name="T25" fmla="*/ 2147483647 h 114"/>
                    <a:gd name="T26" fmla="*/ 2147483647 w 184"/>
                    <a:gd name="T27" fmla="*/ 2147483647 h 114"/>
                    <a:gd name="T28" fmla="*/ 2147483647 w 184"/>
                    <a:gd name="T29" fmla="*/ 2147483647 h 114"/>
                    <a:gd name="T30" fmla="*/ 2147483647 w 184"/>
                    <a:gd name="T31" fmla="*/ 2147483647 h 114"/>
                    <a:gd name="T32" fmla="*/ 2147483647 w 184"/>
                    <a:gd name="T33" fmla="*/ 2147483647 h 114"/>
                    <a:gd name="T34" fmla="*/ 2147483647 w 184"/>
                    <a:gd name="T35" fmla="*/ 2147483647 h 114"/>
                    <a:gd name="T36" fmla="*/ 2147483647 w 184"/>
                    <a:gd name="T37" fmla="*/ 2147483647 h 114"/>
                    <a:gd name="T38" fmla="*/ 2147483647 w 184"/>
                    <a:gd name="T39" fmla="*/ 2147483647 h 114"/>
                    <a:gd name="T40" fmla="*/ 2147483647 w 184"/>
                    <a:gd name="T41" fmla="*/ 2147483647 h 114"/>
                    <a:gd name="T42" fmla="*/ 2147483647 w 184"/>
                    <a:gd name="T43" fmla="*/ 2147483647 h 114"/>
                    <a:gd name="T44" fmla="*/ 2147483647 w 184"/>
                    <a:gd name="T45" fmla="*/ 2147483647 h 114"/>
                    <a:gd name="T46" fmla="*/ 2147483647 w 184"/>
                    <a:gd name="T47" fmla="*/ 2147483647 h 114"/>
                    <a:gd name="T48" fmla="*/ 2147483647 w 184"/>
                    <a:gd name="T49" fmla="*/ 2147483647 h 114"/>
                    <a:gd name="T50" fmla="*/ 2147483647 w 184"/>
                    <a:gd name="T51" fmla="*/ 2147483647 h 114"/>
                    <a:gd name="T52" fmla="*/ 2147483647 w 184"/>
                    <a:gd name="T53" fmla="*/ 2147483647 h 114"/>
                    <a:gd name="T54" fmla="*/ 2147483647 w 184"/>
                    <a:gd name="T55" fmla="*/ 2147483647 h 114"/>
                    <a:gd name="T56" fmla="*/ 2147483647 w 184"/>
                    <a:gd name="T57" fmla="*/ 2147483647 h 114"/>
                    <a:gd name="T58" fmla="*/ 2147483647 w 184"/>
                    <a:gd name="T59" fmla="*/ 2147483647 h 114"/>
                    <a:gd name="T60" fmla="*/ 2147483647 w 184"/>
                    <a:gd name="T61" fmla="*/ 2147483647 h 114"/>
                    <a:gd name="T62" fmla="*/ 2147483647 w 184"/>
                    <a:gd name="T63" fmla="*/ 2147483647 h 114"/>
                    <a:gd name="T64" fmla="*/ 2147483647 w 184"/>
                    <a:gd name="T65" fmla="*/ 2147483647 h 114"/>
                    <a:gd name="T66" fmla="*/ 2147483647 w 184"/>
                    <a:gd name="T67" fmla="*/ 2147483647 h 114"/>
                    <a:gd name="T68" fmla="*/ 2147483647 w 184"/>
                    <a:gd name="T69" fmla="*/ 2147483647 h 114"/>
                    <a:gd name="T70" fmla="*/ 2147483647 w 184"/>
                    <a:gd name="T71" fmla="*/ 2147483647 h 114"/>
                    <a:gd name="T72" fmla="*/ 2147483647 w 184"/>
                    <a:gd name="T73" fmla="*/ 2147483647 h 114"/>
                    <a:gd name="T74" fmla="*/ 2147483647 w 184"/>
                    <a:gd name="T75" fmla="*/ 2147483647 h 114"/>
                    <a:gd name="T76" fmla="*/ 2147483647 w 184"/>
                    <a:gd name="T77" fmla="*/ 2147483647 h 114"/>
                    <a:gd name="T78" fmla="*/ 2147483647 w 184"/>
                    <a:gd name="T79" fmla="*/ 2147483647 h 114"/>
                    <a:gd name="T80" fmla="*/ 2147483647 w 184"/>
                    <a:gd name="T81" fmla="*/ 2147483647 h 114"/>
                    <a:gd name="T82" fmla="*/ 2147483647 w 184"/>
                    <a:gd name="T83" fmla="*/ 2147483647 h 114"/>
                    <a:gd name="T84" fmla="*/ 0 w 184"/>
                    <a:gd name="T85" fmla="*/ 2147483647 h 114"/>
                    <a:gd name="T86" fmla="*/ 0 w 184"/>
                    <a:gd name="T87" fmla="*/ 2147483647 h 114"/>
                    <a:gd name="T88" fmla="*/ 2147483647 w 184"/>
                    <a:gd name="T89" fmla="*/ 2147483647 h 114"/>
                    <a:gd name="T90" fmla="*/ 2147483647 w 184"/>
                    <a:gd name="T91" fmla="*/ 2147483647 h 114"/>
                    <a:gd name="T92" fmla="*/ 2147483647 w 184"/>
                    <a:gd name="T93" fmla="*/ 2147483647 h 114"/>
                    <a:gd name="T94" fmla="*/ 2147483647 w 184"/>
                    <a:gd name="T95" fmla="*/ 2147483647 h 114"/>
                    <a:gd name="T96" fmla="*/ 2147483647 w 184"/>
                    <a:gd name="T97" fmla="*/ 2147483647 h 114"/>
                    <a:gd name="T98" fmla="*/ 2147483647 w 184"/>
                    <a:gd name="T99" fmla="*/ 2147483647 h 114"/>
                    <a:gd name="T100" fmla="*/ 2147483647 w 184"/>
                    <a:gd name="T101" fmla="*/ 2147483647 h 114"/>
                    <a:gd name="T102" fmla="*/ 2147483647 w 184"/>
                    <a:gd name="T103" fmla="*/ 2147483647 h 114"/>
                    <a:gd name="T104" fmla="*/ 2147483647 w 184"/>
                    <a:gd name="T105" fmla="*/ 2147483647 h 114"/>
                    <a:gd name="T106" fmla="*/ 2147483647 w 184"/>
                    <a:gd name="T107" fmla="*/ 2147483647 h 114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w 184"/>
                    <a:gd name="T163" fmla="*/ 0 h 114"/>
                    <a:gd name="T164" fmla="*/ 184 w 184"/>
                    <a:gd name="T165" fmla="*/ 114 h 114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T162" t="T163" r="T164" b="T165"/>
                  <a:pathLst>
                    <a:path w="184" h="114">
                      <a:moveTo>
                        <a:pt x="110" y="42"/>
                      </a:moveTo>
                      <a:lnTo>
                        <a:pt x="120" y="32"/>
                      </a:lnTo>
                      <a:lnTo>
                        <a:pt x="132" y="24"/>
                      </a:lnTo>
                      <a:lnTo>
                        <a:pt x="138" y="22"/>
                      </a:lnTo>
                      <a:lnTo>
                        <a:pt x="144" y="18"/>
                      </a:lnTo>
                      <a:lnTo>
                        <a:pt x="154" y="6"/>
                      </a:lnTo>
                      <a:lnTo>
                        <a:pt x="162" y="2"/>
                      </a:lnTo>
                      <a:lnTo>
                        <a:pt x="166" y="0"/>
                      </a:lnTo>
                      <a:lnTo>
                        <a:pt x="172" y="2"/>
                      </a:lnTo>
                      <a:lnTo>
                        <a:pt x="168" y="6"/>
                      </a:lnTo>
                      <a:lnTo>
                        <a:pt x="166" y="14"/>
                      </a:lnTo>
                      <a:lnTo>
                        <a:pt x="172" y="12"/>
                      </a:lnTo>
                      <a:lnTo>
                        <a:pt x="176" y="10"/>
                      </a:lnTo>
                      <a:lnTo>
                        <a:pt x="184" y="6"/>
                      </a:lnTo>
                      <a:lnTo>
                        <a:pt x="184" y="16"/>
                      </a:lnTo>
                      <a:lnTo>
                        <a:pt x="178" y="18"/>
                      </a:lnTo>
                      <a:lnTo>
                        <a:pt x="176" y="22"/>
                      </a:lnTo>
                      <a:lnTo>
                        <a:pt x="172" y="28"/>
                      </a:lnTo>
                      <a:lnTo>
                        <a:pt x="168" y="32"/>
                      </a:lnTo>
                      <a:lnTo>
                        <a:pt x="164" y="34"/>
                      </a:lnTo>
                      <a:lnTo>
                        <a:pt x="158" y="36"/>
                      </a:lnTo>
                      <a:lnTo>
                        <a:pt x="140" y="46"/>
                      </a:lnTo>
                      <a:lnTo>
                        <a:pt x="132" y="52"/>
                      </a:lnTo>
                      <a:lnTo>
                        <a:pt x="130" y="54"/>
                      </a:lnTo>
                      <a:lnTo>
                        <a:pt x="128" y="56"/>
                      </a:lnTo>
                      <a:lnTo>
                        <a:pt x="128" y="60"/>
                      </a:lnTo>
                      <a:lnTo>
                        <a:pt x="122" y="64"/>
                      </a:lnTo>
                      <a:lnTo>
                        <a:pt x="114" y="64"/>
                      </a:lnTo>
                      <a:lnTo>
                        <a:pt x="102" y="66"/>
                      </a:lnTo>
                      <a:lnTo>
                        <a:pt x="94" y="70"/>
                      </a:lnTo>
                      <a:lnTo>
                        <a:pt x="86" y="78"/>
                      </a:lnTo>
                      <a:lnTo>
                        <a:pt x="74" y="90"/>
                      </a:lnTo>
                      <a:lnTo>
                        <a:pt x="70" y="94"/>
                      </a:lnTo>
                      <a:lnTo>
                        <a:pt x="66" y="98"/>
                      </a:lnTo>
                      <a:lnTo>
                        <a:pt x="54" y="100"/>
                      </a:lnTo>
                      <a:lnTo>
                        <a:pt x="50" y="104"/>
                      </a:lnTo>
                      <a:lnTo>
                        <a:pt x="42" y="110"/>
                      </a:lnTo>
                      <a:lnTo>
                        <a:pt x="36" y="112"/>
                      </a:lnTo>
                      <a:lnTo>
                        <a:pt x="28" y="114"/>
                      </a:lnTo>
                      <a:lnTo>
                        <a:pt x="20" y="112"/>
                      </a:lnTo>
                      <a:lnTo>
                        <a:pt x="10" y="108"/>
                      </a:lnTo>
                      <a:lnTo>
                        <a:pt x="2" y="102"/>
                      </a:lnTo>
                      <a:lnTo>
                        <a:pt x="0" y="100"/>
                      </a:lnTo>
                      <a:lnTo>
                        <a:pt x="0" y="96"/>
                      </a:lnTo>
                      <a:lnTo>
                        <a:pt x="8" y="90"/>
                      </a:lnTo>
                      <a:lnTo>
                        <a:pt x="20" y="84"/>
                      </a:lnTo>
                      <a:lnTo>
                        <a:pt x="30" y="78"/>
                      </a:lnTo>
                      <a:lnTo>
                        <a:pt x="40" y="72"/>
                      </a:lnTo>
                      <a:lnTo>
                        <a:pt x="62" y="60"/>
                      </a:lnTo>
                      <a:lnTo>
                        <a:pt x="68" y="58"/>
                      </a:lnTo>
                      <a:lnTo>
                        <a:pt x="72" y="58"/>
                      </a:lnTo>
                      <a:lnTo>
                        <a:pt x="82" y="58"/>
                      </a:lnTo>
                      <a:lnTo>
                        <a:pt x="96" y="52"/>
                      </a:lnTo>
                      <a:lnTo>
                        <a:pt x="110" y="4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62" name="ïS1îḓé">
                  <a:extLst>
                    <a:ext uri="{FF2B5EF4-FFF2-40B4-BE49-F238E27FC236}">
                      <a16:creationId xmlns:a16="http://schemas.microsoft.com/office/drawing/2014/main" id="{5CDADAA6-E3A0-459E-8BF1-BAF68D1799C9}"/>
                    </a:ext>
                  </a:extLst>
                </p:cNvPr>
                <p:cNvSpPr/>
                <p:nvPr/>
              </p:nvSpPr>
              <p:spPr bwMode="auto">
                <a:xfrm>
                  <a:off x="8830700" y="4914262"/>
                  <a:ext cx="183170" cy="219967"/>
                </a:xfrm>
                <a:custGeom>
                  <a:avLst/>
                  <a:gdLst>
                    <a:gd name="T0" fmla="*/ 2147483647 w 106"/>
                    <a:gd name="T1" fmla="*/ 2147483647 h 132"/>
                    <a:gd name="T2" fmla="*/ 0 w 106"/>
                    <a:gd name="T3" fmla="*/ 2147483647 h 132"/>
                    <a:gd name="T4" fmla="*/ 2147483647 w 106"/>
                    <a:gd name="T5" fmla="*/ 2147483647 h 132"/>
                    <a:gd name="T6" fmla="*/ 2147483647 w 106"/>
                    <a:gd name="T7" fmla="*/ 2147483647 h 132"/>
                    <a:gd name="T8" fmla="*/ 2147483647 w 106"/>
                    <a:gd name="T9" fmla="*/ 2147483647 h 132"/>
                    <a:gd name="T10" fmla="*/ 2147483647 w 106"/>
                    <a:gd name="T11" fmla="*/ 2147483647 h 132"/>
                    <a:gd name="T12" fmla="*/ 2147483647 w 106"/>
                    <a:gd name="T13" fmla="*/ 2147483647 h 132"/>
                    <a:gd name="T14" fmla="*/ 2147483647 w 106"/>
                    <a:gd name="T15" fmla="*/ 2147483647 h 132"/>
                    <a:gd name="T16" fmla="*/ 2147483647 w 106"/>
                    <a:gd name="T17" fmla="*/ 2147483647 h 132"/>
                    <a:gd name="T18" fmla="*/ 2147483647 w 106"/>
                    <a:gd name="T19" fmla="*/ 2147483647 h 132"/>
                    <a:gd name="T20" fmla="*/ 2147483647 w 106"/>
                    <a:gd name="T21" fmla="*/ 2147483647 h 132"/>
                    <a:gd name="T22" fmla="*/ 2147483647 w 106"/>
                    <a:gd name="T23" fmla="*/ 2147483647 h 132"/>
                    <a:gd name="T24" fmla="*/ 2147483647 w 106"/>
                    <a:gd name="T25" fmla="*/ 2147483647 h 132"/>
                    <a:gd name="T26" fmla="*/ 2147483647 w 106"/>
                    <a:gd name="T27" fmla="*/ 2147483647 h 132"/>
                    <a:gd name="T28" fmla="*/ 2147483647 w 106"/>
                    <a:gd name="T29" fmla="*/ 2147483647 h 132"/>
                    <a:gd name="T30" fmla="*/ 2147483647 w 106"/>
                    <a:gd name="T31" fmla="*/ 2147483647 h 132"/>
                    <a:gd name="T32" fmla="*/ 2147483647 w 106"/>
                    <a:gd name="T33" fmla="*/ 2147483647 h 132"/>
                    <a:gd name="T34" fmla="*/ 2147483647 w 106"/>
                    <a:gd name="T35" fmla="*/ 0 h 132"/>
                    <a:gd name="T36" fmla="*/ 2147483647 w 106"/>
                    <a:gd name="T37" fmla="*/ 2147483647 h 132"/>
                    <a:gd name="T38" fmla="*/ 2147483647 w 106"/>
                    <a:gd name="T39" fmla="*/ 2147483647 h 132"/>
                    <a:gd name="T40" fmla="*/ 2147483647 w 106"/>
                    <a:gd name="T41" fmla="*/ 2147483647 h 132"/>
                    <a:gd name="T42" fmla="*/ 2147483647 w 106"/>
                    <a:gd name="T43" fmla="*/ 2147483647 h 132"/>
                    <a:gd name="T44" fmla="*/ 2147483647 w 106"/>
                    <a:gd name="T45" fmla="*/ 2147483647 h 132"/>
                    <a:gd name="T46" fmla="*/ 2147483647 w 106"/>
                    <a:gd name="T47" fmla="*/ 2147483647 h 132"/>
                    <a:gd name="T48" fmla="*/ 2147483647 w 106"/>
                    <a:gd name="T49" fmla="*/ 2147483647 h 132"/>
                    <a:gd name="T50" fmla="*/ 2147483647 w 106"/>
                    <a:gd name="T51" fmla="*/ 2147483647 h 132"/>
                    <a:gd name="T52" fmla="*/ 2147483647 w 106"/>
                    <a:gd name="T53" fmla="*/ 2147483647 h 132"/>
                    <a:gd name="T54" fmla="*/ 2147483647 w 106"/>
                    <a:gd name="T55" fmla="*/ 2147483647 h 132"/>
                    <a:gd name="T56" fmla="*/ 2147483647 w 106"/>
                    <a:gd name="T57" fmla="*/ 2147483647 h 132"/>
                    <a:gd name="T58" fmla="*/ 2147483647 w 106"/>
                    <a:gd name="T59" fmla="*/ 2147483647 h 132"/>
                    <a:gd name="T60" fmla="*/ 2147483647 w 106"/>
                    <a:gd name="T61" fmla="*/ 2147483647 h 132"/>
                    <a:gd name="T62" fmla="*/ 2147483647 w 106"/>
                    <a:gd name="T63" fmla="*/ 2147483647 h 132"/>
                    <a:gd name="T64" fmla="*/ 2147483647 w 106"/>
                    <a:gd name="T65" fmla="*/ 2147483647 h 132"/>
                    <a:gd name="T66" fmla="*/ 2147483647 w 106"/>
                    <a:gd name="T67" fmla="*/ 2147483647 h 132"/>
                    <a:gd name="T68" fmla="*/ 2147483647 w 106"/>
                    <a:gd name="T69" fmla="*/ 2147483647 h 132"/>
                    <a:gd name="T70" fmla="*/ 2147483647 w 106"/>
                    <a:gd name="T71" fmla="*/ 2147483647 h 132"/>
                    <a:gd name="T72" fmla="*/ 2147483647 w 106"/>
                    <a:gd name="T73" fmla="*/ 2147483647 h 132"/>
                    <a:gd name="T74" fmla="*/ 2147483647 w 106"/>
                    <a:gd name="T75" fmla="*/ 2147483647 h 132"/>
                    <a:gd name="T76" fmla="*/ 2147483647 w 106"/>
                    <a:gd name="T77" fmla="*/ 2147483647 h 132"/>
                    <a:gd name="T78" fmla="*/ 2147483647 w 106"/>
                    <a:gd name="T79" fmla="*/ 2147483647 h 132"/>
                    <a:gd name="T80" fmla="*/ 2147483647 w 106"/>
                    <a:gd name="T81" fmla="*/ 2147483647 h 132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06"/>
                    <a:gd name="T124" fmla="*/ 0 h 132"/>
                    <a:gd name="T125" fmla="*/ 106 w 106"/>
                    <a:gd name="T126" fmla="*/ 132 h 132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06" h="132">
                      <a:moveTo>
                        <a:pt x="6" y="132"/>
                      </a:moveTo>
                      <a:lnTo>
                        <a:pt x="2" y="130"/>
                      </a:lnTo>
                      <a:lnTo>
                        <a:pt x="0" y="126"/>
                      </a:lnTo>
                      <a:lnTo>
                        <a:pt x="0" y="122"/>
                      </a:lnTo>
                      <a:lnTo>
                        <a:pt x="2" y="120"/>
                      </a:lnTo>
                      <a:lnTo>
                        <a:pt x="6" y="120"/>
                      </a:lnTo>
                      <a:lnTo>
                        <a:pt x="12" y="116"/>
                      </a:lnTo>
                      <a:lnTo>
                        <a:pt x="18" y="114"/>
                      </a:lnTo>
                      <a:lnTo>
                        <a:pt x="22" y="110"/>
                      </a:lnTo>
                      <a:lnTo>
                        <a:pt x="24" y="104"/>
                      </a:lnTo>
                      <a:lnTo>
                        <a:pt x="16" y="98"/>
                      </a:lnTo>
                      <a:lnTo>
                        <a:pt x="12" y="94"/>
                      </a:lnTo>
                      <a:lnTo>
                        <a:pt x="12" y="90"/>
                      </a:lnTo>
                      <a:lnTo>
                        <a:pt x="14" y="86"/>
                      </a:lnTo>
                      <a:lnTo>
                        <a:pt x="16" y="84"/>
                      </a:lnTo>
                      <a:lnTo>
                        <a:pt x="18" y="84"/>
                      </a:lnTo>
                      <a:lnTo>
                        <a:pt x="20" y="84"/>
                      </a:lnTo>
                      <a:lnTo>
                        <a:pt x="26" y="84"/>
                      </a:lnTo>
                      <a:lnTo>
                        <a:pt x="30" y="82"/>
                      </a:lnTo>
                      <a:lnTo>
                        <a:pt x="34" y="78"/>
                      </a:lnTo>
                      <a:lnTo>
                        <a:pt x="40" y="70"/>
                      </a:lnTo>
                      <a:lnTo>
                        <a:pt x="44" y="68"/>
                      </a:lnTo>
                      <a:lnTo>
                        <a:pt x="48" y="62"/>
                      </a:lnTo>
                      <a:lnTo>
                        <a:pt x="52" y="54"/>
                      </a:lnTo>
                      <a:lnTo>
                        <a:pt x="54" y="44"/>
                      </a:lnTo>
                      <a:lnTo>
                        <a:pt x="58" y="34"/>
                      </a:lnTo>
                      <a:lnTo>
                        <a:pt x="54" y="32"/>
                      </a:lnTo>
                      <a:lnTo>
                        <a:pt x="52" y="30"/>
                      </a:lnTo>
                      <a:lnTo>
                        <a:pt x="52" y="24"/>
                      </a:lnTo>
                      <a:lnTo>
                        <a:pt x="52" y="22"/>
                      </a:lnTo>
                      <a:lnTo>
                        <a:pt x="54" y="20"/>
                      </a:lnTo>
                      <a:lnTo>
                        <a:pt x="52" y="16"/>
                      </a:lnTo>
                      <a:lnTo>
                        <a:pt x="52" y="14"/>
                      </a:lnTo>
                      <a:lnTo>
                        <a:pt x="54" y="4"/>
                      </a:lnTo>
                      <a:lnTo>
                        <a:pt x="56" y="2"/>
                      </a:lnTo>
                      <a:lnTo>
                        <a:pt x="58" y="0"/>
                      </a:lnTo>
                      <a:lnTo>
                        <a:pt x="60" y="4"/>
                      </a:lnTo>
                      <a:lnTo>
                        <a:pt x="64" y="8"/>
                      </a:lnTo>
                      <a:lnTo>
                        <a:pt x="68" y="14"/>
                      </a:lnTo>
                      <a:lnTo>
                        <a:pt x="70" y="20"/>
                      </a:lnTo>
                      <a:lnTo>
                        <a:pt x="70" y="24"/>
                      </a:lnTo>
                      <a:lnTo>
                        <a:pt x="68" y="26"/>
                      </a:lnTo>
                      <a:lnTo>
                        <a:pt x="64" y="28"/>
                      </a:lnTo>
                      <a:lnTo>
                        <a:pt x="62" y="30"/>
                      </a:lnTo>
                      <a:lnTo>
                        <a:pt x="62" y="34"/>
                      </a:lnTo>
                      <a:lnTo>
                        <a:pt x="60" y="38"/>
                      </a:lnTo>
                      <a:lnTo>
                        <a:pt x="58" y="44"/>
                      </a:lnTo>
                      <a:lnTo>
                        <a:pt x="60" y="46"/>
                      </a:lnTo>
                      <a:lnTo>
                        <a:pt x="62" y="48"/>
                      </a:lnTo>
                      <a:lnTo>
                        <a:pt x="66" y="46"/>
                      </a:lnTo>
                      <a:lnTo>
                        <a:pt x="68" y="44"/>
                      </a:lnTo>
                      <a:lnTo>
                        <a:pt x="74" y="38"/>
                      </a:lnTo>
                      <a:lnTo>
                        <a:pt x="74" y="40"/>
                      </a:lnTo>
                      <a:lnTo>
                        <a:pt x="74" y="44"/>
                      </a:lnTo>
                      <a:lnTo>
                        <a:pt x="72" y="48"/>
                      </a:lnTo>
                      <a:lnTo>
                        <a:pt x="70" y="52"/>
                      </a:lnTo>
                      <a:lnTo>
                        <a:pt x="70" y="56"/>
                      </a:lnTo>
                      <a:lnTo>
                        <a:pt x="72" y="60"/>
                      </a:lnTo>
                      <a:lnTo>
                        <a:pt x="76" y="62"/>
                      </a:lnTo>
                      <a:lnTo>
                        <a:pt x="78" y="64"/>
                      </a:lnTo>
                      <a:lnTo>
                        <a:pt x="84" y="62"/>
                      </a:lnTo>
                      <a:lnTo>
                        <a:pt x="88" y="60"/>
                      </a:lnTo>
                      <a:lnTo>
                        <a:pt x="92" y="58"/>
                      </a:lnTo>
                      <a:lnTo>
                        <a:pt x="96" y="56"/>
                      </a:lnTo>
                      <a:lnTo>
                        <a:pt x="102" y="58"/>
                      </a:lnTo>
                      <a:lnTo>
                        <a:pt x="104" y="60"/>
                      </a:lnTo>
                      <a:lnTo>
                        <a:pt x="106" y="62"/>
                      </a:lnTo>
                      <a:lnTo>
                        <a:pt x="104" y="64"/>
                      </a:lnTo>
                      <a:lnTo>
                        <a:pt x="102" y="68"/>
                      </a:lnTo>
                      <a:lnTo>
                        <a:pt x="96" y="70"/>
                      </a:lnTo>
                      <a:lnTo>
                        <a:pt x="80" y="86"/>
                      </a:lnTo>
                      <a:lnTo>
                        <a:pt x="76" y="88"/>
                      </a:lnTo>
                      <a:lnTo>
                        <a:pt x="72" y="86"/>
                      </a:lnTo>
                      <a:lnTo>
                        <a:pt x="68" y="86"/>
                      </a:lnTo>
                      <a:lnTo>
                        <a:pt x="64" y="86"/>
                      </a:lnTo>
                      <a:lnTo>
                        <a:pt x="58" y="92"/>
                      </a:lnTo>
                      <a:lnTo>
                        <a:pt x="54" y="98"/>
                      </a:lnTo>
                      <a:lnTo>
                        <a:pt x="44" y="108"/>
                      </a:lnTo>
                      <a:lnTo>
                        <a:pt x="30" y="118"/>
                      </a:lnTo>
                      <a:lnTo>
                        <a:pt x="18" y="128"/>
                      </a:lnTo>
                      <a:lnTo>
                        <a:pt x="12" y="130"/>
                      </a:lnTo>
                      <a:lnTo>
                        <a:pt x="6" y="1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63" name="ïśļíḓé">
                  <a:extLst>
                    <a:ext uri="{FF2B5EF4-FFF2-40B4-BE49-F238E27FC236}">
                      <a16:creationId xmlns:a16="http://schemas.microsoft.com/office/drawing/2014/main" id="{A3DE7CDE-A9E3-449A-94EF-1875A6CF8736}"/>
                    </a:ext>
                  </a:extLst>
                </p:cNvPr>
                <p:cNvSpPr/>
                <p:nvPr/>
              </p:nvSpPr>
              <p:spPr bwMode="auto">
                <a:xfrm>
                  <a:off x="8863753" y="4477133"/>
                  <a:ext cx="67484" cy="74256"/>
                </a:xfrm>
                <a:custGeom>
                  <a:avLst/>
                  <a:gdLst>
                    <a:gd name="T0" fmla="*/ 2147483647 w 38"/>
                    <a:gd name="T1" fmla="*/ 2147483647 h 44"/>
                    <a:gd name="T2" fmla="*/ 2147483647 w 38"/>
                    <a:gd name="T3" fmla="*/ 2147483647 h 44"/>
                    <a:gd name="T4" fmla="*/ 2147483647 w 38"/>
                    <a:gd name="T5" fmla="*/ 2147483647 h 44"/>
                    <a:gd name="T6" fmla="*/ 2147483647 w 38"/>
                    <a:gd name="T7" fmla="*/ 2147483647 h 44"/>
                    <a:gd name="T8" fmla="*/ 2147483647 w 38"/>
                    <a:gd name="T9" fmla="*/ 2147483647 h 44"/>
                    <a:gd name="T10" fmla="*/ 2147483647 w 38"/>
                    <a:gd name="T11" fmla="*/ 2147483647 h 44"/>
                    <a:gd name="T12" fmla="*/ 0 w 38"/>
                    <a:gd name="T13" fmla="*/ 2147483647 h 44"/>
                    <a:gd name="T14" fmla="*/ 0 w 38"/>
                    <a:gd name="T15" fmla="*/ 0 h 44"/>
                    <a:gd name="T16" fmla="*/ 2147483647 w 38"/>
                    <a:gd name="T17" fmla="*/ 2147483647 h 44"/>
                    <a:gd name="T18" fmla="*/ 2147483647 w 38"/>
                    <a:gd name="T19" fmla="*/ 2147483647 h 44"/>
                    <a:gd name="T20" fmla="*/ 2147483647 w 38"/>
                    <a:gd name="T21" fmla="*/ 2147483647 h 44"/>
                    <a:gd name="T22" fmla="*/ 2147483647 w 38"/>
                    <a:gd name="T23" fmla="*/ 2147483647 h 44"/>
                    <a:gd name="T24" fmla="*/ 2147483647 w 38"/>
                    <a:gd name="T25" fmla="*/ 2147483647 h 44"/>
                    <a:gd name="T26" fmla="*/ 2147483647 w 38"/>
                    <a:gd name="T27" fmla="*/ 2147483647 h 44"/>
                    <a:gd name="T28" fmla="*/ 2147483647 w 38"/>
                    <a:gd name="T29" fmla="*/ 2147483647 h 44"/>
                    <a:gd name="T30" fmla="*/ 2147483647 w 38"/>
                    <a:gd name="T31" fmla="*/ 2147483647 h 44"/>
                    <a:gd name="T32" fmla="*/ 2147483647 w 38"/>
                    <a:gd name="T33" fmla="*/ 2147483647 h 44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38"/>
                    <a:gd name="T52" fmla="*/ 0 h 44"/>
                    <a:gd name="T53" fmla="*/ 38 w 38"/>
                    <a:gd name="T54" fmla="*/ 44 h 44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38" h="44">
                      <a:moveTo>
                        <a:pt x="38" y="42"/>
                      </a:moveTo>
                      <a:lnTo>
                        <a:pt x="36" y="44"/>
                      </a:lnTo>
                      <a:lnTo>
                        <a:pt x="32" y="42"/>
                      </a:lnTo>
                      <a:lnTo>
                        <a:pt x="26" y="40"/>
                      </a:lnTo>
                      <a:lnTo>
                        <a:pt x="14" y="32"/>
                      </a:lnTo>
                      <a:lnTo>
                        <a:pt x="6" y="20"/>
                      </a:lnTo>
                      <a:lnTo>
                        <a:pt x="0" y="12"/>
                      </a:lnTo>
                      <a:lnTo>
                        <a:pt x="0" y="0"/>
                      </a:lnTo>
                      <a:lnTo>
                        <a:pt x="8" y="4"/>
                      </a:lnTo>
                      <a:lnTo>
                        <a:pt x="12" y="10"/>
                      </a:lnTo>
                      <a:lnTo>
                        <a:pt x="16" y="16"/>
                      </a:lnTo>
                      <a:lnTo>
                        <a:pt x="20" y="22"/>
                      </a:lnTo>
                      <a:lnTo>
                        <a:pt x="24" y="24"/>
                      </a:lnTo>
                      <a:lnTo>
                        <a:pt x="28" y="26"/>
                      </a:lnTo>
                      <a:lnTo>
                        <a:pt x="32" y="28"/>
                      </a:lnTo>
                      <a:lnTo>
                        <a:pt x="34" y="32"/>
                      </a:lnTo>
                      <a:lnTo>
                        <a:pt x="38" y="4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64" name="iṧḻïḓe">
                  <a:extLst>
                    <a:ext uri="{FF2B5EF4-FFF2-40B4-BE49-F238E27FC236}">
                      <a16:creationId xmlns:a16="http://schemas.microsoft.com/office/drawing/2014/main" id="{F8B9AD8D-8DED-4F88-A09C-D99E79AD5E0D}"/>
                    </a:ext>
                  </a:extLst>
                </p:cNvPr>
                <p:cNvSpPr/>
                <p:nvPr/>
              </p:nvSpPr>
              <p:spPr bwMode="auto">
                <a:xfrm>
                  <a:off x="8502922" y="3990966"/>
                  <a:ext cx="110178" cy="63047"/>
                </a:xfrm>
                <a:custGeom>
                  <a:avLst/>
                  <a:gdLst>
                    <a:gd name="T0" fmla="*/ 2147483647 w 64"/>
                    <a:gd name="T1" fmla="*/ 2147483647 h 38"/>
                    <a:gd name="T2" fmla="*/ 2147483647 w 64"/>
                    <a:gd name="T3" fmla="*/ 2147483647 h 38"/>
                    <a:gd name="T4" fmla="*/ 2147483647 w 64"/>
                    <a:gd name="T5" fmla="*/ 2147483647 h 38"/>
                    <a:gd name="T6" fmla="*/ 2147483647 w 64"/>
                    <a:gd name="T7" fmla="*/ 2147483647 h 38"/>
                    <a:gd name="T8" fmla="*/ 2147483647 w 64"/>
                    <a:gd name="T9" fmla="*/ 2147483647 h 38"/>
                    <a:gd name="T10" fmla="*/ 2147483647 w 64"/>
                    <a:gd name="T11" fmla="*/ 2147483647 h 38"/>
                    <a:gd name="T12" fmla="*/ 0 w 64"/>
                    <a:gd name="T13" fmla="*/ 2147483647 h 38"/>
                    <a:gd name="T14" fmla="*/ 0 w 64"/>
                    <a:gd name="T15" fmla="*/ 2147483647 h 38"/>
                    <a:gd name="T16" fmla="*/ 0 w 64"/>
                    <a:gd name="T17" fmla="*/ 2147483647 h 38"/>
                    <a:gd name="T18" fmla="*/ 2147483647 w 64"/>
                    <a:gd name="T19" fmla="*/ 2147483647 h 38"/>
                    <a:gd name="T20" fmla="*/ 2147483647 w 64"/>
                    <a:gd name="T21" fmla="*/ 2147483647 h 38"/>
                    <a:gd name="T22" fmla="*/ 2147483647 w 64"/>
                    <a:gd name="T23" fmla="*/ 2147483647 h 38"/>
                    <a:gd name="T24" fmla="*/ 2147483647 w 64"/>
                    <a:gd name="T25" fmla="*/ 2147483647 h 38"/>
                    <a:gd name="T26" fmla="*/ 2147483647 w 64"/>
                    <a:gd name="T27" fmla="*/ 2147483647 h 38"/>
                    <a:gd name="T28" fmla="*/ 2147483647 w 64"/>
                    <a:gd name="T29" fmla="*/ 2147483647 h 38"/>
                    <a:gd name="T30" fmla="*/ 2147483647 w 64"/>
                    <a:gd name="T31" fmla="*/ 2147483647 h 38"/>
                    <a:gd name="T32" fmla="*/ 2147483647 w 64"/>
                    <a:gd name="T33" fmla="*/ 2147483647 h 38"/>
                    <a:gd name="T34" fmla="*/ 2147483647 w 64"/>
                    <a:gd name="T35" fmla="*/ 2147483647 h 38"/>
                    <a:gd name="T36" fmla="*/ 2147483647 w 64"/>
                    <a:gd name="T37" fmla="*/ 0 h 38"/>
                    <a:gd name="T38" fmla="*/ 2147483647 w 64"/>
                    <a:gd name="T39" fmla="*/ 0 h 38"/>
                    <a:gd name="T40" fmla="*/ 2147483647 w 64"/>
                    <a:gd name="T41" fmla="*/ 2147483647 h 38"/>
                    <a:gd name="T42" fmla="*/ 2147483647 w 64"/>
                    <a:gd name="T43" fmla="*/ 2147483647 h 38"/>
                    <a:gd name="T44" fmla="*/ 2147483647 w 64"/>
                    <a:gd name="T45" fmla="*/ 2147483647 h 38"/>
                    <a:gd name="T46" fmla="*/ 2147483647 w 64"/>
                    <a:gd name="T47" fmla="*/ 2147483647 h 38"/>
                    <a:gd name="T48" fmla="*/ 2147483647 w 64"/>
                    <a:gd name="T49" fmla="*/ 2147483647 h 38"/>
                    <a:gd name="T50" fmla="*/ 2147483647 w 64"/>
                    <a:gd name="T51" fmla="*/ 2147483647 h 38"/>
                    <a:gd name="T52" fmla="*/ 2147483647 w 64"/>
                    <a:gd name="T53" fmla="*/ 2147483647 h 38"/>
                    <a:gd name="T54" fmla="*/ 2147483647 w 64"/>
                    <a:gd name="T55" fmla="*/ 2147483647 h 38"/>
                    <a:gd name="T56" fmla="*/ 2147483647 w 64"/>
                    <a:gd name="T57" fmla="*/ 2147483647 h 38"/>
                    <a:gd name="T58" fmla="*/ 2147483647 w 64"/>
                    <a:gd name="T59" fmla="*/ 2147483647 h 38"/>
                    <a:gd name="T60" fmla="*/ 2147483647 w 64"/>
                    <a:gd name="T61" fmla="*/ 2147483647 h 38"/>
                    <a:gd name="T62" fmla="*/ 2147483647 w 64"/>
                    <a:gd name="T63" fmla="*/ 2147483647 h 38"/>
                    <a:gd name="T64" fmla="*/ 2147483647 w 64"/>
                    <a:gd name="T65" fmla="*/ 2147483647 h 38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64"/>
                    <a:gd name="T100" fmla="*/ 0 h 38"/>
                    <a:gd name="T101" fmla="*/ 64 w 64"/>
                    <a:gd name="T102" fmla="*/ 38 h 38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64" h="38">
                      <a:moveTo>
                        <a:pt x="36" y="38"/>
                      </a:moveTo>
                      <a:lnTo>
                        <a:pt x="34" y="38"/>
                      </a:lnTo>
                      <a:lnTo>
                        <a:pt x="30" y="38"/>
                      </a:lnTo>
                      <a:lnTo>
                        <a:pt x="22" y="38"/>
                      </a:lnTo>
                      <a:lnTo>
                        <a:pt x="10" y="36"/>
                      </a:lnTo>
                      <a:lnTo>
                        <a:pt x="2" y="32"/>
                      </a:lnTo>
                      <a:lnTo>
                        <a:pt x="0" y="28"/>
                      </a:lnTo>
                      <a:lnTo>
                        <a:pt x="0" y="26"/>
                      </a:lnTo>
                      <a:lnTo>
                        <a:pt x="0" y="24"/>
                      </a:lnTo>
                      <a:lnTo>
                        <a:pt x="2" y="22"/>
                      </a:lnTo>
                      <a:lnTo>
                        <a:pt x="24" y="22"/>
                      </a:lnTo>
                      <a:lnTo>
                        <a:pt x="28" y="24"/>
                      </a:lnTo>
                      <a:lnTo>
                        <a:pt x="30" y="24"/>
                      </a:lnTo>
                      <a:lnTo>
                        <a:pt x="38" y="22"/>
                      </a:lnTo>
                      <a:lnTo>
                        <a:pt x="42" y="18"/>
                      </a:lnTo>
                      <a:lnTo>
                        <a:pt x="46" y="14"/>
                      </a:lnTo>
                      <a:lnTo>
                        <a:pt x="52" y="10"/>
                      </a:lnTo>
                      <a:lnTo>
                        <a:pt x="52" y="4"/>
                      </a:lnTo>
                      <a:lnTo>
                        <a:pt x="52" y="0"/>
                      </a:lnTo>
                      <a:lnTo>
                        <a:pt x="54" y="0"/>
                      </a:lnTo>
                      <a:lnTo>
                        <a:pt x="56" y="2"/>
                      </a:lnTo>
                      <a:lnTo>
                        <a:pt x="60" y="4"/>
                      </a:lnTo>
                      <a:lnTo>
                        <a:pt x="62" y="8"/>
                      </a:lnTo>
                      <a:lnTo>
                        <a:pt x="64" y="10"/>
                      </a:lnTo>
                      <a:lnTo>
                        <a:pt x="62" y="12"/>
                      </a:lnTo>
                      <a:lnTo>
                        <a:pt x="60" y="16"/>
                      </a:lnTo>
                      <a:lnTo>
                        <a:pt x="58" y="18"/>
                      </a:lnTo>
                      <a:lnTo>
                        <a:pt x="58" y="20"/>
                      </a:lnTo>
                      <a:lnTo>
                        <a:pt x="54" y="26"/>
                      </a:lnTo>
                      <a:lnTo>
                        <a:pt x="46" y="32"/>
                      </a:lnTo>
                      <a:lnTo>
                        <a:pt x="40" y="36"/>
                      </a:lnTo>
                      <a:lnTo>
                        <a:pt x="34" y="38"/>
                      </a:lnTo>
                      <a:lnTo>
                        <a:pt x="36" y="3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65" name="îṣlïdê">
                  <a:extLst>
                    <a:ext uri="{FF2B5EF4-FFF2-40B4-BE49-F238E27FC236}">
                      <a16:creationId xmlns:a16="http://schemas.microsoft.com/office/drawing/2014/main" id="{A07D222A-5D10-4286-8C0D-6826E2EC82F1}"/>
                    </a:ext>
                  </a:extLst>
                </p:cNvPr>
                <p:cNvSpPr/>
                <p:nvPr/>
              </p:nvSpPr>
              <p:spPr bwMode="auto">
                <a:xfrm>
                  <a:off x="8099398" y="4027394"/>
                  <a:ext cx="20657" cy="26620"/>
                </a:xfrm>
                <a:custGeom>
                  <a:avLst/>
                  <a:gdLst>
                    <a:gd name="T0" fmla="*/ 2147483647 w 12"/>
                    <a:gd name="T1" fmla="*/ 2147483647 h 16"/>
                    <a:gd name="T2" fmla="*/ 2147483647 w 12"/>
                    <a:gd name="T3" fmla="*/ 2147483647 h 16"/>
                    <a:gd name="T4" fmla="*/ 2147483647 w 12"/>
                    <a:gd name="T5" fmla="*/ 2147483647 h 16"/>
                    <a:gd name="T6" fmla="*/ 2147483647 w 12"/>
                    <a:gd name="T7" fmla="*/ 2147483647 h 16"/>
                    <a:gd name="T8" fmla="*/ 2147483647 w 12"/>
                    <a:gd name="T9" fmla="*/ 2147483647 h 16"/>
                    <a:gd name="T10" fmla="*/ 0 w 12"/>
                    <a:gd name="T11" fmla="*/ 2147483647 h 16"/>
                    <a:gd name="T12" fmla="*/ 2147483647 w 12"/>
                    <a:gd name="T13" fmla="*/ 2147483647 h 16"/>
                    <a:gd name="T14" fmla="*/ 2147483647 w 12"/>
                    <a:gd name="T15" fmla="*/ 0 h 16"/>
                    <a:gd name="T16" fmla="*/ 2147483647 w 12"/>
                    <a:gd name="T17" fmla="*/ 2147483647 h 16"/>
                    <a:gd name="T18" fmla="*/ 2147483647 w 12"/>
                    <a:gd name="T19" fmla="*/ 2147483647 h 16"/>
                    <a:gd name="T20" fmla="*/ 2147483647 w 12"/>
                    <a:gd name="T21" fmla="*/ 2147483647 h 1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2"/>
                    <a:gd name="T34" fmla="*/ 0 h 16"/>
                    <a:gd name="T35" fmla="*/ 12 w 12"/>
                    <a:gd name="T36" fmla="*/ 16 h 1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2" h="16">
                      <a:moveTo>
                        <a:pt x="12" y="10"/>
                      </a:moveTo>
                      <a:lnTo>
                        <a:pt x="12" y="14"/>
                      </a:lnTo>
                      <a:lnTo>
                        <a:pt x="12" y="16"/>
                      </a:lnTo>
                      <a:lnTo>
                        <a:pt x="6" y="16"/>
                      </a:lnTo>
                      <a:lnTo>
                        <a:pt x="2" y="14"/>
                      </a:lnTo>
                      <a:lnTo>
                        <a:pt x="0" y="10"/>
                      </a:lnTo>
                      <a:lnTo>
                        <a:pt x="2" y="4"/>
                      </a:lnTo>
                      <a:lnTo>
                        <a:pt x="8" y="0"/>
                      </a:lnTo>
                      <a:lnTo>
                        <a:pt x="10" y="6"/>
                      </a:lnTo>
                      <a:lnTo>
                        <a:pt x="10" y="8"/>
                      </a:lnTo>
                      <a:lnTo>
                        <a:pt x="12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66" name="iṩľîde">
                  <a:extLst>
                    <a:ext uri="{FF2B5EF4-FFF2-40B4-BE49-F238E27FC236}">
                      <a16:creationId xmlns:a16="http://schemas.microsoft.com/office/drawing/2014/main" id="{DB7C0157-C9D4-46AE-AA7A-099E3AD028C3}"/>
                    </a:ext>
                  </a:extLst>
                </p:cNvPr>
                <p:cNvSpPr/>
                <p:nvPr/>
              </p:nvSpPr>
              <p:spPr bwMode="auto">
                <a:xfrm>
                  <a:off x="8009879" y="4077832"/>
                  <a:ext cx="20657" cy="30822"/>
                </a:xfrm>
                <a:custGeom>
                  <a:avLst/>
                  <a:gdLst>
                    <a:gd name="T0" fmla="*/ 2147483647 w 12"/>
                    <a:gd name="T1" fmla="*/ 2147483647 h 20"/>
                    <a:gd name="T2" fmla="*/ 2147483647 w 12"/>
                    <a:gd name="T3" fmla="*/ 2147483647 h 20"/>
                    <a:gd name="T4" fmla="*/ 2147483647 w 12"/>
                    <a:gd name="T5" fmla="*/ 0 h 20"/>
                    <a:gd name="T6" fmla="*/ 2147483647 w 12"/>
                    <a:gd name="T7" fmla="*/ 2147483647 h 20"/>
                    <a:gd name="T8" fmla="*/ 2147483647 w 12"/>
                    <a:gd name="T9" fmla="*/ 2147483647 h 20"/>
                    <a:gd name="T10" fmla="*/ 2147483647 w 12"/>
                    <a:gd name="T11" fmla="*/ 2147483647 h 20"/>
                    <a:gd name="T12" fmla="*/ 2147483647 w 12"/>
                    <a:gd name="T13" fmla="*/ 2147483647 h 20"/>
                    <a:gd name="T14" fmla="*/ 0 w 12"/>
                    <a:gd name="T15" fmla="*/ 2147483647 h 20"/>
                    <a:gd name="T16" fmla="*/ 0 w 12"/>
                    <a:gd name="T17" fmla="*/ 2147483647 h 20"/>
                    <a:gd name="T18" fmla="*/ 2147483647 w 12"/>
                    <a:gd name="T19" fmla="*/ 2147483647 h 20"/>
                    <a:gd name="T20" fmla="*/ 2147483647 w 12"/>
                    <a:gd name="T21" fmla="*/ 2147483647 h 20"/>
                    <a:gd name="T22" fmla="*/ 2147483647 w 12"/>
                    <a:gd name="T23" fmla="*/ 2147483647 h 20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12"/>
                    <a:gd name="T37" fmla="*/ 0 h 20"/>
                    <a:gd name="T38" fmla="*/ 12 w 12"/>
                    <a:gd name="T39" fmla="*/ 20 h 20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12" h="20">
                      <a:moveTo>
                        <a:pt x="6" y="2"/>
                      </a:move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10" y="2"/>
                      </a:lnTo>
                      <a:lnTo>
                        <a:pt x="12" y="4"/>
                      </a:lnTo>
                      <a:lnTo>
                        <a:pt x="10" y="6"/>
                      </a:lnTo>
                      <a:lnTo>
                        <a:pt x="8" y="12"/>
                      </a:lnTo>
                      <a:lnTo>
                        <a:pt x="0" y="20"/>
                      </a:lnTo>
                      <a:lnTo>
                        <a:pt x="0" y="10"/>
                      </a:lnTo>
                      <a:lnTo>
                        <a:pt x="2" y="6"/>
                      </a:lnTo>
                      <a:lnTo>
                        <a:pt x="4" y="4"/>
                      </a:lnTo>
                      <a:lnTo>
                        <a:pt x="6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67" name="îš1iďe">
                  <a:extLst>
                    <a:ext uri="{FF2B5EF4-FFF2-40B4-BE49-F238E27FC236}">
                      <a16:creationId xmlns:a16="http://schemas.microsoft.com/office/drawing/2014/main" id="{787114D6-475D-44F4-9C7E-D4460A2949E9}"/>
                    </a:ext>
                  </a:extLst>
                </p:cNvPr>
                <p:cNvSpPr/>
                <p:nvPr/>
              </p:nvSpPr>
              <p:spPr bwMode="auto">
                <a:xfrm>
                  <a:off x="7928624" y="3943330"/>
                  <a:ext cx="88142" cy="36427"/>
                </a:xfrm>
                <a:custGeom>
                  <a:avLst/>
                  <a:gdLst>
                    <a:gd name="T0" fmla="*/ 2147483647 w 50"/>
                    <a:gd name="T1" fmla="*/ 2147483647 h 22"/>
                    <a:gd name="T2" fmla="*/ 2147483647 w 50"/>
                    <a:gd name="T3" fmla="*/ 2147483647 h 22"/>
                    <a:gd name="T4" fmla="*/ 2147483647 w 50"/>
                    <a:gd name="T5" fmla="*/ 2147483647 h 22"/>
                    <a:gd name="T6" fmla="*/ 2147483647 w 50"/>
                    <a:gd name="T7" fmla="*/ 2147483647 h 22"/>
                    <a:gd name="T8" fmla="*/ 2147483647 w 50"/>
                    <a:gd name="T9" fmla="*/ 2147483647 h 22"/>
                    <a:gd name="T10" fmla="*/ 2147483647 w 50"/>
                    <a:gd name="T11" fmla="*/ 2147483647 h 22"/>
                    <a:gd name="T12" fmla="*/ 2147483647 w 50"/>
                    <a:gd name="T13" fmla="*/ 2147483647 h 22"/>
                    <a:gd name="T14" fmla="*/ 2147483647 w 50"/>
                    <a:gd name="T15" fmla="*/ 2147483647 h 22"/>
                    <a:gd name="T16" fmla="*/ 2147483647 w 50"/>
                    <a:gd name="T17" fmla="*/ 2147483647 h 22"/>
                    <a:gd name="T18" fmla="*/ 0 w 50"/>
                    <a:gd name="T19" fmla="*/ 2147483647 h 22"/>
                    <a:gd name="T20" fmla="*/ 2147483647 w 50"/>
                    <a:gd name="T21" fmla="*/ 2147483647 h 22"/>
                    <a:gd name="T22" fmla="*/ 2147483647 w 50"/>
                    <a:gd name="T23" fmla="*/ 2147483647 h 22"/>
                    <a:gd name="T24" fmla="*/ 2147483647 w 50"/>
                    <a:gd name="T25" fmla="*/ 2147483647 h 22"/>
                    <a:gd name="T26" fmla="*/ 2147483647 w 50"/>
                    <a:gd name="T27" fmla="*/ 2147483647 h 22"/>
                    <a:gd name="T28" fmla="*/ 2147483647 w 50"/>
                    <a:gd name="T29" fmla="*/ 0 h 22"/>
                    <a:gd name="T30" fmla="*/ 2147483647 w 50"/>
                    <a:gd name="T31" fmla="*/ 2147483647 h 22"/>
                    <a:gd name="T32" fmla="*/ 2147483647 w 50"/>
                    <a:gd name="T33" fmla="*/ 2147483647 h 22"/>
                    <a:gd name="T34" fmla="*/ 2147483647 w 50"/>
                    <a:gd name="T35" fmla="*/ 0 h 22"/>
                    <a:gd name="T36" fmla="*/ 2147483647 w 50"/>
                    <a:gd name="T37" fmla="*/ 2147483647 h 22"/>
                    <a:gd name="T38" fmla="*/ 2147483647 w 50"/>
                    <a:gd name="T39" fmla="*/ 2147483647 h 22"/>
                    <a:gd name="T40" fmla="*/ 2147483647 w 50"/>
                    <a:gd name="T41" fmla="*/ 2147483647 h 22"/>
                    <a:gd name="T42" fmla="*/ 2147483647 w 50"/>
                    <a:gd name="T43" fmla="*/ 2147483647 h 22"/>
                    <a:gd name="T44" fmla="*/ 2147483647 w 50"/>
                    <a:gd name="T45" fmla="*/ 2147483647 h 22"/>
                    <a:gd name="T46" fmla="*/ 2147483647 w 50"/>
                    <a:gd name="T47" fmla="*/ 2147483647 h 22"/>
                    <a:gd name="T48" fmla="*/ 2147483647 w 50"/>
                    <a:gd name="T49" fmla="*/ 2147483647 h 22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50"/>
                    <a:gd name="T76" fmla="*/ 0 h 22"/>
                    <a:gd name="T77" fmla="*/ 50 w 50"/>
                    <a:gd name="T78" fmla="*/ 22 h 22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50" h="22">
                      <a:moveTo>
                        <a:pt x="42" y="22"/>
                      </a:moveTo>
                      <a:lnTo>
                        <a:pt x="40" y="20"/>
                      </a:lnTo>
                      <a:lnTo>
                        <a:pt x="38" y="16"/>
                      </a:lnTo>
                      <a:lnTo>
                        <a:pt x="34" y="14"/>
                      </a:lnTo>
                      <a:lnTo>
                        <a:pt x="30" y="14"/>
                      </a:lnTo>
                      <a:lnTo>
                        <a:pt x="24" y="12"/>
                      </a:lnTo>
                      <a:lnTo>
                        <a:pt x="16" y="12"/>
                      </a:lnTo>
                      <a:lnTo>
                        <a:pt x="10" y="12"/>
                      </a:lnTo>
                      <a:lnTo>
                        <a:pt x="2" y="12"/>
                      </a:lnTo>
                      <a:lnTo>
                        <a:pt x="0" y="10"/>
                      </a:lnTo>
                      <a:lnTo>
                        <a:pt x="8" y="4"/>
                      </a:lnTo>
                      <a:lnTo>
                        <a:pt x="14" y="4"/>
                      </a:lnTo>
                      <a:lnTo>
                        <a:pt x="18" y="2"/>
                      </a:lnTo>
                      <a:lnTo>
                        <a:pt x="24" y="2"/>
                      </a:lnTo>
                      <a:lnTo>
                        <a:pt x="28" y="0"/>
                      </a:lnTo>
                      <a:lnTo>
                        <a:pt x="28" y="2"/>
                      </a:lnTo>
                      <a:lnTo>
                        <a:pt x="30" y="2"/>
                      </a:lnTo>
                      <a:lnTo>
                        <a:pt x="34" y="0"/>
                      </a:lnTo>
                      <a:lnTo>
                        <a:pt x="38" y="2"/>
                      </a:lnTo>
                      <a:lnTo>
                        <a:pt x="44" y="6"/>
                      </a:lnTo>
                      <a:lnTo>
                        <a:pt x="48" y="10"/>
                      </a:lnTo>
                      <a:lnTo>
                        <a:pt x="50" y="16"/>
                      </a:lnTo>
                      <a:lnTo>
                        <a:pt x="48" y="18"/>
                      </a:lnTo>
                      <a:lnTo>
                        <a:pt x="46" y="20"/>
                      </a:lnTo>
                      <a:lnTo>
                        <a:pt x="42" y="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68" name="ïṥlíḑê">
                  <a:extLst>
                    <a:ext uri="{FF2B5EF4-FFF2-40B4-BE49-F238E27FC236}">
                      <a16:creationId xmlns:a16="http://schemas.microsoft.com/office/drawing/2014/main" id="{BF80574A-0F5B-413C-8CED-74EF667BBC33}"/>
                    </a:ext>
                  </a:extLst>
                </p:cNvPr>
                <p:cNvSpPr/>
                <p:nvPr/>
              </p:nvSpPr>
              <p:spPr bwMode="auto">
                <a:xfrm>
                  <a:off x="7925869" y="3800422"/>
                  <a:ext cx="34431" cy="70053"/>
                </a:xfrm>
                <a:custGeom>
                  <a:avLst/>
                  <a:gdLst>
                    <a:gd name="T0" fmla="*/ 2147483647 w 20"/>
                    <a:gd name="T1" fmla="*/ 2147483647 h 42"/>
                    <a:gd name="T2" fmla="*/ 2147483647 w 20"/>
                    <a:gd name="T3" fmla="*/ 2147483647 h 42"/>
                    <a:gd name="T4" fmla="*/ 2147483647 w 20"/>
                    <a:gd name="T5" fmla="*/ 2147483647 h 42"/>
                    <a:gd name="T6" fmla="*/ 0 w 20"/>
                    <a:gd name="T7" fmla="*/ 2147483647 h 42"/>
                    <a:gd name="T8" fmla="*/ 2147483647 w 20"/>
                    <a:gd name="T9" fmla="*/ 2147483647 h 42"/>
                    <a:gd name="T10" fmla="*/ 0 w 20"/>
                    <a:gd name="T11" fmla="*/ 0 h 42"/>
                    <a:gd name="T12" fmla="*/ 2147483647 w 20"/>
                    <a:gd name="T13" fmla="*/ 0 h 42"/>
                    <a:gd name="T14" fmla="*/ 2147483647 w 20"/>
                    <a:gd name="T15" fmla="*/ 2147483647 h 42"/>
                    <a:gd name="T16" fmla="*/ 2147483647 w 20"/>
                    <a:gd name="T17" fmla="*/ 2147483647 h 42"/>
                    <a:gd name="T18" fmla="*/ 2147483647 w 20"/>
                    <a:gd name="T19" fmla="*/ 2147483647 h 42"/>
                    <a:gd name="T20" fmla="*/ 2147483647 w 20"/>
                    <a:gd name="T21" fmla="*/ 2147483647 h 42"/>
                    <a:gd name="T22" fmla="*/ 2147483647 w 20"/>
                    <a:gd name="T23" fmla="*/ 2147483647 h 42"/>
                    <a:gd name="T24" fmla="*/ 2147483647 w 20"/>
                    <a:gd name="T25" fmla="*/ 2147483647 h 42"/>
                    <a:gd name="T26" fmla="*/ 2147483647 w 20"/>
                    <a:gd name="T27" fmla="*/ 2147483647 h 42"/>
                    <a:gd name="T28" fmla="*/ 2147483647 w 20"/>
                    <a:gd name="T29" fmla="*/ 2147483647 h 42"/>
                    <a:gd name="T30" fmla="*/ 2147483647 w 20"/>
                    <a:gd name="T31" fmla="*/ 2147483647 h 42"/>
                    <a:gd name="T32" fmla="*/ 2147483647 w 20"/>
                    <a:gd name="T33" fmla="*/ 2147483647 h 42"/>
                    <a:gd name="T34" fmla="*/ 2147483647 w 20"/>
                    <a:gd name="T35" fmla="*/ 2147483647 h 42"/>
                    <a:gd name="T36" fmla="*/ 2147483647 w 20"/>
                    <a:gd name="T37" fmla="*/ 2147483647 h 42"/>
                    <a:gd name="T38" fmla="*/ 2147483647 w 20"/>
                    <a:gd name="T39" fmla="*/ 2147483647 h 42"/>
                    <a:gd name="T40" fmla="*/ 2147483647 w 20"/>
                    <a:gd name="T41" fmla="*/ 2147483647 h 42"/>
                    <a:gd name="T42" fmla="*/ 2147483647 w 20"/>
                    <a:gd name="T43" fmla="*/ 2147483647 h 42"/>
                    <a:gd name="T44" fmla="*/ 2147483647 w 20"/>
                    <a:gd name="T45" fmla="*/ 2147483647 h 42"/>
                    <a:gd name="T46" fmla="*/ 2147483647 w 20"/>
                    <a:gd name="T47" fmla="*/ 2147483647 h 42"/>
                    <a:gd name="T48" fmla="*/ 2147483647 w 20"/>
                    <a:gd name="T49" fmla="*/ 2147483647 h 42"/>
                    <a:gd name="T50" fmla="*/ 2147483647 w 20"/>
                    <a:gd name="T51" fmla="*/ 2147483647 h 42"/>
                    <a:gd name="T52" fmla="*/ 2147483647 w 20"/>
                    <a:gd name="T53" fmla="*/ 2147483647 h 42"/>
                    <a:gd name="T54" fmla="*/ 2147483647 w 20"/>
                    <a:gd name="T55" fmla="*/ 2147483647 h 42"/>
                    <a:gd name="T56" fmla="*/ 2147483647 w 20"/>
                    <a:gd name="T57" fmla="*/ 2147483647 h 42"/>
                    <a:gd name="T58" fmla="*/ 2147483647 w 20"/>
                    <a:gd name="T59" fmla="*/ 2147483647 h 42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w 20"/>
                    <a:gd name="T91" fmla="*/ 0 h 42"/>
                    <a:gd name="T92" fmla="*/ 20 w 20"/>
                    <a:gd name="T93" fmla="*/ 42 h 42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T90" t="T91" r="T92" b="T93"/>
                  <a:pathLst>
                    <a:path w="20" h="42">
                      <a:moveTo>
                        <a:pt x="2" y="22"/>
                      </a:moveTo>
                      <a:lnTo>
                        <a:pt x="2" y="18"/>
                      </a:lnTo>
                      <a:lnTo>
                        <a:pt x="2" y="14"/>
                      </a:lnTo>
                      <a:lnTo>
                        <a:pt x="0" y="10"/>
                      </a:lnTo>
                      <a:lnTo>
                        <a:pt x="2" y="4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6" y="8"/>
                      </a:lnTo>
                      <a:lnTo>
                        <a:pt x="4" y="16"/>
                      </a:lnTo>
                      <a:lnTo>
                        <a:pt x="8" y="16"/>
                      </a:lnTo>
                      <a:lnTo>
                        <a:pt x="8" y="8"/>
                      </a:lnTo>
                      <a:lnTo>
                        <a:pt x="16" y="8"/>
                      </a:lnTo>
                      <a:lnTo>
                        <a:pt x="16" y="12"/>
                      </a:lnTo>
                      <a:lnTo>
                        <a:pt x="16" y="14"/>
                      </a:lnTo>
                      <a:lnTo>
                        <a:pt x="14" y="16"/>
                      </a:lnTo>
                      <a:lnTo>
                        <a:pt x="12" y="18"/>
                      </a:lnTo>
                      <a:lnTo>
                        <a:pt x="12" y="22"/>
                      </a:lnTo>
                      <a:lnTo>
                        <a:pt x="20" y="32"/>
                      </a:lnTo>
                      <a:lnTo>
                        <a:pt x="16" y="32"/>
                      </a:lnTo>
                      <a:lnTo>
                        <a:pt x="14" y="30"/>
                      </a:lnTo>
                      <a:lnTo>
                        <a:pt x="12" y="28"/>
                      </a:lnTo>
                      <a:lnTo>
                        <a:pt x="8" y="28"/>
                      </a:lnTo>
                      <a:lnTo>
                        <a:pt x="6" y="28"/>
                      </a:lnTo>
                      <a:lnTo>
                        <a:pt x="4" y="30"/>
                      </a:lnTo>
                      <a:lnTo>
                        <a:pt x="4" y="34"/>
                      </a:lnTo>
                      <a:lnTo>
                        <a:pt x="4" y="38"/>
                      </a:lnTo>
                      <a:lnTo>
                        <a:pt x="6" y="42"/>
                      </a:lnTo>
                      <a:lnTo>
                        <a:pt x="2" y="40"/>
                      </a:lnTo>
                      <a:lnTo>
                        <a:pt x="2" y="34"/>
                      </a:lnTo>
                      <a:lnTo>
                        <a:pt x="2" y="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69" name="îşḷîḑé">
                  <a:extLst>
                    <a:ext uri="{FF2B5EF4-FFF2-40B4-BE49-F238E27FC236}">
                      <a16:creationId xmlns:a16="http://schemas.microsoft.com/office/drawing/2014/main" id="{BE7E74B3-11AB-4704-965D-E35BF68D317E}"/>
                    </a:ext>
                  </a:extLst>
                </p:cNvPr>
                <p:cNvSpPr/>
                <p:nvPr/>
              </p:nvSpPr>
              <p:spPr bwMode="auto">
                <a:xfrm>
                  <a:off x="7881799" y="3953137"/>
                  <a:ext cx="28921" cy="26620"/>
                </a:xfrm>
                <a:custGeom>
                  <a:avLst/>
                  <a:gdLst>
                    <a:gd name="T0" fmla="*/ 2147483647 w 18"/>
                    <a:gd name="T1" fmla="*/ 2147483647 h 16"/>
                    <a:gd name="T2" fmla="*/ 2147483647 w 18"/>
                    <a:gd name="T3" fmla="*/ 2147483647 h 16"/>
                    <a:gd name="T4" fmla="*/ 2147483647 w 18"/>
                    <a:gd name="T5" fmla="*/ 2147483647 h 16"/>
                    <a:gd name="T6" fmla="*/ 2147483647 w 18"/>
                    <a:gd name="T7" fmla="*/ 2147483647 h 16"/>
                    <a:gd name="T8" fmla="*/ 2147483647 w 18"/>
                    <a:gd name="T9" fmla="*/ 2147483647 h 16"/>
                    <a:gd name="T10" fmla="*/ 2147483647 w 18"/>
                    <a:gd name="T11" fmla="*/ 2147483647 h 16"/>
                    <a:gd name="T12" fmla="*/ 2147483647 w 18"/>
                    <a:gd name="T13" fmla="*/ 2147483647 h 16"/>
                    <a:gd name="T14" fmla="*/ 0 w 18"/>
                    <a:gd name="T15" fmla="*/ 2147483647 h 16"/>
                    <a:gd name="T16" fmla="*/ 0 w 18"/>
                    <a:gd name="T17" fmla="*/ 2147483647 h 16"/>
                    <a:gd name="T18" fmla="*/ 2147483647 w 18"/>
                    <a:gd name="T19" fmla="*/ 0 h 16"/>
                    <a:gd name="T20" fmla="*/ 2147483647 w 18"/>
                    <a:gd name="T21" fmla="*/ 2147483647 h 16"/>
                    <a:gd name="T22" fmla="*/ 2147483647 w 18"/>
                    <a:gd name="T23" fmla="*/ 2147483647 h 1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18"/>
                    <a:gd name="T37" fmla="*/ 0 h 16"/>
                    <a:gd name="T38" fmla="*/ 18 w 18"/>
                    <a:gd name="T39" fmla="*/ 16 h 1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18" h="16">
                      <a:moveTo>
                        <a:pt x="16" y="4"/>
                      </a:moveTo>
                      <a:lnTo>
                        <a:pt x="18" y="6"/>
                      </a:lnTo>
                      <a:lnTo>
                        <a:pt x="18" y="10"/>
                      </a:lnTo>
                      <a:lnTo>
                        <a:pt x="18" y="12"/>
                      </a:lnTo>
                      <a:lnTo>
                        <a:pt x="16" y="14"/>
                      </a:lnTo>
                      <a:lnTo>
                        <a:pt x="10" y="16"/>
                      </a:lnTo>
                      <a:lnTo>
                        <a:pt x="2" y="12"/>
                      </a:lnTo>
                      <a:lnTo>
                        <a:pt x="0" y="8"/>
                      </a:lnTo>
                      <a:lnTo>
                        <a:pt x="0" y="4"/>
                      </a:lnTo>
                      <a:lnTo>
                        <a:pt x="10" y="0"/>
                      </a:lnTo>
                      <a:lnTo>
                        <a:pt x="18" y="4"/>
                      </a:lnTo>
                      <a:lnTo>
                        <a:pt x="16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70" name="ïṥḷíde">
                  <a:extLst>
                    <a:ext uri="{FF2B5EF4-FFF2-40B4-BE49-F238E27FC236}">
                      <a16:creationId xmlns:a16="http://schemas.microsoft.com/office/drawing/2014/main" id="{69F04A11-584A-4CF5-B56A-585D63D401EC}"/>
                    </a:ext>
                  </a:extLst>
                </p:cNvPr>
                <p:cNvSpPr/>
                <p:nvPr/>
              </p:nvSpPr>
              <p:spPr bwMode="auto">
                <a:xfrm>
                  <a:off x="7587074" y="4104452"/>
                  <a:ext cx="88142" cy="26620"/>
                </a:xfrm>
                <a:custGeom>
                  <a:avLst/>
                  <a:gdLst>
                    <a:gd name="T0" fmla="*/ 2147483647 w 50"/>
                    <a:gd name="T1" fmla="*/ 2147483647 h 16"/>
                    <a:gd name="T2" fmla="*/ 2147483647 w 50"/>
                    <a:gd name="T3" fmla="*/ 2147483647 h 16"/>
                    <a:gd name="T4" fmla="*/ 2147483647 w 50"/>
                    <a:gd name="T5" fmla="*/ 2147483647 h 16"/>
                    <a:gd name="T6" fmla="*/ 2147483647 w 50"/>
                    <a:gd name="T7" fmla="*/ 2147483647 h 16"/>
                    <a:gd name="T8" fmla="*/ 2147483647 w 50"/>
                    <a:gd name="T9" fmla="*/ 2147483647 h 16"/>
                    <a:gd name="T10" fmla="*/ 2147483647 w 50"/>
                    <a:gd name="T11" fmla="*/ 2147483647 h 16"/>
                    <a:gd name="T12" fmla="*/ 2147483647 w 50"/>
                    <a:gd name="T13" fmla="*/ 2147483647 h 16"/>
                    <a:gd name="T14" fmla="*/ 2147483647 w 50"/>
                    <a:gd name="T15" fmla="*/ 2147483647 h 16"/>
                    <a:gd name="T16" fmla="*/ 2147483647 w 50"/>
                    <a:gd name="T17" fmla="*/ 2147483647 h 16"/>
                    <a:gd name="T18" fmla="*/ 2147483647 w 50"/>
                    <a:gd name="T19" fmla="*/ 2147483647 h 16"/>
                    <a:gd name="T20" fmla="*/ 2147483647 w 50"/>
                    <a:gd name="T21" fmla="*/ 2147483647 h 16"/>
                    <a:gd name="T22" fmla="*/ 2147483647 w 50"/>
                    <a:gd name="T23" fmla="*/ 2147483647 h 16"/>
                    <a:gd name="T24" fmla="*/ 2147483647 w 50"/>
                    <a:gd name="T25" fmla="*/ 2147483647 h 16"/>
                    <a:gd name="T26" fmla="*/ 0 w 50"/>
                    <a:gd name="T27" fmla="*/ 2147483647 h 16"/>
                    <a:gd name="T28" fmla="*/ 2147483647 w 50"/>
                    <a:gd name="T29" fmla="*/ 2147483647 h 16"/>
                    <a:gd name="T30" fmla="*/ 2147483647 w 50"/>
                    <a:gd name="T31" fmla="*/ 2147483647 h 16"/>
                    <a:gd name="T32" fmla="*/ 2147483647 w 50"/>
                    <a:gd name="T33" fmla="*/ 2147483647 h 16"/>
                    <a:gd name="T34" fmla="*/ 2147483647 w 50"/>
                    <a:gd name="T35" fmla="*/ 2147483647 h 16"/>
                    <a:gd name="T36" fmla="*/ 2147483647 w 50"/>
                    <a:gd name="T37" fmla="*/ 2147483647 h 16"/>
                    <a:gd name="T38" fmla="*/ 2147483647 w 50"/>
                    <a:gd name="T39" fmla="*/ 2147483647 h 16"/>
                    <a:gd name="T40" fmla="*/ 2147483647 w 50"/>
                    <a:gd name="T41" fmla="*/ 2147483647 h 16"/>
                    <a:gd name="T42" fmla="*/ 2147483647 w 50"/>
                    <a:gd name="T43" fmla="*/ 2147483647 h 16"/>
                    <a:gd name="T44" fmla="*/ 2147483647 w 50"/>
                    <a:gd name="T45" fmla="*/ 2147483647 h 16"/>
                    <a:gd name="T46" fmla="*/ 2147483647 w 50"/>
                    <a:gd name="T47" fmla="*/ 2147483647 h 16"/>
                    <a:gd name="T48" fmla="*/ 2147483647 w 50"/>
                    <a:gd name="T49" fmla="*/ 0 h 16"/>
                    <a:gd name="T50" fmla="*/ 2147483647 w 50"/>
                    <a:gd name="T51" fmla="*/ 2147483647 h 16"/>
                    <a:gd name="T52" fmla="*/ 2147483647 w 50"/>
                    <a:gd name="T53" fmla="*/ 2147483647 h 16"/>
                    <a:gd name="T54" fmla="*/ 2147483647 w 50"/>
                    <a:gd name="T55" fmla="*/ 2147483647 h 1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w 50"/>
                    <a:gd name="T85" fmla="*/ 0 h 16"/>
                    <a:gd name="T86" fmla="*/ 50 w 50"/>
                    <a:gd name="T87" fmla="*/ 16 h 16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T84" t="T85" r="T86" b="T87"/>
                  <a:pathLst>
                    <a:path w="50" h="16">
                      <a:moveTo>
                        <a:pt x="50" y="12"/>
                      </a:moveTo>
                      <a:lnTo>
                        <a:pt x="48" y="12"/>
                      </a:lnTo>
                      <a:lnTo>
                        <a:pt x="42" y="12"/>
                      </a:lnTo>
                      <a:lnTo>
                        <a:pt x="38" y="10"/>
                      </a:lnTo>
                      <a:lnTo>
                        <a:pt x="34" y="14"/>
                      </a:lnTo>
                      <a:lnTo>
                        <a:pt x="30" y="16"/>
                      </a:lnTo>
                      <a:lnTo>
                        <a:pt x="20" y="16"/>
                      </a:lnTo>
                      <a:lnTo>
                        <a:pt x="16" y="16"/>
                      </a:lnTo>
                      <a:lnTo>
                        <a:pt x="14" y="14"/>
                      </a:lnTo>
                      <a:lnTo>
                        <a:pt x="12" y="10"/>
                      </a:lnTo>
                      <a:lnTo>
                        <a:pt x="8" y="12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10"/>
                      </a:lnTo>
                      <a:lnTo>
                        <a:pt x="2" y="6"/>
                      </a:lnTo>
                      <a:lnTo>
                        <a:pt x="6" y="4"/>
                      </a:lnTo>
                      <a:lnTo>
                        <a:pt x="10" y="2"/>
                      </a:lnTo>
                      <a:lnTo>
                        <a:pt x="14" y="2"/>
                      </a:lnTo>
                      <a:lnTo>
                        <a:pt x="14" y="6"/>
                      </a:lnTo>
                      <a:lnTo>
                        <a:pt x="32" y="10"/>
                      </a:lnTo>
                      <a:lnTo>
                        <a:pt x="38" y="10"/>
                      </a:lnTo>
                      <a:lnTo>
                        <a:pt x="34" y="6"/>
                      </a:lnTo>
                      <a:lnTo>
                        <a:pt x="32" y="4"/>
                      </a:lnTo>
                      <a:lnTo>
                        <a:pt x="34" y="2"/>
                      </a:lnTo>
                      <a:lnTo>
                        <a:pt x="38" y="0"/>
                      </a:lnTo>
                      <a:lnTo>
                        <a:pt x="42" y="4"/>
                      </a:lnTo>
                      <a:lnTo>
                        <a:pt x="50" y="8"/>
                      </a:lnTo>
                      <a:lnTo>
                        <a:pt x="50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71" name="ïş1iḑè">
                  <a:extLst>
                    <a:ext uri="{FF2B5EF4-FFF2-40B4-BE49-F238E27FC236}">
                      <a16:creationId xmlns:a16="http://schemas.microsoft.com/office/drawing/2014/main" id="{590C2D2A-14E4-45AD-AFCD-E7B300867EE7}"/>
                    </a:ext>
                  </a:extLst>
                </p:cNvPr>
                <p:cNvSpPr/>
                <p:nvPr/>
              </p:nvSpPr>
              <p:spPr bwMode="auto">
                <a:xfrm>
                  <a:off x="7759226" y="3556637"/>
                  <a:ext cx="132212" cy="128898"/>
                </a:xfrm>
                <a:custGeom>
                  <a:avLst/>
                  <a:gdLst>
                    <a:gd name="T0" fmla="*/ 2147483647 w 76"/>
                    <a:gd name="T1" fmla="*/ 2147483647 h 78"/>
                    <a:gd name="T2" fmla="*/ 2147483647 w 76"/>
                    <a:gd name="T3" fmla="*/ 2147483647 h 78"/>
                    <a:gd name="T4" fmla="*/ 2147483647 w 76"/>
                    <a:gd name="T5" fmla="*/ 2147483647 h 78"/>
                    <a:gd name="T6" fmla="*/ 2147483647 w 76"/>
                    <a:gd name="T7" fmla="*/ 2147483647 h 78"/>
                    <a:gd name="T8" fmla="*/ 2147483647 w 76"/>
                    <a:gd name="T9" fmla="*/ 2147483647 h 78"/>
                    <a:gd name="T10" fmla="*/ 2147483647 w 76"/>
                    <a:gd name="T11" fmla="*/ 2147483647 h 78"/>
                    <a:gd name="T12" fmla="*/ 2147483647 w 76"/>
                    <a:gd name="T13" fmla="*/ 2147483647 h 78"/>
                    <a:gd name="T14" fmla="*/ 2147483647 w 76"/>
                    <a:gd name="T15" fmla="*/ 2147483647 h 78"/>
                    <a:gd name="T16" fmla="*/ 2147483647 w 76"/>
                    <a:gd name="T17" fmla="*/ 2147483647 h 78"/>
                    <a:gd name="T18" fmla="*/ 2147483647 w 76"/>
                    <a:gd name="T19" fmla="*/ 2147483647 h 78"/>
                    <a:gd name="T20" fmla="*/ 2147483647 w 76"/>
                    <a:gd name="T21" fmla="*/ 2147483647 h 78"/>
                    <a:gd name="T22" fmla="*/ 2147483647 w 76"/>
                    <a:gd name="T23" fmla="*/ 2147483647 h 78"/>
                    <a:gd name="T24" fmla="*/ 2147483647 w 76"/>
                    <a:gd name="T25" fmla="*/ 2147483647 h 78"/>
                    <a:gd name="T26" fmla="*/ 2147483647 w 76"/>
                    <a:gd name="T27" fmla="*/ 2147483647 h 78"/>
                    <a:gd name="T28" fmla="*/ 2147483647 w 76"/>
                    <a:gd name="T29" fmla="*/ 2147483647 h 78"/>
                    <a:gd name="T30" fmla="*/ 2147483647 w 76"/>
                    <a:gd name="T31" fmla="*/ 2147483647 h 78"/>
                    <a:gd name="T32" fmla="*/ 0 w 76"/>
                    <a:gd name="T33" fmla="*/ 2147483647 h 78"/>
                    <a:gd name="T34" fmla="*/ 2147483647 w 76"/>
                    <a:gd name="T35" fmla="*/ 2147483647 h 78"/>
                    <a:gd name="T36" fmla="*/ 0 w 76"/>
                    <a:gd name="T37" fmla="*/ 2147483647 h 78"/>
                    <a:gd name="T38" fmla="*/ 2147483647 w 76"/>
                    <a:gd name="T39" fmla="*/ 2147483647 h 78"/>
                    <a:gd name="T40" fmla="*/ 2147483647 w 76"/>
                    <a:gd name="T41" fmla="*/ 2147483647 h 78"/>
                    <a:gd name="T42" fmla="*/ 2147483647 w 76"/>
                    <a:gd name="T43" fmla="*/ 2147483647 h 78"/>
                    <a:gd name="T44" fmla="*/ 2147483647 w 76"/>
                    <a:gd name="T45" fmla="*/ 2147483647 h 78"/>
                    <a:gd name="T46" fmla="*/ 2147483647 w 76"/>
                    <a:gd name="T47" fmla="*/ 2147483647 h 78"/>
                    <a:gd name="T48" fmla="*/ 2147483647 w 76"/>
                    <a:gd name="T49" fmla="*/ 2147483647 h 78"/>
                    <a:gd name="T50" fmla="*/ 2147483647 w 76"/>
                    <a:gd name="T51" fmla="*/ 2147483647 h 78"/>
                    <a:gd name="T52" fmla="*/ 2147483647 w 76"/>
                    <a:gd name="T53" fmla="*/ 2147483647 h 78"/>
                    <a:gd name="T54" fmla="*/ 2147483647 w 76"/>
                    <a:gd name="T55" fmla="*/ 2147483647 h 78"/>
                    <a:gd name="T56" fmla="*/ 2147483647 w 76"/>
                    <a:gd name="T57" fmla="*/ 0 h 78"/>
                    <a:gd name="T58" fmla="*/ 2147483647 w 76"/>
                    <a:gd name="T59" fmla="*/ 2147483647 h 78"/>
                    <a:gd name="T60" fmla="*/ 2147483647 w 76"/>
                    <a:gd name="T61" fmla="*/ 2147483647 h 78"/>
                    <a:gd name="T62" fmla="*/ 2147483647 w 76"/>
                    <a:gd name="T63" fmla="*/ 2147483647 h 78"/>
                    <a:gd name="T64" fmla="*/ 2147483647 w 76"/>
                    <a:gd name="T65" fmla="*/ 2147483647 h 78"/>
                    <a:gd name="T66" fmla="*/ 2147483647 w 76"/>
                    <a:gd name="T67" fmla="*/ 2147483647 h 78"/>
                    <a:gd name="T68" fmla="*/ 2147483647 w 76"/>
                    <a:gd name="T69" fmla="*/ 2147483647 h 78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6"/>
                    <a:gd name="T106" fmla="*/ 0 h 78"/>
                    <a:gd name="T107" fmla="*/ 76 w 76"/>
                    <a:gd name="T108" fmla="*/ 78 h 78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6" h="78">
                      <a:moveTo>
                        <a:pt x="64" y="56"/>
                      </a:moveTo>
                      <a:lnTo>
                        <a:pt x="60" y="52"/>
                      </a:lnTo>
                      <a:lnTo>
                        <a:pt x="56" y="54"/>
                      </a:lnTo>
                      <a:lnTo>
                        <a:pt x="54" y="58"/>
                      </a:lnTo>
                      <a:lnTo>
                        <a:pt x="56" y="62"/>
                      </a:lnTo>
                      <a:lnTo>
                        <a:pt x="58" y="64"/>
                      </a:lnTo>
                      <a:lnTo>
                        <a:pt x="60" y="68"/>
                      </a:lnTo>
                      <a:lnTo>
                        <a:pt x="62" y="72"/>
                      </a:lnTo>
                      <a:lnTo>
                        <a:pt x="60" y="78"/>
                      </a:lnTo>
                      <a:lnTo>
                        <a:pt x="58" y="78"/>
                      </a:lnTo>
                      <a:lnTo>
                        <a:pt x="54" y="78"/>
                      </a:lnTo>
                      <a:lnTo>
                        <a:pt x="52" y="78"/>
                      </a:lnTo>
                      <a:lnTo>
                        <a:pt x="52" y="74"/>
                      </a:lnTo>
                      <a:lnTo>
                        <a:pt x="48" y="76"/>
                      </a:lnTo>
                      <a:lnTo>
                        <a:pt x="46" y="76"/>
                      </a:lnTo>
                      <a:lnTo>
                        <a:pt x="42" y="74"/>
                      </a:lnTo>
                      <a:lnTo>
                        <a:pt x="36" y="70"/>
                      </a:lnTo>
                      <a:lnTo>
                        <a:pt x="34" y="62"/>
                      </a:lnTo>
                      <a:lnTo>
                        <a:pt x="32" y="54"/>
                      </a:lnTo>
                      <a:lnTo>
                        <a:pt x="34" y="52"/>
                      </a:lnTo>
                      <a:lnTo>
                        <a:pt x="36" y="50"/>
                      </a:lnTo>
                      <a:lnTo>
                        <a:pt x="32" y="44"/>
                      </a:lnTo>
                      <a:lnTo>
                        <a:pt x="24" y="44"/>
                      </a:lnTo>
                      <a:lnTo>
                        <a:pt x="24" y="48"/>
                      </a:lnTo>
                      <a:lnTo>
                        <a:pt x="20" y="48"/>
                      </a:lnTo>
                      <a:lnTo>
                        <a:pt x="18" y="46"/>
                      </a:lnTo>
                      <a:lnTo>
                        <a:pt x="16" y="48"/>
                      </a:lnTo>
                      <a:lnTo>
                        <a:pt x="12" y="44"/>
                      </a:lnTo>
                      <a:lnTo>
                        <a:pt x="10" y="50"/>
                      </a:lnTo>
                      <a:lnTo>
                        <a:pt x="8" y="56"/>
                      </a:lnTo>
                      <a:lnTo>
                        <a:pt x="6" y="64"/>
                      </a:lnTo>
                      <a:lnTo>
                        <a:pt x="4" y="66"/>
                      </a:lnTo>
                      <a:lnTo>
                        <a:pt x="2" y="68"/>
                      </a:lnTo>
                      <a:lnTo>
                        <a:pt x="0" y="66"/>
                      </a:lnTo>
                      <a:lnTo>
                        <a:pt x="0" y="62"/>
                      </a:lnTo>
                      <a:lnTo>
                        <a:pt x="2" y="54"/>
                      </a:lnTo>
                      <a:lnTo>
                        <a:pt x="0" y="50"/>
                      </a:lnTo>
                      <a:lnTo>
                        <a:pt x="0" y="42"/>
                      </a:lnTo>
                      <a:lnTo>
                        <a:pt x="2" y="34"/>
                      </a:lnTo>
                      <a:lnTo>
                        <a:pt x="6" y="34"/>
                      </a:lnTo>
                      <a:lnTo>
                        <a:pt x="10" y="32"/>
                      </a:lnTo>
                      <a:lnTo>
                        <a:pt x="14" y="28"/>
                      </a:lnTo>
                      <a:lnTo>
                        <a:pt x="16" y="24"/>
                      </a:lnTo>
                      <a:lnTo>
                        <a:pt x="18" y="24"/>
                      </a:lnTo>
                      <a:lnTo>
                        <a:pt x="20" y="22"/>
                      </a:lnTo>
                      <a:lnTo>
                        <a:pt x="26" y="24"/>
                      </a:lnTo>
                      <a:lnTo>
                        <a:pt x="28" y="26"/>
                      </a:lnTo>
                      <a:lnTo>
                        <a:pt x="30" y="28"/>
                      </a:lnTo>
                      <a:lnTo>
                        <a:pt x="32" y="30"/>
                      </a:lnTo>
                      <a:lnTo>
                        <a:pt x="36" y="30"/>
                      </a:lnTo>
                      <a:lnTo>
                        <a:pt x="36" y="26"/>
                      </a:lnTo>
                      <a:lnTo>
                        <a:pt x="40" y="24"/>
                      </a:lnTo>
                      <a:lnTo>
                        <a:pt x="42" y="20"/>
                      </a:lnTo>
                      <a:lnTo>
                        <a:pt x="44" y="18"/>
                      </a:lnTo>
                      <a:lnTo>
                        <a:pt x="48" y="16"/>
                      </a:lnTo>
                      <a:lnTo>
                        <a:pt x="52" y="14"/>
                      </a:lnTo>
                      <a:lnTo>
                        <a:pt x="52" y="6"/>
                      </a:lnTo>
                      <a:lnTo>
                        <a:pt x="54" y="0"/>
                      </a:lnTo>
                      <a:lnTo>
                        <a:pt x="58" y="2"/>
                      </a:lnTo>
                      <a:lnTo>
                        <a:pt x="62" y="6"/>
                      </a:lnTo>
                      <a:lnTo>
                        <a:pt x="68" y="14"/>
                      </a:lnTo>
                      <a:lnTo>
                        <a:pt x="70" y="26"/>
                      </a:lnTo>
                      <a:lnTo>
                        <a:pt x="76" y="50"/>
                      </a:lnTo>
                      <a:lnTo>
                        <a:pt x="74" y="52"/>
                      </a:lnTo>
                      <a:lnTo>
                        <a:pt x="72" y="56"/>
                      </a:lnTo>
                      <a:lnTo>
                        <a:pt x="70" y="62"/>
                      </a:lnTo>
                      <a:lnTo>
                        <a:pt x="70" y="68"/>
                      </a:lnTo>
                      <a:lnTo>
                        <a:pt x="68" y="66"/>
                      </a:lnTo>
                      <a:lnTo>
                        <a:pt x="66" y="60"/>
                      </a:lnTo>
                      <a:lnTo>
                        <a:pt x="62" y="52"/>
                      </a:lnTo>
                      <a:lnTo>
                        <a:pt x="64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72" name="iślîḓê">
                  <a:extLst>
                    <a:ext uri="{FF2B5EF4-FFF2-40B4-BE49-F238E27FC236}">
                      <a16:creationId xmlns:a16="http://schemas.microsoft.com/office/drawing/2014/main" id="{8A5D5FFA-643D-4C84-9445-19E265303E39}"/>
                    </a:ext>
                  </a:extLst>
                </p:cNvPr>
                <p:cNvSpPr/>
                <p:nvPr/>
              </p:nvSpPr>
              <p:spPr bwMode="auto">
                <a:xfrm>
                  <a:off x="7622882" y="3527215"/>
                  <a:ext cx="68861" cy="70053"/>
                </a:xfrm>
                <a:custGeom>
                  <a:avLst/>
                  <a:gdLst>
                    <a:gd name="T0" fmla="*/ 2147483647 w 38"/>
                    <a:gd name="T1" fmla="*/ 2147483647 h 42"/>
                    <a:gd name="T2" fmla="*/ 0 w 38"/>
                    <a:gd name="T3" fmla="*/ 2147483647 h 42"/>
                    <a:gd name="T4" fmla="*/ 2147483647 w 38"/>
                    <a:gd name="T5" fmla="*/ 2147483647 h 42"/>
                    <a:gd name="T6" fmla="*/ 2147483647 w 38"/>
                    <a:gd name="T7" fmla="*/ 2147483647 h 42"/>
                    <a:gd name="T8" fmla="*/ 2147483647 w 38"/>
                    <a:gd name="T9" fmla="*/ 2147483647 h 42"/>
                    <a:gd name="T10" fmla="*/ 2147483647 w 38"/>
                    <a:gd name="T11" fmla="*/ 2147483647 h 42"/>
                    <a:gd name="T12" fmla="*/ 2147483647 w 38"/>
                    <a:gd name="T13" fmla="*/ 2147483647 h 42"/>
                    <a:gd name="T14" fmla="*/ 2147483647 w 38"/>
                    <a:gd name="T15" fmla="*/ 2147483647 h 42"/>
                    <a:gd name="T16" fmla="*/ 2147483647 w 38"/>
                    <a:gd name="T17" fmla="*/ 0 h 42"/>
                    <a:gd name="T18" fmla="*/ 2147483647 w 38"/>
                    <a:gd name="T19" fmla="*/ 2147483647 h 42"/>
                    <a:gd name="T20" fmla="*/ 2147483647 w 38"/>
                    <a:gd name="T21" fmla="*/ 2147483647 h 42"/>
                    <a:gd name="T22" fmla="*/ 2147483647 w 38"/>
                    <a:gd name="T23" fmla="*/ 2147483647 h 42"/>
                    <a:gd name="T24" fmla="*/ 2147483647 w 38"/>
                    <a:gd name="T25" fmla="*/ 2147483647 h 42"/>
                    <a:gd name="T26" fmla="*/ 2147483647 w 38"/>
                    <a:gd name="T27" fmla="*/ 2147483647 h 42"/>
                    <a:gd name="T28" fmla="*/ 2147483647 w 38"/>
                    <a:gd name="T29" fmla="*/ 2147483647 h 42"/>
                    <a:gd name="T30" fmla="*/ 2147483647 w 38"/>
                    <a:gd name="T31" fmla="*/ 2147483647 h 42"/>
                    <a:gd name="T32" fmla="*/ 2147483647 w 38"/>
                    <a:gd name="T33" fmla="*/ 2147483647 h 42"/>
                    <a:gd name="T34" fmla="*/ 2147483647 w 38"/>
                    <a:gd name="T35" fmla="*/ 2147483647 h 42"/>
                    <a:gd name="T36" fmla="*/ 2147483647 w 38"/>
                    <a:gd name="T37" fmla="*/ 2147483647 h 42"/>
                    <a:gd name="T38" fmla="*/ 2147483647 w 38"/>
                    <a:gd name="T39" fmla="*/ 2147483647 h 42"/>
                    <a:gd name="T40" fmla="*/ 2147483647 w 38"/>
                    <a:gd name="T41" fmla="*/ 2147483647 h 42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38"/>
                    <a:gd name="T64" fmla="*/ 0 h 42"/>
                    <a:gd name="T65" fmla="*/ 38 w 38"/>
                    <a:gd name="T66" fmla="*/ 42 h 42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38" h="42">
                      <a:moveTo>
                        <a:pt x="4" y="42"/>
                      </a:moveTo>
                      <a:lnTo>
                        <a:pt x="0" y="42"/>
                      </a:lnTo>
                      <a:lnTo>
                        <a:pt x="2" y="38"/>
                      </a:lnTo>
                      <a:lnTo>
                        <a:pt x="6" y="34"/>
                      </a:lnTo>
                      <a:lnTo>
                        <a:pt x="14" y="24"/>
                      </a:lnTo>
                      <a:lnTo>
                        <a:pt x="24" y="16"/>
                      </a:lnTo>
                      <a:lnTo>
                        <a:pt x="30" y="8"/>
                      </a:lnTo>
                      <a:lnTo>
                        <a:pt x="32" y="4"/>
                      </a:lnTo>
                      <a:lnTo>
                        <a:pt x="34" y="0"/>
                      </a:lnTo>
                      <a:lnTo>
                        <a:pt x="34" y="4"/>
                      </a:lnTo>
                      <a:lnTo>
                        <a:pt x="36" y="6"/>
                      </a:lnTo>
                      <a:lnTo>
                        <a:pt x="38" y="10"/>
                      </a:lnTo>
                      <a:lnTo>
                        <a:pt x="36" y="12"/>
                      </a:lnTo>
                      <a:lnTo>
                        <a:pt x="32" y="14"/>
                      </a:lnTo>
                      <a:lnTo>
                        <a:pt x="32" y="16"/>
                      </a:lnTo>
                      <a:lnTo>
                        <a:pt x="30" y="18"/>
                      </a:lnTo>
                      <a:lnTo>
                        <a:pt x="22" y="18"/>
                      </a:lnTo>
                      <a:lnTo>
                        <a:pt x="20" y="28"/>
                      </a:lnTo>
                      <a:lnTo>
                        <a:pt x="14" y="36"/>
                      </a:lnTo>
                      <a:lnTo>
                        <a:pt x="10" y="40"/>
                      </a:lnTo>
                      <a:lnTo>
                        <a:pt x="4" y="4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73" name="îşḷîďe">
                  <a:extLst>
                    <a:ext uri="{FF2B5EF4-FFF2-40B4-BE49-F238E27FC236}">
                      <a16:creationId xmlns:a16="http://schemas.microsoft.com/office/drawing/2014/main" id="{15EBBC94-D2DC-49CC-92B8-D179238DE6AF}"/>
                    </a:ext>
                  </a:extLst>
                </p:cNvPr>
                <p:cNvSpPr/>
                <p:nvPr/>
              </p:nvSpPr>
              <p:spPr bwMode="auto">
                <a:xfrm>
                  <a:off x="7675216" y="3294640"/>
                  <a:ext cx="128081" cy="180736"/>
                </a:xfrm>
                <a:custGeom>
                  <a:avLst/>
                  <a:gdLst>
                    <a:gd name="T0" fmla="*/ 2147483647 w 74"/>
                    <a:gd name="T1" fmla="*/ 2147483647 h 110"/>
                    <a:gd name="T2" fmla="*/ 2147483647 w 74"/>
                    <a:gd name="T3" fmla="*/ 2147483647 h 110"/>
                    <a:gd name="T4" fmla="*/ 2147483647 w 74"/>
                    <a:gd name="T5" fmla="*/ 2147483647 h 110"/>
                    <a:gd name="T6" fmla="*/ 2147483647 w 74"/>
                    <a:gd name="T7" fmla="*/ 0 h 110"/>
                    <a:gd name="T8" fmla="*/ 2147483647 w 74"/>
                    <a:gd name="T9" fmla="*/ 2147483647 h 110"/>
                    <a:gd name="T10" fmla="*/ 2147483647 w 74"/>
                    <a:gd name="T11" fmla="*/ 2147483647 h 110"/>
                    <a:gd name="T12" fmla="*/ 2147483647 w 74"/>
                    <a:gd name="T13" fmla="*/ 2147483647 h 110"/>
                    <a:gd name="T14" fmla="*/ 2147483647 w 74"/>
                    <a:gd name="T15" fmla="*/ 2147483647 h 110"/>
                    <a:gd name="T16" fmla="*/ 2147483647 w 74"/>
                    <a:gd name="T17" fmla="*/ 2147483647 h 110"/>
                    <a:gd name="T18" fmla="*/ 2147483647 w 74"/>
                    <a:gd name="T19" fmla="*/ 2147483647 h 110"/>
                    <a:gd name="T20" fmla="*/ 2147483647 w 74"/>
                    <a:gd name="T21" fmla="*/ 2147483647 h 110"/>
                    <a:gd name="T22" fmla="*/ 2147483647 w 74"/>
                    <a:gd name="T23" fmla="*/ 2147483647 h 110"/>
                    <a:gd name="T24" fmla="*/ 2147483647 w 74"/>
                    <a:gd name="T25" fmla="*/ 2147483647 h 110"/>
                    <a:gd name="T26" fmla="*/ 2147483647 w 74"/>
                    <a:gd name="T27" fmla="*/ 2147483647 h 110"/>
                    <a:gd name="T28" fmla="*/ 2147483647 w 74"/>
                    <a:gd name="T29" fmla="*/ 2147483647 h 110"/>
                    <a:gd name="T30" fmla="*/ 2147483647 w 74"/>
                    <a:gd name="T31" fmla="*/ 2147483647 h 110"/>
                    <a:gd name="T32" fmla="*/ 2147483647 w 74"/>
                    <a:gd name="T33" fmla="*/ 2147483647 h 110"/>
                    <a:gd name="T34" fmla="*/ 2147483647 w 74"/>
                    <a:gd name="T35" fmla="*/ 2147483647 h 110"/>
                    <a:gd name="T36" fmla="*/ 2147483647 w 74"/>
                    <a:gd name="T37" fmla="*/ 2147483647 h 110"/>
                    <a:gd name="T38" fmla="*/ 2147483647 w 74"/>
                    <a:gd name="T39" fmla="*/ 2147483647 h 110"/>
                    <a:gd name="T40" fmla="*/ 2147483647 w 74"/>
                    <a:gd name="T41" fmla="*/ 2147483647 h 110"/>
                    <a:gd name="T42" fmla="*/ 2147483647 w 74"/>
                    <a:gd name="T43" fmla="*/ 2147483647 h 110"/>
                    <a:gd name="T44" fmla="*/ 2147483647 w 74"/>
                    <a:gd name="T45" fmla="*/ 2147483647 h 110"/>
                    <a:gd name="T46" fmla="*/ 2147483647 w 74"/>
                    <a:gd name="T47" fmla="*/ 2147483647 h 110"/>
                    <a:gd name="T48" fmla="*/ 2147483647 w 74"/>
                    <a:gd name="T49" fmla="*/ 2147483647 h 110"/>
                    <a:gd name="T50" fmla="*/ 2147483647 w 74"/>
                    <a:gd name="T51" fmla="*/ 2147483647 h 110"/>
                    <a:gd name="T52" fmla="*/ 2147483647 w 74"/>
                    <a:gd name="T53" fmla="*/ 2147483647 h 110"/>
                    <a:gd name="T54" fmla="*/ 2147483647 w 74"/>
                    <a:gd name="T55" fmla="*/ 2147483647 h 110"/>
                    <a:gd name="T56" fmla="*/ 2147483647 w 74"/>
                    <a:gd name="T57" fmla="*/ 2147483647 h 110"/>
                    <a:gd name="T58" fmla="*/ 2147483647 w 74"/>
                    <a:gd name="T59" fmla="*/ 2147483647 h 110"/>
                    <a:gd name="T60" fmla="*/ 2147483647 w 74"/>
                    <a:gd name="T61" fmla="*/ 2147483647 h 110"/>
                    <a:gd name="T62" fmla="*/ 2147483647 w 74"/>
                    <a:gd name="T63" fmla="*/ 2147483647 h 110"/>
                    <a:gd name="T64" fmla="*/ 2147483647 w 74"/>
                    <a:gd name="T65" fmla="*/ 2147483647 h 110"/>
                    <a:gd name="T66" fmla="*/ 2147483647 w 74"/>
                    <a:gd name="T67" fmla="*/ 2147483647 h 110"/>
                    <a:gd name="T68" fmla="*/ 2147483647 w 74"/>
                    <a:gd name="T69" fmla="*/ 2147483647 h 110"/>
                    <a:gd name="T70" fmla="*/ 2147483647 w 74"/>
                    <a:gd name="T71" fmla="*/ 2147483647 h 110"/>
                    <a:gd name="T72" fmla="*/ 2147483647 w 74"/>
                    <a:gd name="T73" fmla="*/ 2147483647 h 110"/>
                    <a:gd name="T74" fmla="*/ 0 w 74"/>
                    <a:gd name="T75" fmla="*/ 2147483647 h 110"/>
                    <a:gd name="T76" fmla="*/ 2147483647 w 74"/>
                    <a:gd name="T77" fmla="*/ 2147483647 h 110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74"/>
                    <a:gd name="T118" fmla="*/ 0 h 110"/>
                    <a:gd name="T119" fmla="*/ 74 w 74"/>
                    <a:gd name="T120" fmla="*/ 110 h 110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74" h="110">
                      <a:moveTo>
                        <a:pt x="4" y="46"/>
                      </a:moveTo>
                      <a:lnTo>
                        <a:pt x="8" y="38"/>
                      </a:lnTo>
                      <a:lnTo>
                        <a:pt x="8" y="30"/>
                      </a:lnTo>
                      <a:lnTo>
                        <a:pt x="6" y="20"/>
                      </a:lnTo>
                      <a:lnTo>
                        <a:pt x="4" y="12"/>
                      </a:lnTo>
                      <a:lnTo>
                        <a:pt x="6" y="4"/>
                      </a:lnTo>
                      <a:lnTo>
                        <a:pt x="8" y="2"/>
                      </a:lnTo>
                      <a:lnTo>
                        <a:pt x="10" y="0"/>
                      </a:lnTo>
                      <a:lnTo>
                        <a:pt x="12" y="2"/>
                      </a:lnTo>
                      <a:lnTo>
                        <a:pt x="14" y="6"/>
                      </a:lnTo>
                      <a:lnTo>
                        <a:pt x="16" y="10"/>
                      </a:lnTo>
                      <a:lnTo>
                        <a:pt x="20" y="10"/>
                      </a:lnTo>
                      <a:lnTo>
                        <a:pt x="22" y="10"/>
                      </a:lnTo>
                      <a:lnTo>
                        <a:pt x="24" y="8"/>
                      </a:lnTo>
                      <a:lnTo>
                        <a:pt x="28" y="4"/>
                      </a:lnTo>
                      <a:lnTo>
                        <a:pt x="28" y="8"/>
                      </a:lnTo>
                      <a:lnTo>
                        <a:pt x="30" y="12"/>
                      </a:lnTo>
                      <a:lnTo>
                        <a:pt x="32" y="18"/>
                      </a:lnTo>
                      <a:lnTo>
                        <a:pt x="34" y="22"/>
                      </a:lnTo>
                      <a:lnTo>
                        <a:pt x="36" y="30"/>
                      </a:lnTo>
                      <a:lnTo>
                        <a:pt x="36" y="36"/>
                      </a:lnTo>
                      <a:lnTo>
                        <a:pt x="36" y="44"/>
                      </a:lnTo>
                      <a:lnTo>
                        <a:pt x="32" y="48"/>
                      </a:lnTo>
                      <a:lnTo>
                        <a:pt x="28" y="54"/>
                      </a:lnTo>
                      <a:lnTo>
                        <a:pt x="26" y="62"/>
                      </a:lnTo>
                      <a:lnTo>
                        <a:pt x="28" y="70"/>
                      </a:lnTo>
                      <a:lnTo>
                        <a:pt x="32" y="76"/>
                      </a:lnTo>
                      <a:lnTo>
                        <a:pt x="36" y="82"/>
                      </a:lnTo>
                      <a:lnTo>
                        <a:pt x="40" y="86"/>
                      </a:lnTo>
                      <a:lnTo>
                        <a:pt x="40" y="84"/>
                      </a:lnTo>
                      <a:lnTo>
                        <a:pt x="42" y="80"/>
                      </a:lnTo>
                      <a:lnTo>
                        <a:pt x="46" y="80"/>
                      </a:lnTo>
                      <a:lnTo>
                        <a:pt x="50" y="82"/>
                      </a:lnTo>
                      <a:lnTo>
                        <a:pt x="54" y="86"/>
                      </a:lnTo>
                      <a:lnTo>
                        <a:pt x="56" y="90"/>
                      </a:lnTo>
                      <a:lnTo>
                        <a:pt x="60" y="92"/>
                      </a:lnTo>
                      <a:lnTo>
                        <a:pt x="62" y="90"/>
                      </a:lnTo>
                      <a:lnTo>
                        <a:pt x="64" y="88"/>
                      </a:lnTo>
                      <a:lnTo>
                        <a:pt x="66" y="90"/>
                      </a:lnTo>
                      <a:lnTo>
                        <a:pt x="64" y="94"/>
                      </a:lnTo>
                      <a:lnTo>
                        <a:pt x="64" y="96"/>
                      </a:lnTo>
                      <a:lnTo>
                        <a:pt x="64" y="98"/>
                      </a:lnTo>
                      <a:lnTo>
                        <a:pt x="66" y="96"/>
                      </a:lnTo>
                      <a:lnTo>
                        <a:pt x="68" y="100"/>
                      </a:lnTo>
                      <a:lnTo>
                        <a:pt x="74" y="102"/>
                      </a:lnTo>
                      <a:lnTo>
                        <a:pt x="74" y="106"/>
                      </a:lnTo>
                      <a:lnTo>
                        <a:pt x="74" y="110"/>
                      </a:lnTo>
                      <a:lnTo>
                        <a:pt x="72" y="110"/>
                      </a:lnTo>
                      <a:lnTo>
                        <a:pt x="70" y="108"/>
                      </a:lnTo>
                      <a:lnTo>
                        <a:pt x="68" y="106"/>
                      </a:lnTo>
                      <a:lnTo>
                        <a:pt x="64" y="100"/>
                      </a:lnTo>
                      <a:lnTo>
                        <a:pt x="60" y="98"/>
                      </a:lnTo>
                      <a:lnTo>
                        <a:pt x="54" y="94"/>
                      </a:lnTo>
                      <a:lnTo>
                        <a:pt x="50" y="90"/>
                      </a:lnTo>
                      <a:lnTo>
                        <a:pt x="48" y="92"/>
                      </a:lnTo>
                      <a:lnTo>
                        <a:pt x="48" y="96"/>
                      </a:lnTo>
                      <a:lnTo>
                        <a:pt x="50" y="100"/>
                      </a:lnTo>
                      <a:lnTo>
                        <a:pt x="44" y="100"/>
                      </a:lnTo>
                      <a:lnTo>
                        <a:pt x="42" y="94"/>
                      </a:lnTo>
                      <a:lnTo>
                        <a:pt x="38" y="90"/>
                      </a:lnTo>
                      <a:lnTo>
                        <a:pt x="34" y="88"/>
                      </a:lnTo>
                      <a:lnTo>
                        <a:pt x="30" y="90"/>
                      </a:lnTo>
                      <a:lnTo>
                        <a:pt x="26" y="92"/>
                      </a:lnTo>
                      <a:lnTo>
                        <a:pt x="22" y="90"/>
                      </a:lnTo>
                      <a:lnTo>
                        <a:pt x="20" y="88"/>
                      </a:lnTo>
                      <a:lnTo>
                        <a:pt x="16" y="84"/>
                      </a:lnTo>
                      <a:lnTo>
                        <a:pt x="18" y="80"/>
                      </a:lnTo>
                      <a:lnTo>
                        <a:pt x="20" y="76"/>
                      </a:lnTo>
                      <a:lnTo>
                        <a:pt x="20" y="72"/>
                      </a:lnTo>
                      <a:lnTo>
                        <a:pt x="16" y="72"/>
                      </a:lnTo>
                      <a:lnTo>
                        <a:pt x="14" y="74"/>
                      </a:lnTo>
                      <a:lnTo>
                        <a:pt x="12" y="74"/>
                      </a:lnTo>
                      <a:lnTo>
                        <a:pt x="6" y="72"/>
                      </a:lnTo>
                      <a:lnTo>
                        <a:pt x="2" y="70"/>
                      </a:lnTo>
                      <a:lnTo>
                        <a:pt x="0" y="66"/>
                      </a:lnTo>
                      <a:lnTo>
                        <a:pt x="0" y="52"/>
                      </a:lnTo>
                      <a:lnTo>
                        <a:pt x="2" y="46"/>
                      </a:lnTo>
                      <a:lnTo>
                        <a:pt x="4" y="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74" name="ïś1íḋe">
                  <a:extLst>
                    <a:ext uri="{FF2B5EF4-FFF2-40B4-BE49-F238E27FC236}">
                      <a16:creationId xmlns:a16="http://schemas.microsoft.com/office/drawing/2014/main" id="{861251AC-3858-4CAC-AD71-98B98E089D15}"/>
                    </a:ext>
                  </a:extLst>
                </p:cNvPr>
                <p:cNvSpPr/>
                <p:nvPr/>
              </p:nvSpPr>
              <p:spPr bwMode="auto">
                <a:xfrm>
                  <a:off x="7810183" y="3479580"/>
                  <a:ext cx="41317" cy="68651"/>
                </a:xfrm>
                <a:custGeom>
                  <a:avLst/>
                  <a:gdLst>
                    <a:gd name="T0" fmla="*/ 2147483647 w 24"/>
                    <a:gd name="T1" fmla="*/ 2147483647 h 42"/>
                    <a:gd name="T2" fmla="*/ 2147483647 w 24"/>
                    <a:gd name="T3" fmla="*/ 2147483647 h 42"/>
                    <a:gd name="T4" fmla="*/ 2147483647 w 24"/>
                    <a:gd name="T5" fmla="*/ 2147483647 h 42"/>
                    <a:gd name="T6" fmla="*/ 2147483647 w 24"/>
                    <a:gd name="T7" fmla="*/ 2147483647 h 42"/>
                    <a:gd name="T8" fmla="*/ 2147483647 w 24"/>
                    <a:gd name="T9" fmla="*/ 2147483647 h 42"/>
                    <a:gd name="T10" fmla="*/ 2147483647 w 24"/>
                    <a:gd name="T11" fmla="*/ 2147483647 h 42"/>
                    <a:gd name="T12" fmla="*/ 2147483647 w 24"/>
                    <a:gd name="T13" fmla="*/ 2147483647 h 42"/>
                    <a:gd name="T14" fmla="*/ 2147483647 w 24"/>
                    <a:gd name="T15" fmla="*/ 2147483647 h 42"/>
                    <a:gd name="T16" fmla="*/ 2147483647 w 24"/>
                    <a:gd name="T17" fmla="*/ 2147483647 h 42"/>
                    <a:gd name="T18" fmla="*/ 2147483647 w 24"/>
                    <a:gd name="T19" fmla="*/ 2147483647 h 42"/>
                    <a:gd name="T20" fmla="*/ 2147483647 w 24"/>
                    <a:gd name="T21" fmla="*/ 2147483647 h 42"/>
                    <a:gd name="T22" fmla="*/ 2147483647 w 24"/>
                    <a:gd name="T23" fmla="*/ 2147483647 h 42"/>
                    <a:gd name="T24" fmla="*/ 2147483647 w 24"/>
                    <a:gd name="T25" fmla="*/ 2147483647 h 42"/>
                    <a:gd name="T26" fmla="*/ 2147483647 w 24"/>
                    <a:gd name="T27" fmla="*/ 2147483647 h 42"/>
                    <a:gd name="T28" fmla="*/ 2147483647 w 24"/>
                    <a:gd name="T29" fmla="*/ 2147483647 h 42"/>
                    <a:gd name="T30" fmla="*/ 2147483647 w 24"/>
                    <a:gd name="T31" fmla="*/ 2147483647 h 42"/>
                    <a:gd name="T32" fmla="*/ 2147483647 w 24"/>
                    <a:gd name="T33" fmla="*/ 2147483647 h 42"/>
                    <a:gd name="T34" fmla="*/ 2147483647 w 24"/>
                    <a:gd name="T35" fmla="*/ 2147483647 h 42"/>
                    <a:gd name="T36" fmla="*/ 2147483647 w 24"/>
                    <a:gd name="T37" fmla="*/ 2147483647 h 42"/>
                    <a:gd name="T38" fmla="*/ 2147483647 w 24"/>
                    <a:gd name="T39" fmla="*/ 2147483647 h 42"/>
                    <a:gd name="T40" fmla="*/ 2147483647 w 24"/>
                    <a:gd name="T41" fmla="*/ 2147483647 h 42"/>
                    <a:gd name="T42" fmla="*/ 0 w 24"/>
                    <a:gd name="T43" fmla="*/ 2147483647 h 42"/>
                    <a:gd name="T44" fmla="*/ 2147483647 w 24"/>
                    <a:gd name="T45" fmla="*/ 0 h 42"/>
                    <a:gd name="T46" fmla="*/ 2147483647 w 24"/>
                    <a:gd name="T47" fmla="*/ 0 h 42"/>
                    <a:gd name="T48" fmla="*/ 2147483647 w 24"/>
                    <a:gd name="T49" fmla="*/ 2147483647 h 42"/>
                    <a:gd name="T50" fmla="*/ 2147483647 w 24"/>
                    <a:gd name="T51" fmla="*/ 2147483647 h 42"/>
                    <a:gd name="T52" fmla="*/ 2147483647 w 24"/>
                    <a:gd name="T53" fmla="*/ 2147483647 h 42"/>
                    <a:gd name="T54" fmla="*/ 2147483647 w 24"/>
                    <a:gd name="T55" fmla="*/ 2147483647 h 42"/>
                    <a:gd name="T56" fmla="*/ 2147483647 w 24"/>
                    <a:gd name="T57" fmla="*/ 2147483647 h 42"/>
                    <a:gd name="T58" fmla="*/ 2147483647 w 24"/>
                    <a:gd name="T59" fmla="*/ 2147483647 h 42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w 24"/>
                    <a:gd name="T91" fmla="*/ 0 h 42"/>
                    <a:gd name="T92" fmla="*/ 24 w 24"/>
                    <a:gd name="T93" fmla="*/ 42 h 42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T90" t="T91" r="T92" b="T93"/>
                  <a:pathLst>
                    <a:path w="24" h="42">
                      <a:moveTo>
                        <a:pt x="22" y="28"/>
                      </a:moveTo>
                      <a:lnTo>
                        <a:pt x="14" y="28"/>
                      </a:lnTo>
                      <a:lnTo>
                        <a:pt x="14" y="36"/>
                      </a:lnTo>
                      <a:lnTo>
                        <a:pt x="18" y="40"/>
                      </a:lnTo>
                      <a:lnTo>
                        <a:pt x="18" y="42"/>
                      </a:lnTo>
                      <a:lnTo>
                        <a:pt x="14" y="42"/>
                      </a:lnTo>
                      <a:lnTo>
                        <a:pt x="12" y="42"/>
                      </a:lnTo>
                      <a:lnTo>
                        <a:pt x="10" y="42"/>
                      </a:lnTo>
                      <a:lnTo>
                        <a:pt x="10" y="38"/>
                      </a:lnTo>
                      <a:lnTo>
                        <a:pt x="12" y="36"/>
                      </a:lnTo>
                      <a:lnTo>
                        <a:pt x="12" y="32"/>
                      </a:lnTo>
                      <a:lnTo>
                        <a:pt x="8" y="32"/>
                      </a:lnTo>
                      <a:lnTo>
                        <a:pt x="6" y="30"/>
                      </a:lnTo>
                      <a:lnTo>
                        <a:pt x="2" y="24"/>
                      </a:lnTo>
                      <a:lnTo>
                        <a:pt x="2" y="22"/>
                      </a:lnTo>
                      <a:lnTo>
                        <a:pt x="10" y="22"/>
                      </a:lnTo>
                      <a:lnTo>
                        <a:pt x="12" y="20"/>
                      </a:lnTo>
                      <a:lnTo>
                        <a:pt x="14" y="18"/>
                      </a:lnTo>
                      <a:lnTo>
                        <a:pt x="12" y="14"/>
                      </a:lnTo>
                      <a:lnTo>
                        <a:pt x="6" y="10"/>
                      </a:lnTo>
                      <a:lnTo>
                        <a:pt x="2" y="6"/>
                      </a:lnTo>
                      <a:lnTo>
                        <a:pt x="0" y="2"/>
                      </a:lnTo>
                      <a:lnTo>
                        <a:pt x="4" y="0"/>
                      </a:lnTo>
                      <a:lnTo>
                        <a:pt x="12" y="0"/>
                      </a:lnTo>
                      <a:lnTo>
                        <a:pt x="16" y="2"/>
                      </a:lnTo>
                      <a:lnTo>
                        <a:pt x="16" y="8"/>
                      </a:lnTo>
                      <a:lnTo>
                        <a:pt x="20" y="8"/>
                      </a:lnTo>
                      <a:lnTo>
                        <a:pt x="20" y="16"/>
                      </a:lnTo>
                      <a:lnTo>
                        <a:pt x="24" y="22"/>
                      </a:lnTo>
                      <a:lnTo>
                        <a:pt x="22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75" name="iṥḻïḓé">
                  <a:extLst>
                    <a:ext uri="{FF2B5EF4-FFF2-40B4-BE49-F238E27FC236}">
                      <a16:creationId xmlns:a16="http://schemas.microsoft.com/office/drawing/2014/main" id="{029D51A9-8975-483B-BB40-050DFCD18EA3}"/>
                    </a:ext>
                  </a:extLst>
                </p:cNvPr>
                <p:cNvSpPr/>
                <p:nvPr/>
              </p:nvSpPr>
              <p:spPr bwMode="auto">
                <a:xfrm>
                  <a:off x="7742699" y="3499195"/>
                  <a:ext cx="39939" cy="47636"/>
                </a:xfrm>
                <a:custGeom>
                  <a:avLst/>
                  <a:gdLst>
                    <a:gd name="T0" fmla="*/ 2147483647 w 22"/>
                    <a:gd name="T1" fmla="*/ 2147483647 h 28"/>
                    <a:gd name="T2" fmla="*/ 2147483647 w 22"/>
                    <a:gd name="T3" fmla="*/ 2147483647 h 28"/>
                    <a:gd name="T4" fmla="*/ 2147483647 w 22"/>
                    <a:gd name="T5" fmla="*/ 2147483647 h 28"/>
                    <a:gd name="T6" fmla="*/ 2147483647 w 22"/>
                    <a:gd name="T7" fmla="*/ 2147483647 h 28"/>
                    <a:gd name="T8" fmla="*/ 2147483647 w 22"/>
                    <a:gd name="T9" fmla="*/ 2147483647 h 28"/>
                    <a:gd name="T10" fmla="*/ 2147483647 w 22"/>
                    <a:gd name="T11" fmla="*/ 2147483647 h 28"/>
                    <a:gd name="T12" fmla="*/ 2147483647 w 22"/>
                    <a:gd name="T13" fmla="*/ 2147483647 h 28"/>
                    <a:gd name="T14" fmla="*/ 2147483647 w 22"/>
                    <a:gd name="T15" fmla="*/ 2147483647 h 28"/>
                    <a:gd name="T16" fmla="*/ 2147483647 w 22"/>
                    <a:gd name="T17" fmla="*/ 2147483647 h 28"/>
                    <a:gd name="T18" fmla="*/ 0 w 22"/>
                    <a:gd name="T19" fmla="*/ 2147483647 h 28"/>
                    <a:gd name="T20" fmla="*/ 2147483647 w 22"/>
                    <a:gd name="T21" fmla="*/ 2147483647 h 28"/>
                    <a:gd name="T22" fmla="*/ 2147483647 w 22"/>
                    <a:gd name="T23" fmla="*/ 0 h 28"/>
                    <a:gd name="T24" fmla="*/ 2147483647 w 22"/>
                    <a:gd name="T25" fmla="*/ 2147483647 h 28"/>
                    <a:gd name="T26" fmla="*/ 2147483647 w 22"/>
                    <a:gd name="T27" fmla="*/ 2147483647 h 28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22"/>
                    <a:gd name="T43" fmla="*/ 0 h 28"/>
                    <a:gd name="T44" fmla="*/ 22 w 22"/>
                    <a:gd name="T45" fmla="*/ 28 h 28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22" h="28">
                      <a:moveTo>
                        <a:pt x="10" y="4"/>
                      </a:moveTo>
                      <a:lnTo>
                        <a:pt x="12" y="4"/>
                      </a:lnTo>
                      <a:lnTo>
                        <a:pt x="14" y="4"/>
                      </a:lnTo>
                      <a:lnTo>
                        <a:pt x="20" y="6"/>
                      </a:lnTo>
                      <a:lnTo>
                        <a:pt x="22" y="10"/>
                      </a:lnTo>
                      <a:lnTo>
                        <a:pt x="20" y="16"/>
                      </a:lnTo>
                      <a:lnTo>
                        <a:pt x="14" y="22"/>
                      </a:lnTo>
                      <a:lnTo>
                        <a:pt x="2" y="28"/>
                      </a:lnTo>
                      <a:lnTo>
                        <a:pt x="2" y="14"/>
                      </a:lnTo>
                      <a:lnTo>
                        <a:pt x="0" y="4"/>
                      </a:lnTo>
                      <a:lnTo>
                        <a:pt x="2" y="2"/>
                      </a:lnTo>
                      <a:lnTo>
                        <a:pt x="4" y="0"/>
                      </a:lnTo>
                      <a:lnTo>
                        <a:pt x="8" y="4"/>
                      </a:lnTo>
                      <a:lnTo>
                        <a:pt x="10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76" name="í$ḷïḋe">
                  <a:extLst>
                    <a:ext uri="{FF2B5EF4-FFF2-40B4-BE49-F238E27FC236}">
                      <a16:creationId xmlns:a16="http://schemas.microsoft.com/office/drawing/2014/main" id="{BE9B1F24-B362-487A-BA28-1E59E6550D66}"/>
                    </a:ext>
                  </a:extLst>
                </p:cNvPr>
                <p:cNvSpPr/>
                <p:nvPr/>
              </p:nvSpPr>
              <p:spPr bwMode="auto">
                <a:xfrm>
                  <a:off x="8679207" y="4023190"/>
                  <a:ext cx="28921" cy="50438"/>
                </a:xfrm>
                <a:custGeom>
                  <a:avLst/>
                  <a:gdLst>
                    <a:gd name="T0" fmla="*/ 2147483647 w 16"/>
                    <a:gd name="T1" fmla="*/ 2147483647 h 30"/>
                    <a:gd name="T2" fmla="*/ 2147483647 w 16"/>
                    <a:gd name="T3" fmla="*/ 2147483647 h 30"/>
                    <a:gd name="T4" fmla="*/ 2147483647 w 16"/>
                    <a:gd name="T5" fmla="*/ 2147483647 h 30"/>
                    <a:gd name="T6" fmla="*/ 2147483647 w 16"/>
                    <a:gd name="T7" fmla="*/ 2147483647 h 30"/>
                    <a:gd name="T8" fmla="*/ 2147483647 w 16"/>
                    <a:gd name="T9" fmla="*/ 2147483647 h 30"/>
                    <a:gd name="T10" fmla="*/ 2147483647 w 16"/>
                    <a:gd name="T11" fmla="*/ 2147483647 h 30"/>
                    <a:gd name="T12" fmla="*/ 2147483647 w 16"/>
                    <a:gd name="T13" fmla="*/ 2147483647 h 30"/>
                    <a:gd name="T14" fmla="*/ 2147483647 w 16"/>
                    <a:gd name="T15" fmla="*/ 2147483647 h 30"/>
                    <a:gd name="T16" fmla="*/ 2147483647 w 16"/>
                    <a:gd name="T17" fmla="*/ 2147483647 h 30"/>
                    <a:gd name="T18" fmla="*/ 0 w 16"/>
                    <a:gd name="T19" fmla="*/ 2147483647 h 30"/>
                    <a:gd name="T20" fmla="*/ 0 w 16"/>
                    <a:gd name="T21" fmla="*/ 0 h 30"/>
                    <a:gd name="T22" fmla="*/ 2147483647 w 16"/>
                    <a:gd name="T23" fmla="*/ 2147483647 h 30"/>
                    <a:gd name="T24" fmla="*/ 2147483647 w 16"/>
                    <a:gd name="T25" fmla="*/ 2147483647 h 30"/>
                    <a:gd name="T26" fmla="*/ 2147483647 w 16"/>
                    <a:gd name="T27" fmla="*/ 2147483647 h 30"/>
                    <a:gd name="T28" fmla="*/ 2147483647 w 16"/>
                    <a:gd name="T29" fmla="*/ 2147483647 h 3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16"/>
                    <a:gd name="T46" fmla="*/ 0 h 30"/>
                    <a:gd name="T47" fmla="*/ 16 w 16"/>
                    <a:gd name="T48" fmla="*/ 30 h 30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16" h="30">
                      <a:moveTo>
                        <a:pt x="16" y="18"/>
                      </a:moveTo>
                      <a:lnTo>
                        <a:pt x="16" y="24"/>
                      </a:lnTo>
                      <a:lnTo>
                        <a:pt x="14" y="28"/>
                      </a:lnTo>
                      <a:lnTo>
                        <a:pt x="12" y="30"/>
                      </a:lnTo>
                      <a:lnTo>
                        <a:pt x="10" y="30"/>
                      </a:lnTo>
                      <a:lnTo>
                        <a:pt x="8" y="30"/>
                      </a:lnTo>
                      <a:lnTo>
                        <a:pt x="6" y="26"/>
                      </a:lnTo>
                      <a:lnTo>
                        <a:pt x="4" y="18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0"/>
                      </a:lnTo>
                      <a:lnTo>
                        <a:pt x="8" y="12"/>
                      </a:lnTo>
                      <a:lnTo>
                        <a:pt x="10" y="18"/>
                      </a:lnTo>
                      <a:lnTo>
                        <a:pt x="14" y="18"/>
                      </a:lnTo>
                      <a:lnTo>
                        <a:pt x="16" y="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77" name="iš1ïḋè">
                  <a:extLst>
                    <a:ext uri="{FF2B5EF4-FFF2-40B4-BE49-F238E27FC236}">
                      <a16:creationId xmlns:a16="http://schemas.microsoft.com/office/drawing/2014/main" id="{0522E439-7AE4-4620-AD69-7888547BF838}"/>
                    </a:ext>
                  </a:extLst>
                </p:cNvPr>
                <p:cNvSpPr/>
                <p:nvPr/>
              </p:nvSpPr>
              <p:spPr bwMode="auto">
                <a:xfrm>
                  <a:off x="8776988" y="4091842"/>
                  <a:ext cx="38562" cy="29422"/>
                </a:xfrm>
                <a:custGeom>
                  <a:avLst/>
                  <a:gdLst>
                    <a:gd name="T0" fmla="*/ 2147483647 w 22"/>
                    <a:gd name="T1" fmla="*/ 2147483647 h 16"/>
                    <a:gd name="T2" fmla="*/ 2147483647 w 22"/>
                    <a:gd name="T3" fmla="*/ 2147483647 h 16"/>
                    <a:gd name="T4" fmla="*/ 2147483647 w 22"/>
                    <a:gd name="T5" fmla="*/ 2147483647 h 16"/>
                    <a:gd name="T6" fmla="*/ 2147483647 w 22"/>
                    <a:gd name="T7" fmla="*/ 2147483647 h 16"/>
                    <a:gd name="T8" fmla="*/ 2147483647 w 22"/>
                    <a:gd name="T9" fmla="*/ 2147483647 h 16"/>
                    <a:gd name="T10" fmla="*/ 0 w 22"/>
                    <a:gd name="T11" fmla="*/ 2147483647 h 16"/>
                    <a:gd name="T12" fmla="*/ 0 w 22"/>
                    <a:gd name="T13" fmla="*/ 0 h 16"/>
                    <a:gd name="T14" fmla="*/ 2147483647 w 22"/>
                    <a:gd name="T15" fmla="*/ 2147483647 h 16"/>
                    <a:gd name="T16" fmla="*/ 2147483647 w 22"/>
                    <a:gd name="T17" fmla="*/ 2147483647 h 16"/>
                    <a:gd name="T18" fmla="*/ 2147483647 w 22"/>
                    <a:gd name="T19" fmla="*/ 2147483647 h 16"/>
                    <a:gd name="T20" fmla="*/ 2147483647 w 22"/>
                    <a:gd name="T21" fmla="*/ 2147483647 h 1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2"/>
                    <a:gd name="T34" fmla="*/ 0 h 16"/>
                    <a:gd name="T35" fmla="*/ 22 w 22"/>
                    <a:gd name="T36" fmla="*/ 16 h 1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2" h="16">
                      <a:moveTo>
                        <a:pt x="22" y="14"/>
                      </a:moveTo>
                      <a:lnTo>
                        <a:pt x="20" y="16"/>
                      </a:lnTo>
                      <a:lnTo>
                        <a:pt x="18" y="16"/>
                      </a:lnTo>
                      <a:lnTo>
                        <a:pt x="12" y="14"/>
                      </a:lnTo>
                      <a:lnTo>
                        <a:pt x="6" y="10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6" y="2"/>
                      </a:lnTo>
                      <a:lnTo>
                        <a:pt x="12" y="4"/>
                      </a:lnTo>
                      <a:lnTo>
                        <a:pt x="20" y="8"/>
                      </a:lnTo>
                      <a:lnTo>
                        <a:pt x="22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78" name="îslïďé">
                  <a:extLst>
                    <a:ext uri="{FF2B5EF4-FFF2-40B4-BE49-F238E27FC236}">
                      <a16:creationId xmlns:a16="http://schemas.microsoft.com/office/drawing/2014/main" id="{D8D395A8-EE10-4143-8F78-D25513A997AB}"/>
                    </a:ext>
                  </a:extLst>
                </p:cNvPr>
                <p:cNvSpPr/>
                <p:nvPr/>
              </p:nvSpPr>
              <p:spPr bwMode="auto">
                <a:xfrm>
                  <a:off x="8837586" y="4117060"/>
                  <a:ext cx="23413" cy="40630"/>
                </a:xfrm>
                <a:custGeom>
                  <a:avLst/>
                  <a:gdLst>
                    <a:gd name="T0" fmla="*/ 2147483647 w 14"/>
                    <a:gd name="T1" fmla="*/ 0 h 24"/>
                    <a:gd name="T2" fmla="*/ 2147483647 w 14"/>
                    <a:gd name="T3" fmla="*/ 2147483647 h 24"/>
                    <a:gd name="T4" fmla="*/ 2147483647 w 14"/>
                    <a:gd name="T5" fmla="*/ 2147483647 h 24"/>
                    <a:gd name="T6" fmla="*/ 2147483647 w 14"/>
                    <a:gd name="T7" fmla="*/ 2147483647 h 24"/>
                    <a:gd name="T8" fmla="*/ 2147483647 w 14"/>
                    <a:gd name="T9" fmla="*/ 2147483647 h 24"/>
                    <a:gd name="T10" fmla="*/ 2147483647 w 14"/>
                    <a:gd name="T11" fmla="*/ 2147483647 h 24"/>
                    <a:gd name="T12" fmla="*/ 2147483647 w 14"/>
                    <a:gd name="T13" fmla="*/ 2147483647 h 24"/>
                    <a:gd name="T14" fmla="*/ 2147483647 w 14"/>
                    <a:gd name="T15" fmla="*/ 2147483647 h 24"/>
                    <a:gd name="T16" fmla="*/ 0 w 14"/>
                    <a:gd name="T17" fmla="*/ 2147483647 h 24"/>
                    <a:gd name="T18" fmla="*/ 0 w 14"/>
                    <a:gd name="T19" fmla="*/ 2147483647 h 24"/>
                    <a:gd name="T20" fmla="*/ 0 w 14"/>
                    <a:gd name="T21" fmla="*/ 2147483647 h 24"/>
                    <a:gd name="T22" fmla="*/ 2147483647 w 14"/>
                    <a:gd name="T23" fmla="*/ 2147483647 h 24"/>
                    <a:gd name="T24" fmla="*/ 2147483647 w 14"/>
                    <a:gd name="T25" fmla="*/ 0 h 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4"/>
                    <a:gd name="T40" fmla="*/ 0 h 24"/>
                    <a:gd name="T41" fmla="*/ 14 w 14"/>
                    <a:gd name="T42" fmla="*/ 24 h 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4" h="24">
                      <a:moveTo>
                        <a:pt x="2" y="0"/>
                      </a:moveTo>
                      <a:lnTo>
                        <a:pt x="6" y="6"/>
                      </a:lnTo>
                      <a:lnTo>
                        <a:pt x="10" y="12"/>
                      </a:lnTo>
                      <a:lnTo>
                        <a:pt x="12" y="18"/>
                      </a:lnTo>
                      <a:lnTo>
                        <a:pt x="14" y="24"/>
                      </a:lnTo>
                      <a:lnTo>
                        <a:pt x="12" y="24"/>
                      </a:lnTo>
                      <a:lnTo>
                        <a:pt x="8" y="22"/>
                      </a:lnTo>
                      <a:lnTo>
                        <a:pt x="2" y="16"/>
                      </a:lnTo>
                      <a:lnTo>
                        <a:pt x="0" y="12"/>
                      </a:lnTo>
                      <a:lnTo>
                        <a:pt x="0" y="8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79" name="ïsļîḍé">
                  <a:extLst>
                    <a:ext uri="{FF2B5EF4-FFF2-40B4-BE49-F238E27FC236}">
                      <a16:creationId xmlns:a16="http://schemas.microsoft.com/office/drawing/2014/main" id="{EE1AC931-7AF4-444F-B64E-CBFAFA9F609B}"/>
                    </a:ext>
                  </a:extLst>
                </p:cNvPr>
                <p:cNvSpPr/>
                <p:nvPr/>
              </p:nvSpPr>
              <p:spPr bwMode="auto">
                <a:xfrm>
                  <a:off x="8851358" y="4175905"/>
                  <a:ext cx="30299" cy="16812"/>
                </a:xfrm>
                <a:custGeom>
                  <a:avLst/>
                  <a:gdLst>
                    <a:gd name="T0" fmla="*/ 2147483647 w 18"/>
                    <a:gd name="T1" fmla="*/ 2147483647 h 10"/>
                    <a:gd name="T2" fmla="*/ 2147483647 w 18"/>
                    <a:gd name="T3" fmla="*/ 2147483647 h 10"/>
                    <a:gd name="T4" fmla="*/ 2147483647 w 18"/>
                    <a:gd name="T5" fmla="*/ 2147483647 h 10"/>
                    <a:gd name="T6" fmla="*/ 0 w 18"/>
                    <a:gd name="T7" fmla="*/ 2147483647 h 10"/>
                    <a:gd name="T8" fmla="*/ 0 w 18"/>
                    <a:gd name="T9" fmla="*/ 0 h 10"/>
                    <a:gd name="T10" fmla="*/ 2147483647 w 18"/>
                    <a:gd name="T11" fmla="*/ 0 h 10"/>
                    <a:gd name="T12" fmla="*/ 2147483647 w 18"/>
                    <a:gd name="T13" fmla="*/ 2147483647 h 10"/>
                    <a:gd name="T14" fmla="*/ 2147483647 w 18"/>
                    <a:gd name="T15" fmla="*/ 2147483647 h 10"/>
                    <a:gd name="T16" fmla="*/ 2147483647 w 18"/>
                    <a:gd name="T17" fmla="*/ 2147483647 h 1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8"/>
                    <a:gd name="T28" fmla="*/ 0 h 10"/>
                    <a:gd name="T29" fmla="*/ 18 w 18"/>
                    <a:gd name="T30" fmla="*/ 10 h 1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8" h="10">
                      <a:moveTo>
                        <a:pt x="18" y="10"/>
                      </a:moveTo>
                      <a:lnTo>
                        <a:pt x="10" y="10"/>
                      </a:lnTo>
                      <a:lnTo>
                        <a:pt x="4" y="8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6" y="0"/>
                      </a:lnTo>
                      <a:lnTo>
                        <a:pt x="12" y="4"/>
                      </a:lnTo>
                      <a:lnTo>
                        <a:pt x="16" y="6"/>
                      </a:lnTo>
                      <a:lnTo>
                        <a:pt x="18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80" name="iṥḷïďe">
                  <a:extLst>
                    <a:ext uri="{FF2B5EF4-FFF2-40B4-BE49-F238E27FC236}">
                      <a16:creationId xmlns:a16="http://schemas.microsoft.com/office/drawing/2014/main" id="{12445C26-891B-4CDC-9F9C-F4D162E79F4E}"/>
                    </a:ext>
                  </a:extLst>
                </p:cNvPr>
                <p:cNvSpPr/>
                <p:nvPr/>
              </p:nvSpPr>
              <p:spPr bwMode="auto">
                <a:xfrm>
                  <a:off x="8724653" y="4096045"/>
                  <a:ext cx="41317" cy="35026"/>
                </a:xfrm>
                <a:custGeom>
                  <a:avLst/>
                  <a:gdLst>
                    <a:gd name="T0" fmla="*/ 2147483647 w 24"/>
                    <a:gd name="T1" fmla="*/ 0 h 20"/>
                    <a:gd name="T2" fmla="*/ 2147483647 w 24"/>
                    <a:gd name="T3" fmla="*/ 2147483647 h 20"/>
                    <a:gd name="T4" fmla="*/ 2147483647 w 24"/>
                    <a:gd name="T5" fmla="*/ 2147483647 h 20"/>
                    <a:gd name="T6" fmla="*/ 2147483647 w 24"/>
                    <a:gd name="T7" fmla="*/ 2147483647 h 20"/>
                    <a:gd name="T8" fmla="*/ 2147483647 w 24"/>
                    <a:gd name="T9" fmla="*/ 2147483647 h 20"/>
                    <a:gd name="T10" fmla="*/ 2147483647 w 24"/>
                    <a:gd name="T11" fmla="*/ 2147483647 h 20"/>
                    <a:gd name="T12" fmla="*/ 2147483647 w 24"/>
                    <a:gd name="T13" fmla="*/ 2147483647 h 20"/>
                    <a:gd name="T14" fmla="*/ 2147483647 w 24"/>
                    <a:gd name="T15" fmla="*/ 2147483647 h 20"/>
                    <a:gd name="T16" fmla="*/ 2147483647 w 24"/>
                    <a:gd name="T17" fmla="*/ 2147483647 h 20"/>
                    <a:gd name="T18" fmla="*/ 2147483647 w 24"/>
                    <a:gd name="T19" fmla="*/ 2147483647 h 20"/>
                    <a:gd name="T20" fmla="*/ 2147483647 w 24"/>
                    <a:gd name="T21" fmla="*/ 2147483647 h 20"/>
                    <a:gd name="T22" fmla="*/ 2147483647 w 24"/>
                    <a:gd name="T23" fmla="*/ 2147483647 h 20"/>
                    <a:gd name="T24" fmla="*/ 2147483647 w 24"/>
                    <a:gd name="T25" fmla="*/ 2147483647 h 20"/>
                    <a:gd name="T26" fmla="*/ 2147483647 w 24"/>
                    <a:gd name="T27" fmla="*/ 2147483647 h 20"/>
                    <a:gd name="T28" fmla="*/ 2147483647 w 24"/>
                    <a:gd name="T29" fmla="*/ 2147483647 h 20"/>
                    <a:gd name="T30" fmla="*/ 2147483647 w 24"/>
                    <a:gd name="T31" fmla="*/ 2147483647 h 20"/>
                    <a:gd name="T32" fmla="*/ 0 w 24"/>
                    <a:gd name="T33" fmla="*/ 2147483647 h 20"/>
                    <a:gd name="T34" fmla="*/ 0 w 24"/>
                    <a:gd name="T35" fmla="*/ 0 h 20"/>
                    <a:gd name="T36" fmla="*/ 2147483647 w 24"/>
                    <a:gd name="T37" fmla="*/ 0 h 20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24"/>
                    <a:gd name="T58" fmla="*/ 0 h 20"/>
                    <a:gd name="T59" fmla="*/ 24 w 24"/>
                    <a:gd name="T60" fmla="*/ 20 h 20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24" h="20">
                      <a:moveTo>
                        <a:pt x="6" y="0"/>
                      </a:moveTo>
                      <a:lnTo>
                        <a:pt x="6" y="2"/>
                      </a:lnTo>
                      <a:lnTo>
                        <a:pt x="8" y="4"/>
                      </a:lnTo>
                      <a:lnTo>
                        <a:pt x="14" y="8"/>
                      </a:lnTo>
                      <a:lnTo>
                        <a:pt x="20" y="12"/>
                      </a:lnTo>
                      <a:lnTo>
                        <a:pt x="24" y="14"/>
                      </a:lnTo>
                      <a:lnTo>
                        <a:pt x="24" y="16"/>
                      </a:lnTo>
                      <a:lnTo>
                        <a:pt x="22" y="20"/>
                      </a:lnTo>
                      <a:lnTo>
                        <a:pt x="20" y="20"/>
                      </a:lnTo>
                      <a:lnTo>
                        <a:pt x="16" y="18"/>
                      </a:lnTo>
                      <a:lnTo>
                        <a:pt x="14" y="14"/>
                      </a:lnTo>
                      <a:lnTo>
                        <a:pt x="10" y="14"/>
                      </a:lnTo>
                      <a:lnTo>
                        <a:pt x="10" y="12"/>
                      </a:lnTo>
                      <a:lnTo>
                        <a:pt x="8" y="8"/>
                      </a:lnTo>
                      <a:lnTo>
                        <a:pt x="6" y="8"/>
                      </a:lnTo>
                      <a:lnTo>
                        <a:pt x="6" y="4"/>
                      </a:lnTo>
                      <a:lnTo>
                        <a:pt x="0" y="4"/>
                      </a:lnTo>
                      <a:lnTo>
                        <a:pt x="0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81" name="íśľïḋé">
                  <a:extLst>
                    <a:ext uri="{FF2B5EF4-FFF2-40B4-BE49-F238E27FC236}">
                      <a16:creationId xmlns:a16="http://schemas.microsoft.com/office/drawing/2014/main" id="{1A64C63A-A1E3-46F8-8AD7-2352292C69F0}"/>
                    </a:ext>
                  </a:extLst>
                </p:cNvPr>
                <p:cNvSpPr/>
                <p:nvPr/>
              </p:nvSpPr>
              <p:spPr bwMode="auto">
                <a:xfrm>
                  <a:off x="8979439" y="4351038"/>
                  <a:ext cx="22036" cy="18214"/>
                </a:xfrm>
                <a:custGeom>
                  <a:avLst/>
                  <a:gdLst>
                    <a:gd name="T0" fmla="*/ 2147483647 w 12"/>
                    <a:gd name="T1" fmla="*/ 2147483647 h 12"/>
                    <a:gd name="T2" fmla="*/ 2147483647 w 12"/>
                    <a:gd name="T3" fmla="*/ 2147483647 h 12"/>
                    <a:gd name="T4" fmla="*/ 2147483647 w 12"/>
                    <a:gd name="T5" fmla="*/ 2147483647 h 12"/>
                    <a:gd name="T6" fmla="*/ 2147483647 w 12"/>
                    <a:gd name="T7" fmla="*/ 2147483647 h 12"/>
                    <a:gd name="T8" fmla="*/ 2147483647 w 12"/>
                    <a:gd name="T9" fmla="*/ 2147483647 h 12"/>
                    <a:gd name="T10" fmla="*/ 0 w 12"/>
                    <a:gd name="T11" fmla="*/ 0 h 12"/>
                    <a:gd name="T12" fmla="*/ 2147483647 w 12"/>
                    <a:gd name="T13" fmla="*/ 0 h 12"/>
                    <a:gd name="T14" fmla="*/ 2147483647 w 12"/>
                    <a:gd name="T15" fmla="*/ 2147483647 h 12"/>
                    <a:gd name="T16" fmla="*/ 2147483647 w 12"/>
                    <a:gd name="T17" fmla="*/ 2147483647 h 12"/>
                    <a:gd name="T18" fmla="*/ 2147483647 w 12"/>
                    <a:gd name="T19" fmla="*/ 2147483647 h 1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2"/>
                    <a:gd name="T31" fmla="*/ 0 h 12"/>
                    <a:gd name="T32" fmla="*/ 12 w 12"/>
                    <a:gd name="T33" fmla="*/ 12 h 12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2" h="12">
                      <a:moveTo>
                        <a:pt x="12" y="8"/>
                      </a:moveTo>
                      <a:lnTo>
                        <a:pt x="10" y="10"/>
                      </a:lnTo>
                      <a:lnTo>
                        <a:pt x="8" y="12"/>
                      </a:lnTo>
                      <a:lnTo>
                        <a:pt x="4" y="12"/>
                      </a:lnTo>
                      <a:lnTo>
                        <a:pt x="2" y="8"/>
                      </a:ln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6" y="2"/>
                      </a:lnTo>
                      <a:lnTo>
                        <a:pt x="10" y="6"/>
                      </a:lnTo>
                      <a:lnTo>
                        <a:pt x="12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82" name="iṥḷïḍe">
                  <a:extLst>
                    <a:ext uri="{FF2B5EF4-FFF2-40B4-BE49-F238E27FC236}">
                      <a16:creationId xmlns:a16="http://schemas.microsoft.com/office/drawing/2014/main" id="{75DE74E2-7597-4699-ABD9-320A46AC6E37}"/>
                    </a:ext>
                  </a:extLst>
                </p:cNvPr>
                <p:cNvSpPr/>
                <p:nvPr/>
              </p:nvSpPr>
              <p:spPr bwMode="auto">
                <a:xfrm>
                  <a:off x="9249374" y="4394470"/>
                  <a:ext cx="42693" cy="25219"/>
                </a:xfrm>
                <a:custGeom>
                  <a:avLst/>
                  <a:gdLst>
                    <a:gd name="T0" fmla="*/ 2147483647 w 24"/>
                    <a:gd name="T1" fmla="*/ 2147483647 h 16"/>
                    <a:gd name="T2" fmla="*/ 2147483647 w 24"/>
                    <a:gd name="T3" fmla="*/ 2147483647 h 16"/>
                    <a:gd name="T4" fmla="*/ 2147483647 w 24"/>
                    <a:gd name="T5" fmla="*/ 2147483647 h 16"/>
                    <a:gd name="T6" fmla="*/ 2147483647 w 24"/>
                    <a:gd name="T7" fmla="*/ 2147483647 h 16"/>
                    <a:gd name="T8" fmla="*/ 2147483647 w 24"/>
                    <a:gd name="T9" fmla="*/ 2147483647 h 16"/>
                    <a:gd name="T10" fmla="*/ 2147483647 w 24"/>
                    <a:gd name="T11" fmla="*/ 2147483647 h 16"/>
                    <a:gd name="T12" fmla="*/ 2147483647 w 24"/>
                    <a:gd name="T13" fmla="*/ 2147483647 h 16"/>
                    <a:gd name="T14" fmla="*/ 0 w 24"/>
                    <a:gd name="T15" fmla="*/ 2147483647 h 16"/>
                    <a:gd name="T16" fmla="*/ 2147483647 w 24"/>
                    <a:gd name="T17" fmla="*/ 2147483647 h 16"/>
                    <a:gd name="T18" fmla="*/ 2147483647 w 24"/>
                    <a:gd name="T19" fmla="*/ 2147483647 h 16"/>
                    <a:gd name="T20" fmla="*/ 2147483647 w 24"/>
                    <a:gd name="T21" fmla="*/ 2147483647 h 16"/>
                    <a:gd name="T22" fmla="*/ 2147483647 w 24"/>
                    <a:gd name="T23" fmla="*/ 0 h 16"/>
                    <a:gd name="T24" fmla="*/ 2147483647 w 24"/>
                    <a:gd name="T25" fmla="*/ 0 h 16"/>
                    <a:gd name="T26" fmla="*/ 2147483647 w 24"/>
                    <a:gd name="T27" fmla="*/ 2147483647 h 16"/>
                    <a:gd name="T28" fmla="*/ 2147483647 w 24"/>
                    <a:gd name="T29" fmla="*/ 2147483647 h 16"/>
                    <a:gd name="T30" fmla="*/ 2147483647 w 24"/>
                    <a:gd name="T31" fmla="*/ 2147483647 h 1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24"/>
                    <a:gd name="T49" fmla="*/ 0 h 16"/>
                    <a:gd name="T50" fmla="*/ 24 w 24"/>
                    <a:gd name="T51" fmla="*/ 16 h 1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24" h="16">
                      <a:moveTo>
                        <a:pt x="24" y="8"/>
                      </a:moveTo>
                      <a:lnTo>
                        <a:pt x="22" y="12"/>
                      </a:lnTo>
                      <a:lnTo>
                        <a:pt x="20" y="14"/>
                      </a:lnTo>
                      <a:lnTo>
                        <a:pt x="16" y="16"/>
                      </a:lnTo>
                      <a:lnTo>
                        <a:pt x="12" y="16"/>
                      </a:lnTo>
                      <a:lnTo>
                        <a:pt x="6" y="14"/>
                      </a:lnTo>
                      <a:lnTo>
                        <a:pt x="2" y="14"/>
                      </a:lnTo>
                      <a:lnTo>
                        <a:pt x="0" y="12"/>
                      </a:lnTo>
                      <a:lnTo>
                        <a:pt x="2" y="8"/>
                      </a:lnTo>
                      <a:lnTo>
                        <a:pt x="4" y="4"/>
                      </a:lnTo>
                      <a:lnTo>
                        <a:pt x="8" y="2"/>
                      </a:lnTo>
                      <a:lnTo>
                        <a:pt x="12" y="0"/>
                      </a:lnTo>
                      <a:lnTo>
                        <a:pt x="16" y="0"/>
                      </a:lnTo>
                      <a:lnTo>
                        <a:pt x="20" y="2"/>
                      </a:lnTo>
                      <a:lnTo>
                        <a:pt x="22" y="4"/>
                      </a:lnTo>
                      <a:lnTo>
                        <a:pt x="24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83" name="iş1îḓe">
                  <a:extLst>
                    <a:ext uri="{FF2B5EF4-FFF2-40B4-BE49-F238E27FC236}">
                      <a16:creationId xmlns:a16="http://schemas.microsoft.com/office/drawing/2014/main" id="{87C1F4E8-B105-4472-96F6-681F9046AD68}"/>
                    </a:ext>
                  </a:extLst>
                </p:cNvPr>
                <p:cNvSpPr/>
                <p:nvPr/>
              </p:nvSpPr>
              <p:spPr bwMode="auto">
                <a:xfrm>
                  <a:off x="9294821" y="4359444"/>
                  <a:ext cx="48203" cy="25219"/>
                </a:xfrm>
                <a:custGeom>
                  <a:avLst/>
                  <a:gdLst>
                    <a:gd name="T0" fmla="*/ 2147483647 w 28"/>
                    <a:gd name="T1" fmla="*/ 2147483647 h 14"/>
                    <a:gd name="T2" fmla="*/ 2147483647 w 28"/>
                    <a:gd name="T3" fmla="*/ 2147483647 h 14"/>
                    <a:gd name="T4" fmla="*/ 2147483647 w 28"/>
                    <a:gd name="T5" fmla="*/ 2147483647 h 14"/>
                    <a:gd name="T6" fmla="*/ 2147483647 w 28"/>
                    <a:gd name="T7" fmla="*/ 2147483647 h 14"/>
                    <a:gd name="T8" fmla="*/ 2147483647 w 28"/>
                    <a:gd name="T9" fmla="*/ 2147483647 h 14"/>
                    <a:gd name="T10" fmla="*/ 2147483647 w 28"/>
                    <a:gd name="T11" fmla="*/ 2147483647 h 14"/>
                    <a:gd name="T12" fmla="*/ 0 w 28"/>
                    <a:gd name="T13" fmla="*/ 2147483647 h 14"/>
                    <a:gd name="T14" fmla="*/ 0 w 28"/>
                    <a:gd name="T15" fmla="*/ 2147483647 h 14"/>
                    <a:gd name="T16" fmla="*/ 2147483647 w 28"/>
                    <a:gd name="T17" fmla="*/ 2147483647 h 14"/>
                    <a:gd name="T18" fmla="*/ 2147483647 w 28"/>
                    <a:gd name="T19" fmla="*/ 2147483647 h 14"/>
                    <a:gd name="T20" fmla="*/ 2147483647 w 28"/>
                    <a:gd name="T21" fmla="*/ 0 h 14"/>
                    <a:gd name="T22" fmla="*/ 2147483647 w 28"/>
                    <a:gd name="T23" fmla="*/ 0 h 14"/>
                    <a:gd name="T24" fmla="*/ 2147483647 w 28"/>
                    <a:gd name="T25" fmla="*/ 0 h 14"/>
                    <a:gd name="T26" fmla="*/ 2147483647 w 28"/>
                    <a:gd name="T27" fmla="*/ 2147483647 h 14"/>
                    <a:gd name="T28" fmla="*/ 2147483647 w 28"/>
                    <a:gd name="T29" fmla="*/ 2147483647 h 1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28"/>
                    <a:gd name="T46" fmla="*/ 0 h 14"/>
                    <a:gd name="T47" fmla="*/ 28 w 28"/>
                    <a:gd name="T48" fmla="*/ 14 h 14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28" h="14">
                      <a:moveTo>
                        <a:pt x="26" y="4"/>
                      </a:moveTo>
                      <a:lnTo>
                        <a:pt x="22" y="6"/>
                      </a:lnTo>
                      <a:lnTo>
                        <a:pt x="18" y="10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10"/>
                      </a:lnTo>
                      <a:lnTo>
                        <a:pt x="0" y="6"/>
                      </a:lnTo>
                      <a:lnTo>
                        <a:pt x="2" y="6"/>
                      </a:lnTo>
                      <a:lnTo>
                        <a:pt x="8" y="2"/>
                      </a:lnTo>
                      <a:lnTo>
                        <a:pt x="14" y="0"/>
                      </a:lnTo>
                      <a:lnTo>
                        <a:pt x="22" y="0"/>
                      </a:lnTo>
                      <a:lnTo>
                        <a:pt x="26" y="0"/>
                      </a:lnTo>
                      <a:lnTo>
                        <a:pt x="28" y="2"/>
                      </a:lnTo>
                      <a:lnTo>
                        <a:pt x="26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84" name="ï$ļídé">
                  <a:extLst>
                    <a:ext uri="{FF2B5EF4-FFF2-40B4-BE49-F238E27FC236}">
                      <a16:creationId xmlns:a16="http://schemas.microsoft.com/office/drawing/2014/main" id="{22C79127-AC60-4C39-9A35-D6C964726B6B}"/>
                    </a:ext>
                  </a:extLst>
                </p:cNvPr>
                <p:cNvSpPr/>
                <p:nvPr/>
              </p:nvSpPr>
              <p:spPr bwMode="auto">
                <a:xfrm>
                  <a:off x="7680724" y="3806027"/>
                  <a:ext cx="173529" cy="226972"/>
                </a:xfrm>
                <a:custGeom>
                  <a:avLst/>
                  <a:gdLst>
                    <a:gd name="T0" fmla="*/ 2147483647 w 100"/>
                    <a:gd name="T1" fmla="*/ 2147483647 h 136"/>
                    <a:gd name="T2" fmla="*/ 2147483647 w 100"/>
                    <a:gd name="T3" fmla="*/ 2147483647 h 136"/>
                    <a:gd name="T4" fmla="*/ 2147483647 w 100"/>
                    <a:gd name="T5" fmla="*/ 2147483647 h 136"/>
                    <a:gd name="T6" fmla="*/ 2147483647 w 100"/>
                    <a:gd name="T7" fmla="*/ 2147483647 h 136"/>
                    <a:gd name="T8" fmla="*/ 2147483647 w 100"/>
                    <a:gd name="T9" fmla="*/ 2147483647 h 136"/>
                    <a:gd name="T10" fmla="*/ 2147483647 w 100"/>
                    <a:gd name="T11" fmla="*/ 2147483647 h 136"/>
                    <a:gd name="T12" fmla="*/ 2147483647 w 100"/>
                    <a:gd name="T13" fmla="*/ 2147483647 h 136"/>
                    <a:gd name="T14" fmla="*/ 2147483647 w 100"/>
                    <a:gd name="T15" fmla="*/ 2147483647 h 136"/>
                    <a:gd name="T16" fmla="*/ 2147483647 w 100"/>
                    <a:gd name="T17" fmla="*/ 0 h 136"/>
                    <a:gd name="T18" fmla="*/ 2147483647 w 100"/>
                    <a:gd name="T19" fmla="*/ 2147483647 h 136"/>
                    <a:gd name="T20" fmla="*/ 2147483647 w 100"/>
                    <a:gd name="T21" fmla="*/ 2147483647 h 136"/>
                    <a:gd name="T22" fmla="*/ 2147483647 w 100"/>
                    <a:gd name="T23" fmla="*/ 2147483647 h 136"/>
                    <a:gd name="T24" fmla="*/ 2147483647 w 100"/>
                    <a:gd name="T25" fmla="*/ 2147483647 h 136"/>
                    <a:gd name="T26" fmla="*/ 2147483647 w 100"/>
                    <a:gd name="T27" fmla="*/ 2147483647 h 136"/>
                    <a:gd name="T28" fmla="*/ 2147483647 w 100"/>
                    <a:gd name="T29" fmla="*/ 2147483647 h 136"/>
                    <a:gd name="T30" fmla="*/ 2147483647 w 100"/>
                    <a:gd name="T31" fmla="*/ 2147483647 h 136"/>
                    <a:gd name="T32" fmla="*/ 2147483647 w 100"/>
                    <a:gd name="T33" fmla="*/ 2147483647 h 136"/>
                    <a:gd name="T34" fmla="*/ 2147483647 w 100"/>
                    <a:gd name="T35" fmla="*/ 2147483647 h 136"/>
                    <a:gd name="T36" fmla="*/ 2147483647 w 100"/>
                    <a:gd name="T37" fmla="*/ 2147483647 h 136"/>
                    <a:gd name="T38" fmla="*/ 2147483647 w 100"/>
                    <a:gd name="T39" fmla="*/ 2147483647 h 136"/>
                    <a:gd name="T40" fmla="*/ 2147483647 w 100"/>
                    <a:gd name="T41" fmla="*/ 2147483647 h 136"/>
                    <a:gd name="T42" fmla="*/ 2147483647 w 100"/>
                    <a:gd name="T43" fmla="*/ 2147483647 h 136"/>
                    <a:gd name="T44" fmla="*/ 2147483647 w 100"/>
                    <a:gd name="T45" fmla="*/ 2147483647 h 136"/>
                    <a:gd name="T46" fmla="*/ 2147483647 w 100"/>
                    <a:gd name="T47" fmla="*/ 2147483647 h 136"/>
                    <a:gd name="T48" fmla="*/ 2147483647 w 100"/>
                    <a:gd name="T49" fmla="*/ 2147483647 h 136"/>
                    <a:gd name="T50" fmla="*/ 2147483647 w 100"/>
                    <a:gd name="T51" fmla="*/ 2147483647 h 136"/>
                    <a:gd name="T52" fmla="*/ 2147483647 w 100"/>
                    <a:gd name="T53" fmla="*/ 2147483647 h 136"/>
                    <a:gd name="T54" fmla="*/ 2147483647 w 100"/>
                    <a:gd name="T55" fmla="*/ 2147483647 h 136"/>
                    <a:gd name="T56" fmla="*/ 2147483647 w 100"/>
                    <a:gd name="T57" fmla="*/ 2147483647 h 136"/>
                    <a:gd name="T58" fmla="*/ 2147483647 w 100"/>
                    <a:gd name="T59" fmla="*/ 2147483647 h 136"/>
                    <a:gd name="T60" fmla="*/ 2147483647 w 100"/>
                    <a:gd name="T61" fmla="*/ 2147483647 h 136"/>
                    <a:gd name="T62" fmla="*/ 2147483647 w 100"/>
                    <a:gd name="T63" fmla="*/ 2147483647 h 136"/>
                    <a:gd name="T64" fmla="*/ 2147483647 w 100"/>
                    <a:gd name="T65" fmla="*/ 2147483647 h 136"/>
                    <a:gd name="T66" fmla="*/ 2147483647 w 100"/>
                    <a:gd name="T67" fmla="*/ 2147483647 h 136"/>
                    <a:gd name="T68" fmla="*/ 2147483647 w 100"/>
                    <a:gd name="T69" fmla="*/ 2147483647 h 136"/>
                    <a:gd name="T70" fmla="*/ 2147483647 w 100"/>
                    <a:gd name="T71" fmla="*/ 2147483647 h 136"/>
                    <a:gd name="T72" fmla="*/ 2147483647 w 100"/>
                    <a:gd name="T73" fmla="*/ 2147483647 h 136"/>
                    <a:gd name="T74" fmla="*/ 2147483647 w 100"/>
                    <a:gd name="T75" fmla="*/ 2147483647 h 136"/>
                    <a:gd name="T76" fmla="*/ 2147483647 w 100"/>
                    <a:gd name="T77" fmla="*/ 2147483647 h 136"/>
                    <a:gd name="T78" fmla="*/ 2147483647 w 100"/>
                    <a:gd name="T79" fmla="*/ 2147483647 h 136"/>
                    <a:gd name="T80" fmla="*/ 0 w 100"/>
                    <a:gd name="T81" fmla="*/ 2147483647 h 136"/>
                    <a:gd name="T82" fmla="*/ 2147483647 w 100"/>
                    <a:gd name="T83" fmla="*/ 2147483647 h 136"/>
                    <a:gd name="T84" fmla="*/ 2147483647 w 100"/>
                    <a:gd name="T85" fmla="*/ 2147483647 h 1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100"/>
                    <a:gd name="T130" fmla="*/ 0 h 136"/>
                    <a:gd name="T131" fmla="*/ 100 w 100"/>
                    <a:gd name="T132" fmla="*/ 136 h 136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100" h="136">
                      <a:moveTo>
                        <a:pt x="12" y="46"/>
                      </a:moveTo>
                      <a:lnTo>
                        <a:pt x="12" y="28"/>
                      </a:lnTo>
                      <a:lnTo>
                        <a:pt x="16" y="26"/>
                      </a:lnTo>
                      <a:lnTo>
                        <a:pt x="18" y="22"/>
                      </a:lnTo>
                      <a:lnTo>
                        <a:pt x="24" y="14"/>
                      </a:lnTo>
                      <a:lnTo>
                        <a:pt x="28" y="10"/>
                      </a:lnTo>
                      <a:lnTo>
                        <a:pt x="32" y="8"/>
                      </a:lnTo>
                      <a:lnTo>
                        <a:pt x="34" y="6"/>
                      </a:lnTo>
                      <a:lnTo>
                        <a:pt x="36" y="6"/>
                      </a:lnTo>
                      <a:lnTo>
                        <a:pt x="38" y="8"/>
                      </a:lnTo>
                      <a:lnTo>
                        <a:pt x="42" y="10"/>
                      </a:lnTo>
                      <a:lnTo>
                        <a:pt x="60" y="12"/>
                      </a:lnTo>
                      <a:lnTo>
                        <a:pt x="80" y="14"/>
                      </a:lnTo>
                      <a:lnTo>
                        <a:pt x="84" y="12"/>
                      </a:lnTo>
                      <a:lnTo>
                        <a:pt x="88" y="12"/>
                      </a:lnTo>
                      <a:lnTo>
                        <a:pt x="90" y="8"/>
                      </a:lnTo>
                      <a:lnTo>
                        <a:pt x="94" y="2"/>
                      </a:lnTo>
                      <a:lnTo>
                        <a:pt x="100" y="0"/>
                      </a:lnTo>
                      <a:lnTo>
                        <a:pt x="100" y="6"/>
                      </a:lnTo>
                      <a:lnTo>
                        <a:pt x="90" y="16"/>
                      </a:lnTo>
                      <a:lnTo>
                        <a:pt x="86" y="22"/>
                      </a:lnTo>
                      <a:lnTo>
                        <a:pt x="82" y="24"/>
                      </a:lnTo>
                      <a:lnTo>
                        <a:pt x="76" y="24"/>
                      </a:lnTo>
                      <a:lnTo>
                        <a:pt x="70" y="24"/>
                      </a:lnTo>
                      <a:lnTo>
                        <a:pt x="64" y="22"/>
                      </a:lnTo>
                      <a:lnTo>
                        <a:pt x="26" y="22"/>
                      </a:lnTo>
                      <a:lnTo>
                        <a:pt x="22" y="24"/>
                      </a:lnTo>
                      <a:lnTo>
                        <a:pt x="22" y="26"/>
                      </a:lnTo>
                      <a:lnTo>
                        <a:pt x="20" y="34"/>
                      </a:lnTo>
                      <a:lnTo>
                        <a:pt x="22" y="38"/>
                      </a:lnTo>
                      <a:lnTo>
                        <a:pt x="24" y="46"/>
                      </a:lnTo>
                      <a:lnTo>
                        <a:pt x="28" y="52"/>
                      </a:lnTo>
                      <a:lnTo>
                        <a:pt x="32" y="54"/>
                      </a:lnTo>
                      <a:lnTo>
                        <a:pt x="34" y="54"/>
                      </a:lnTo>
                      <a:lnTo>
                        <a:pt x="36" y="52"/>
                      </a:lnTo>
                      <a:lnTo>
                        <a:pt x="40" y="50"/>
                      </a:lnTo>
                      <a:lnTo>
                        <a:pt x="46" y="46"/>
                      </a:lnTo>
                      <a:lnTo>
                        <a:pt x="54" y="44"/>
                      </a:lnTo>
                      <a:lnTo>
                        <a:pt x="62" y="42"/>
                      </a:lnTo>
                      <a:lnTo>
                        <a:pt x="68" y="40"/>
                      </a:lnTo>
                      <a:lnTo>
                        <a:pt x="74" y="40"/>
                      </a:lnTo>
                      <a:lnTo>
                        <a:pt x="72" y="42"/>
                      </a:lnTo>
                      <a:lnTo>
                        <a:pt x="68" y="44"/>
                      </a:lnTo>
                      <a:lnTo>
                        <a:pt x="62" y="48"/>
                      </a:lnTo>
                      <a:lnTo>
                        <a:pt x="56" y="50"/>
                      </a:lnTo>
                      <a:lnTo>
                        <a:pt x="50" y="56"/>
                      </a:lnTo>
                      <a:lnTo>
                        <a:pt x="42" y="66"/>
                      </a:lnTo>
                      <a:lnTo>
                        <a:pt x="44" y="66"/>
                      </a:lnTo>
                      <a:lnTo>
                        <a:pt x="46" y="70"/>
                      </a:lnTo>
                      <a:lnTo>
                        <a:pt x="48" y="76"/>
                      </a:lnTo>
                      <a:lnTo>
                        <a:pt x="54" y="84"/>
                      </a:lnTo>
                      <a:lnTo>
                        <a:pt x="54" y="98"/>
                      </a:lnTo>
                      <a:lnTo>
                        <a:pt x="56" y="102"/>
                      </a:lnTo>
                      <a:lnTo>
                        <a:pt x="60" y="104"/>
                      </a:lnTo>
                      <a:lnTo>
                        <a:pt x="64" y="104"/>
                      </a:lnTo>
                      <a:lnTo>
                        <a:pt x="64" y="106"/>
                      </a:lnTo>
                      <a:lnTo>
                        <a:pt x="60" y="110"/>
                      </a:lnTo>
                      <a:lnTo>
                        <a:pt x="54" y="114"/>
                      </a:lnTo>
                      <a:lnTo>
                        <a:pt x="50" y="118"/>
                      </a:lnTo>
                      <a:lnTo>
                        <a:pt x="44" y="118"/>
                      </a:lnTo>
                      <a:lnTo>
                        <a:pt x="32" y="92"/>
                      </a:lnTo>
                      <a:lnTo>
                        <a:pt x="32" y="88"/>
                      </a:lnTo>
                      <a:lnTo>
                        <a:pt x="34" y="84"/>
                      </a:lnTo>
                      <a:lnTo>
                        <a:pt x="32" y="78"/>
                      </a:lnTo>
                      <a:lnTo>
                        <a:pt x="28" y="80"/>
                      </a:lnTo>
                      <a:lnTo>
                        <a:pt x="24" y="78"/>
                      </a:lnTo>
                      <a:lnTo>
                        <a:pt x="22" y="106"/>
                      </a:lnTo>
                      <a:lnTo>
                        <a:pt x="22" y="120"/>
                      </a:lnTo>
                      <a:lnTo>
                        <a:pt x="20" y="126"/>
                      </a:lnTo>
                      <a:lnTo>
                        <a:pt x="18" y="132"/>
                      </a:lnTo>
                      <a:lnTo>
                        <a:pt x="14" y="134"/>
                      </a:lnTo>
                      <a:lnTo>
                        <a:pt x="8" y="136"/>
                      </a:lnTo>
                      <a:lnTo>
                        <a:pt x="6" y="134"/>
                      </a:lnTo>
                      <a:lnTo>
                        <a:pt x="6" y="130"/>
                      </a:lnTo>
                      <a:lnTo>
                        <a:pt x="6" y="120"/>
                      </a:lnTo>
                      <a:lnTo>
                        <a:pt x="6" y="116"/>
                      </a:lnTo>
                      <a:lnTo>
                        <a:pt x="8" y="110"/>
                      </a:lnTo>
                      <a:lnTo>
                        <a:pt x="10" y="102"/>
                      </a:lnTo>
                      <a:lnTo>
                        <a:pt x="10" y="94"/>
                      </a:lnTo>
                      <a:lnTo>
                        <a:pt x="4" y="94"/>
                      </a:lnTo>
                      <a:lnTo>
                        <a:pt x="0" y="92"/>
                      </a:lnTo>
                      <a:lnTo>
                        <a:pt x="0" y="90"/>
                      </a:lnTo>
                      <a:lnTo>
                        <a:pt x="0" y="78"/>
                      </a:lnTo>
                      <a:lnTo>
                        <a:pt x="4" y="66"/>
                      </a:lnTo>
                      <a:lnTo>
                        <a:pt x="8" y="54"/>
                      </a:lnTo>
                      <a:lnTo>
                        <a:pt x="12" y="44"/>
                      </a:lnTo>
                      <a:lnTo>
                        <a:pt x="12" y="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85" name="ïṧḷiďé">
                  <a:extLst>
                    <a:ext uri="{FF2B5EF4-FFF2-40B4-BE49-F238E27FC236}">
                      <a16:creationId xmlns:a16="http://schemas.microsoft.com/office/drawing/2014/main" id="{5A11A82F-6747-4B7E-AE95-F715DA8F61CE}"/>
                    </a:ext>
                  </a:extLst>
                </p:cNvPr>
                <p:cNvSpPr/>
                <p:nvPr/>
              </p:nvSpPr>
              <p:spPr bwMode="auto">
                <a:xfrm>
                  <a:off x="7427316" y="3642103"/>
                  <a:ext cx="264425" cy="187741"/>
                </a:xfrm>
                <a:custGeom>
                  <a:avLst/>
                  <a:gdLst>
                    <a:gd name="T0" fmla="*/ 2147483647 w 152"/>
                    <a:gd name="T1" fmla="*/ 2147483647 h 112"/>
                    <a:gd name="T2" fmla="*/ 2147483647 w 152"/>
                    <a:gd name="T3" fmla="*/ 2147483647 h 112"/>
                    <a:gd name="T4" fmla="*/ 2147483647 w 152"/>
                    <a:gd name="T5" fmla="*/ 2147483647 h 112"/>
                    <a:gd name="T6" fmla="*/ 2147483647 w 152"/>
                    <a:gd name="T7" fmla="*/ 2147483647 h 112"/>
                    <a:gd name="T8" fmla="*/ 2147483647 w 152"/>
                    <a:gd name="T9" fmla="*/ 2147483647 h 112"/>
                    <a:gd name="T10" fmla="*/ 2147483647 w 152"/>
                    <a:gd name="T11" fmla="*/ 2147483647 h 112"/>
                    <a:gd name="T12" fmla="*/ 2147483647 w 152"/>
                    <a:gd name="T13" fmla="*/ 2147483647 h 112"/>
                    <a:gd name="T14" fmla="*/ 2147483647 w 152"/>
                    <a:gd name="T15" fmla="*/ 2147483647 h 112"/>
                    <a:gd name="T16" fmla="*/ 2147483647 w 152"/>
                    <a:gd name="T17" fmla="*/ 2147483647 h 112"/>
                    <a:gd name="T18" fmla="*/ 2147483647 w 152"/>
                    <a:gd name="T19" fmla="*/ 0 h 112"/>
                    <a:gd name="T20" fmla="*/ 2147483647 w 152"/>
                    <a:gd name="T21" fmla="*/ 2147483647 h 112"/>
                    <a:gd name="T22" fmla="*/ 2147483647 w 152"/>
                    <a:gd name="T23" fmla="*/ 2147483647 h 112"/>
                    <a:gd name="T24" fmla="*/ 2147483647 w 152"/>
                    <a:gd name="T25" fmla="*/ 2147483647 h 112"/>
                    <a:gd name="T26" fmla="*/ 2147483647 w 152"/>
                    <a:gd name="T27" fmla="*/ 2147483647 h 112"/>
                    <a:gd name="T28" fmla="*/ 2147483647 w 152"/>
                    <a:gd name="T29" fmla="*/ 2147483647 h 112"/>
                    <a:gd name="T30" fmla="*/ 2147483647 w 152"/>
                    <a:gd name="T31" fmla="*/ 2147483647 h 112"/>
                    <a:gd name="T32" fmla="*/ 2147483647 w 152"/>
                    <a:gd name="T33" fmla="*/ 2147483647 h 112"/>
                    <a:gd name="T34" fmla="*/ 2147483647 w 152"/>
                    <a:gd name="T35" fmla="*/ 2147483647 h 112"/>
                    <a:gd name="T36" fmla="*/ 2147483647 w 152"/>
                    <a:gd name="T37" fmla="*/ 2147483647 h 112"/>
                    <a:gd name="T38" fmla="*/ 2147483647 w 152"/>
                    <a:gd name="T39" fmla="*/ 2147483647 h 112"/>
                    <a:gd name="T40" fmla="*/ 2147483647 w 152"/>
                    <a:gd name="T41" fmla="*/ 2147483647 h 112"/>
                    <a:gd name="T42" fmla="*/ 2147483647 w 152"/>
                    <a:gd name="T43" fmla="*/ 2147483647 h 112"/>
                    <a:gd name="T44" fmla="*/ 2147483647 w 152"/>
                    <a:gd name="T45" fmla="*/ 2147483647 h 112"/>
                    <a:gd name="T46" fmla="*/ 2147483647 w 152"/>
                    <a:gd name="T47" fmla="*/ 2147483647 h 112"/>
                    <a:gd name="T48" fmla="*/ 2147483647 w 152"/>
                    <a:gd name="T49" fmla="*/ 2147483647 h 112"/>
                    <a:gd name="T50" fmla="*/ 2147483647 w 152"/>
                    <a:gd name="T51" fmla="*/ 2147483647 h 112"/>
                    <a:gd name="T52" fmla="*/ 2147483647 w 152"/>
                    <a:gd name="T53" fmla="*/ 2147483647 h 112"/>
                    <a:gd name="T54" fmla="*/ 2147483647 w 152"/>
                    <a:gd name="T55" fmla="*/ 2147483647 h 112"/>
                    <a:gd name="T56" fmla="*/ 2147483647 w 152"/>
                    <a:gd name="T57" fmla="*/ 2147483647 h 112"/>
                    <a:gd name="T58" fmla="*/ 2147483647 w 152"/>
                    <a:gd name="T59" fmla="*/ 2147483647 h 112"/>
                    <a:gd name="T60" fmla="*/ 2147483647 w 152"/>
                    <a:gd name="T61" fmla="*/ 2147483647 h 112"/>
                    <a:gd name="T62" fmla="*/ 2147483647 w 152"/>
                    <a:gd name="T63" fmla="*/ 2147483647 h 112"/>
                    <a:gd name="T64" fmla="*/ 0 w 152"/>
                    <a:gd name="T65" fmla="*/ 2147483647 h 112"/>
                    <a:gd name="T66" fmla="*/ 0 w 152"/>
                    <a:gd name="T67" fmla="*/ 2147483647 h 112"/>
                    <a:gd name="T68" fmla="*/ 0 w 152"/>
                    <a:gd name="T69" fmla="*/ 2147483647 h 112"/>
                    <a:gd name="T70" fmla="*/ 2147483647 w 152"/>
                    <a:gd name="T71" fmla="*/ 2147483647 h 112"/>
                    <a:gd name="T72" fmla="*/ 2147483647 w 152"/>
                    <a:gd name="T73" fmla="*/ 2147483647 h 112"/>
                    <a:gd name="T74" fmla="*/ 2147483647 w 152"/>
                    <a:gd name="T75" fmla="*/ 2147483647 h 112"/>
                    <a:gd name="T76" fmla="*/ 2147483647 w 152"/>
                    <a:gd name="T77" fmla="*/ 2147483647 h 112"/>
                    <a:gd name="T78" fmla="*/ 2147483647 w 152"/>
                    <a:gd name="T79" fmla="*/ 2147483647 h 112"/>
                    <a:gd name="T80" fmla="*/ 2147483647 w 152"/>
                    <a:gd name="T81" fmla="*/ 2147483647 h 112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52"/>
                    <a:gd name="T124" fmla="*/ 0 h 112"/>
                    <a:gd name="T125" fmla="*/ 152 w 152"/>
                    <a:gd name="T126" fmla="*/ 112 h 112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52" h="112">
                      <a:moveTo>
                        <a:pt x="58" y="58"/>
                      </a:moveTo>
                      <a:lnTo>
                        <a:pt x="68" y="62"/>
                      </a:lnTo>
                      <a:lnTo>
                        <a:pt x="70" y="60"/>
                      </a:lnTo>
                      <a:lnTo>
                        <a:pt x="68" y="58"/>
                      </a:lnTo>
                      <a:lnTo>
                        <a:pt x="68" y="54"/>
                      </a:lnTo>
                      <a:lnTo>
                        <a:pt x="70" y="56"/>
                      </a:lnTo>
                      <a:lnTo>
                        <a:pt x="74" y="58"/>
                      </a:lnTo>
                      <a:lnTo>
                        <a:pt x="74" y="54"/>
                      </a:lnTo>
                      <a:lnTo>
                        <a:pt x="70" y="52"/>
                      </a:lnTo>
                      <a:lnTo>
                        <a:pt x="70" y="48"/>
                      </a:lnTo>
                      <a:lnTo>
                        <a:pt x="68" y="48"/>
                      </a:lnTo>
                      <a:lnTo>
                        <a:pt x="76" y="42"/>
                      </a:lnTo>
                      <a:lnTo>
                        <a:pt x="80" y="40"/>
                      </a:lnTo>
                      <a:lnTo>
                        <a:pt x="86" y="40"/>
                      </a:lnTo>
                      <a:lnTo>
                        <a:pt x="88" y="36"/>
                      </a:lnTo>
                      <a:lnTo>
                        <a:pt x="92" y="26"/>
                      </a:lnTo>
                      <a:lnTo>
                        <a:pt x="98" y="16"/>
                      </a:lnTo>
                      <a:lnTo>
                        <a:pt x="106" y="4"/>
                      </a:lnTo>
                      <a:lnTo>
                        <a:pt x="110" y="0"/>
                      </a:lnTo>
                      <a:lnTo>
                        <a:pt x="114" y="0"/>
                      </a:lnTo>
                      <a:lnTo>
                        <a:pt x="118" y="2"/>
                      </a:lnTo>
                      <a:lnTo>
                        <a:pt x="122" y="8"/>
                      </a:lnTo>
                      <a:lnTo>
                        <a:pt x="124" y="14"/>
                      </a:lnTo>
                      <a:lnTo>
                        <a:pt x="124" y="20"/>
                      </a:lnTo>
                      <a:lnTo>
                        <a:pt x="132" y="22"/>
                      </a:lnTo>
                      <a:lnTo>
                        <a:pt x="138" y="26"/>
                      </a:lnTo>
                      <a:lnTo>
                        <a:pt x="144" y="26"/>
                      </a:lnTo>
                      <a:lnTo>
                        <a:pt x="152" y="28"/>
                      </a:lnTo>
                      <a:lnTo>
                        <a:pt x="152" y="32"/>
                      </a:lnTo>
                      <a:lnTo>
                        <a:pt x="150" y="34"/>
                      </a:lnTo>
                      <a:lnTo>
                        <a:pt x="148" y="36"/>
                      </a:lnTo>
                      <a:lnTo>
                        <a:pt x="140" y="36"/>
                      </a:lnTo>
                      <a:lnTo>
                        <a:pt x="134" y="36"/>
                      </a:lnTo>
                      <a:lnTo>
                        <a:pt x="132" y="38"/>
                      </a:lnTo>
                      <a:lnTo>
                        <a:pt x="130" y="40"/>
                      </a:lnTo>
                      <a:lnTo>
                        <a:pt x="138" y="44"/>
                      </a:lnTo>
                      <a:lnTo>
                        <a:pt x="138" y="46"/>
                      </a:lnTo>
                      <a:lnTo>
                        <a:pt x="132" y="48"/>
                      </a:lnTo>
                      <a:lnTo>
                        <a:pt x="124" y="54"/>
                      </a:lnTo>
                      <a:lnTo>
                        <a:pt x="122" y="60"/>
                      </a:lnTo>
                      <a:lnTo>
                        <a:pt x="112" y="58"/>
                      </a:lnTo>
                      <a:lnTo>
                        <a:pt x="106" y="56"/>
                      </a:lnTo>
                      <a:lnTo>
                        <a:pt x="100" y="56"/>
                      </a:lnTo>
                      <a:lnTo>
                        <a:pt x="94" y="56"/>
                      </a:lnTo>
                      <a:lnTo>
                        <a:pt x="88" y="60"/>
                      </a:lnTo>
                      <a:lnTo>
                        <a:pt x="82" y="64"/>
                      </a:lnTo>
                      <a:lnTo>
                        <a:pt x="78" y="70"/>
                      </a:lnTo>
                      <a:lnTo>
                        <a:pt x="74" y="82"/>
                      </a:lnTo>
                      <a:lnTo>
                        <a:pt x="70" y="96"/>
                      </a:lnTo>
                      <a:lnTo>
                        <a:pt x="70" y="104"/>
                      </a:lnTo>
                      <a:lnTo>
                        <a:pt x="68" y="108"/>
                      </a:lnTo>
                      <a:lnTo>
                        <a:pt x="64" y="108"/>
                      </a:lnTo>
                      <a:lnTo>
                        <a:pt x="60" y="106"/>
                      </a:lnTo>
                      <a:lnTo>
                        <a:pt x="56" y="104"/>
                      </a:lnTo>
                      <a:lnTo>
                        <a:pt x="52" y="100"/>
                      </a:lnTo>
                      <a:lnTo>
                        <a:pt x="48" y="98"/>
                      </a:lnTo>
                      <a:lnTo>
                        <a:pt x="44" y="98"/>
                      </a:lnTo>
                      <a:lnTo>
                        <a:pt x="42" y="100"/>
                      </a:lnTo>
                      <a:lnTo>
                        <a:pt x="36" y="106"/>
                      </a:lnTo>
                      <a:lnTo>
                        <a:pt x="28" y="108"/>
                      </a:lnTo>
                      <a:lnTo>
                        <a:pt x="26" y="110"/>
                      </a:lnTo>
                      <a:lnTo>
                        <a:pt x="20" y="112"/>
                      </a:lnTo>
                      <a:lnTo>
                        <a:pt x="14" y="110"/>
                      </a:lnTo>
                      <a:lnTo>
                        <a:pt x="8" y="108"/>
                      </a:lnTo>
                      <a:lnTo>
                        <a:pt x="2" y="106"/>
                      </a:lnTo>
                      <a:lnTo>
                        <a:pt x="0" y="104"/>
                      </a:lnTo>
                      <a:lnTo>
                        <a:pt x="0" y="102"/>
                      </a:lnTo>
                      <a:lnTo>
                        <a:pt x="0" y="92"/>
                      </a:lnTo>
                      <a:lnTo>
                        <a:pt x="0" y="90"/>
                      </a:lnTo>
                      <a:lnTo>
                        <a:pt x="0" y="94"/>
                      </a:lnTo>
                      <a:lnTo>
                        <a:pt x="2" y="96"/>
                      </a:lnTo>
                      <a:lnTo>
                        <a:pt x="8" y="100"/>
                      </a:lnTo>
                      <a:lnTo>
                        <a:pt x="20" y="100"/>
                      </a:lnTo>
                      <a:lnTo>
                        <a:pt x="20" y="90"/>
                      </a:lnTo>
                      <a:lnTo>
                        <a:pt x="26" y="82"/>
                      </a:lnTo>
                      <a:lnTo>
                        <a:pt x="30" y="78"/>
                      </a:lnTo>
                      <a:lnTo>
                        <a:pt x="34" y="76"/>
                      </a:lnTo>
                      <a:lnTo>
                        <a:pt x="46" y="72"/>
                      </a:lnTo>
                      <a:lnTo>
                        <a:pt x="50" y="70"/>
                      </a:lnTo>
                      <a:lnTo>
                        <a:pt x="54" y="66"/>
                      </a:lnTo>
                      <a:lnTo>
                        <a:pt x="60" y="56"/>
                      </a:lnTo>
                      <a:lnTo>
                        <a:pt x="58" y="5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86" name="iṡḻiḍe">
                  <a:extLst>
                    <a:ext uri="{FF2B5EF4-FFF2-40B4-BE49-F238E27FC236}">
                      <a16:creationId xmlns:a16="http://schemas.microsoft.com/office/drawing/2014/main" id="{49762BE5-0ABC-44FF-B282-C4673840CBFB}"/>
                    </a:ext>
                  </a:extLst>
                </p:cNvPr>
                <p:cNvSpPr/>
                <p:nvPr/>
              </p:nvSpPr>
              <p:spPr bwMode="auto">
                <a:xfrm>
                  <a:off x="7527854" y="3723363"/>
                  <a:ext cx="27544" cy="25219"/>
                </a:xfrm>
                <a:custGeom>
                  <a:avLst/>
                  <a:gdLst>
                    <a:gd name="T0" fmla="*/ 2147483647 w 16"/>
                    <a:gd name="T1" fmla="*/ 0 h 14"/>
                    <a:gd name="T2" fmla="*/ 2147483647 w 16"/>
                    <a:gd name="T3" fmla="*/ 2147483647 h 14"/>
                    <a:gd name="T4" fmla="*/ 2147483647 w 16"/>
                    <a:gd name="T5" fmla="*/ 2147483647 h 14"/>
                    <a:gd name="T6" fmla="*/ 2147483647 w 16"/>
                    <a:gd name="T7" fmla="*/ 2147483647 h 14"/>
                    <a:gd name="T8" fmla="*/ 2147483647 w 16"/>
                    <a:gd name="T9" fmla="*/ 2147483647 h 14"/>
                    <a:gd name="T10" fmla="*/ 2147483647 w 16"/>
                    <a:gd name="T11" fmla="*/ 2147483647 h 14"/>
                    <a:gd name="T12" fmla="*/ 2147483647 w 16"/>
                    <a:gd name="T13" fmla="*/ 2147483647 h 14"/>
                    <a:gd name="T14" fmla="*/ 2147483647 w 16"/>
                    <a:gd name="T15" fmla="*/ 2147483647 h 14"/>
                    <a:gd name="T16" fmla="*/ 2147483647 w 16"/>
                    <a:gd name="T17" fmla="*/ 2147483647 h 14"/>
                    <a:gd name="T18" fmla="*/ 0 w 16"/>
                    <a:gd name="T19" fmla="*/ 2147483647 h 14"/>
                    <a:gd name="T20" fmla="*/ 2147483647 w 16"/>
                    <a:gd name="T21" fmla="*/ 0 h 14"/>
                    <a:gd name="T22" fmla="*/ 2147483647 w 16"/>
                    <a:gd name="T23" fmla="*/ 0 h 14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16"/>
                    <a:gd name="T37" fmla="*/ 0 h 14"/>
                    <a:gd name="T38" fmla="*/ 16 w 16"/>
                    <a:gd name="T39" fmla="*/ 14 h 14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16" h="14">
                      <a:moveTo>
                        <a:pt x="12" y="0"/>
                      </a:moveTo>
                      <a:lnTo>
                        <a:pt x="12" y="4"/>
                      </a:lnTo>
                      <a:lnTo>
                        <a:pt x="16" y="6"/>
                      </a:lnTo>
                      <a:lnTo>
                        <a:pt x="16" y="10"/>
                      </a:lnTo>
                      <a:lnTo>
                        <a:pt x="12" y="8"/>
                      </a:lnTo>
                      <a:lnTo>
                        <a:pt x="10" y="6"/>
                      </a:lnTo>
                      <a:lnTo>
                        <a:pt x="10" y="10"/>
                      </a:lnTo>
                      <a:lnTo>
                        <a:pt x="12" y="12"/>
                      </a:lnTo>
                      <a:lnTo>
                        <a:pt x="10" y="14"/>
                      </a:lnTo>
                      <a:lnTo>
                        <a:pt x="0" y="10"/>
                      </a:lnTo>
                      <a:lnTo>
                        <a:pt x="10" y="0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87" name="ïšḻîďè">
                  <a:extLst>
                    <a:ext uri="{FF2B5EF4-FFF2-40B4-BE49-F238E27FC236}">
                      <a16:creationId xmlns:a16="http://schemas.microsoft.com/office/drawing/2014/main" id="{3685C0F5-F136-481A-919D-C6EAFF41053F}"/>
                    </a:ext>
                  </a:extLst>
                </p:cNvPr>
                <p:cNvSpPr/>
                <p:nvPr/>
              </p:nvSpPr>
              <p:spPr bwMode="auto">
                <a:xfrm>
                  <a:off x="8014011" y="3870475"/>
                  <a:ext cx="278197" cy="274608"/>
                </a:xfrm>
                <a:custGeom>
                  <a:avLst/>
                  <a:gdLst>
                    <a:gd name="T0" fmla="*/ 2147483647 w 160"/>
                    <a:gd name="T1" fmla="*/ 2147483647 h 164"/>
                    <a:gd name="T2" fmla="*/ 2147483647 w 160"/>
                    <a:gd name="T3" fmla="*/ 2147483647 h 164"/>
                    <a:gd name="T4" fmla="*/ 2147483647 w 160"/>
                    <a:gd name="T5" fmla="*/ 2147483647 h 164"/>
                    <a:gd name="T6" fmla="*/ 2147483647 w 160"/>
                    <a:gd name="T7" fmla="*/ 2147483647 h 164"/>
                    <a:gd name="T8" fmla="*/ 2147483647 w 160"/>
                    <a:gd name="T9" fmla="*/ 2147483647 h 164"/>
                    <a:gd name="T10" fmla="*/ 2147483647 w 160"/>
                    <a:gd name="T11" fmla="*/ 2147483647 h 164"/>
                    <a:gd name="T12" fmla="*/ 2147483647 w 160"/>
                    <a:gd name="T13" fmla="*/ 2147483647 h 164"/>
                    <a:gd name="T14" fmla="*/ 2147483647 w 160"/>
                    <a:gd name="T15" fmla="*/ 2147483647 h 164"/>
                    <a:gd name="T16" fmla="*/ 2147483647 w 160"/>
                    <a:gd name="T17" fmla="*/ 2147483647 h 164"/>
                    <a:gd name="T18" fmla="*/ 2147483647 w 160"/>
                    <a:gd name="T19" fmla="*/ 2147483647 h 164"/>
                    <a:gd name="T20" fmla="*/ 2147483647 w 160"/>
                    <a:gd name="T21" fmla="*/ 2147483647 h 164"/>
                    <a:gd name="T22" fmla="*/ 2147483647 w 160"/>
                    <a:gd name="T23" fmla="*/ 2147483647 h 164"/>
                    <a:gd name="T24" fmla="*/ 2147483647 w 160"/>
                    <a:gd name="T25" fmla="*/ 2147483647 h 164"/>
                    <a:gd name="T26" fmla="*/ 2147483647 w 160"/>
                    <a:gd name="T27" fmla="*/ 2147483647 h 164"/>
                    <a:gd name="T28" fmla="*/ 2147483647 w 160"/>
                    <a:gd name="T29" fmla="*/ 2147483647 h 164"/>
                    <a:gd name="T30" fmla="*/ 2147483647 w 160"/>
                    <a:gd name="T31" fmla="*/ 2147483647 h 164"/>
                    <a:gd name="T32" fmla="*/ 2147483647 w 160"/>
                    <a:gd name="T33" fmla="*/ 2147483647 h 164"/>
                    <a:gd name="T34" fmla="*/ 2147483647 w 160"/>
                    <a:gd name="T35" fmla="*/ 2147483647 h 164"/>
                    <a:gd name="T36" fmla="*/ 2147483647 w 160"/>
                    <a:gd name="T37" fmla="*/ 2147483647 h 164"/>
                    <a:gd name="T38" fmla="*/ 2147483647 w 160"/>
                    <a:gd name="T39" fmla="*/ 2147483647 h 164"/>
                    <a:gd name="T40" fmla="*/ 2147483647 w 160"/>
                    <a:gd name="T41" fmla="*/ 2147483647 h 164"/>
                    <a:gd name="T42" fmla="*/ 2147483647 w 160"/>
                    <a:gd name="T43" fmla="*/ 2147483647 h 164"/>
                    <a:gd name="T44" fmla="*/ 2147483647 w 160"/>
                    <a:gd name="T45" fmla="*/ 2147483647 h 164"/>
                    <a:gd name="T46" fmla="*/ 2147483647 w 160"/>
                    <a:gd name="T47" fmla="*/ 2147483647 h 164"/>
                    <a:gd name="T48" fmla="*/ 2147483647 w 160"/>
                    <a:gd name="T49" fmla="*/ 2147483647 h 164"/>
                    <a:gd name="T50" fmla="*/ 2147483647 w 160"/>
                    <a:gd name="T51" fmla="*/ 2147483647 h 164"/>
                    <a:gd name="T52" fmla="*/ 2147483647 w 160"/>
                    <a:gd name="T53" fmla="*/ 2147483647 h 164"/>
                    <a:gd name="T54" fmla="*/ 2147483647 w 160"/>
                    <a:gd name="T55" fmla="*/ 2147483647 h 164"/>
                    <a:gd name="T56" fmla="*/ 2147483647 w 160"/>
                    <a:gd name="T57" fmla="*/ 2147483647 h 164"/>
                    <a:gd name="T58" fmla="*/ 2147483647 w 160"/>
                    <a:gd name="T59" fmla="*/ 2147483647 h 164"/>
                    <a:gd name="T60" fmla="*/ 2147483647 w 160"/>
                    <a:gd name="T61" fmla="*/ 2147483647 h 164"/>
                    <a:gd name="T62" fmla="*/ 2147483647 w 160"/>
                    <a:gd name="T63" fmla="*/ 2147483647 h 164"/>
                    <a:gd name="T64" fmla="*/ 0 w 160"/>
                    <a:gd name="T65" fmla="*/ 2147483647 h 164"/>
                    <a:gd name="T66" fmla="*/ 2147483647 w 160"/>
                    <a:gd name="T67" fmla="*/ 2147483647 h 164"/>
                    <a:gd name="T68" fmla="*/ 2147483647 w 160"/>
                    <a:gd name="T69" fmla="*/ 0 h 164"/>
                    <a:gd name="T70" fmla="*/ 2147483647 w 160"/>
                    <a:gd name="T71" fmla="*/ 2147483647 h 164"/>
                    <a:gd name="T72" fmla="*/ 2147483647 w 160"/>
                    <a:gd name="T73" fmla="*/ 2147483647 h 164"/>
                    <a:gd name="T74" fmla="*/ 2147483647 w 160"/>
                    <a:gd name="T75" fmla="*/ 2147483647 h 164"/>
                    <a:gd name="T76" fmla="*/ 2147483647 w 160"/>
                    <a:gd name="T77" fmla="*/ 2147483647 h 164"/>
                    <a:gd name="T78" fmla="*/ 2147483647 w 160"/>
                    <a:gd name="T79" fmla="*/ 2147483647 h 164"/>
                    <a:gd name="T80" fmla="*/ 2147483647 w 160"/>
                    <a:gd name="T81" fmla="*/ 2147483647 h 164"/>
                    <a:gd name="T82" fmla="*/ 2147483647 w 160"/>
                    <a:gd name="T83" fmla="*/ 2147483647 h 164"/>
                    <a:gd name="T84" fmla="*/ 2147483647 w 160"/>
                    <a:gd name="T85" fmla="*/ 2147483647 h 164"/>
                    <a:gd name="T86" fmla="*/ 2147483647 w 160"/>
                    <a:gd name="T87" fmla="*/ 2147483647 h 164"/>
                    <a:gd name="T88" fmla="*/ 2147483647 w 160"/>
                    <a:gd name="T89" fmla="*/ 2147483647 h 164"/>
                    <a:gd name="T90" fmla="*/ 2147483647 w 160"/>
                    <a:gd name="T91" fmla="*/ 2147483647 h 164"/>
                    <a:gd name="T92" fmla="*/ 2147483647 w 160"/>
                    <a:gd name="T93" fmla="*/ 2147483647 h 164"/>
                    <a:gd name="T94" fmla="*/ 2147483647 w 160"/>
                    <a:gd name="T95" fmla="*/ 2147483647 h 164"/>
                    <a:gd name="T96" fmla="*/ 2147483647 w 160"/>
                    <a:gd name="T97" fmla="*/ 2147483647 h 164"/>
                    <a:gd name="T98" fmla="*/ 2147483647 w 160"/>
                    <a:gd name="T99" fmla="*/ 2147483647 h 164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160"/>
                    <a:gd name="T151" fmla="*/ 0 h 164"/>
                    <a:gd name="T152" fmla="*/ 160 w 160"/>
                    <a:gd name="T153" fmla="*/ 164 h 164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160" h="164">
                      <a:moveTo>
                        <a:pt x="160" y="38"/>
                      </a:moveTo>
                      <a:lnTo>
                        <a:pt x="160" y="114"/>
                      </a:lnTo>
                      <a:lnTo>
                        <a:pt x="156" y="118"/>
                      </a:lnTo>
                      <a:lnTo>
                        <a:pt x="156" y="122"/>
                      </a:lnTo>
                      <a:lnTo>
                        <a:pt x="160" y="126"/>
                      </a:lnTo>
                      <a:lnTo>
                        <a:pt x="160" y="164"/>
                      </a:lnTo>
                      <a:lnTo>
                        <a:pt x="154" y="164"/>
                      </a:lnTo>
                      <a:lnTo>
                        <a:pt x="148" y="158"/>
                      </a:lnTo>
                      <a:lnTo>
                        <a:pt x="144" y="152"/>
                      </a:lnTo>
                      <a:lnTo>
                        <a:pt x="144" y="144"/>
                      </a:lnTo>
                      <a:lnTo>
                        <a:pt x="126" y="144"/>
                      </a:lnTo>
                      <a:lnTo>
                        <a:pt x="120" y="148"/>
                      </a:lnTo>
                      <a:lnTo>
                        <a:pt x="112" y="148"/>
                      </a:lnTo>
                      <a:lnTo>
                        <a:pt x="104" y="148"/>
                      </a:lnTo>
                      <a:lnTo>
                        <a:pt x="102" y="146"/>
                      </a:lnTo>
                      <a:lnTo>
                        <a:pt x="102" y="144"/>
                      </a:lnTo>
                      <a:lnTo>
                        <a:pt x="104" y="138"/>
                      </a:lnTo>
                      <a:lnTo>
                        <a:pt x="110" y="134"/>
                      </a:lnTo>
                      <a:lnTo>
                        <a:pt x="116" y="128"/>
                      </a:lnTo>
                      <a:lnTo>
                        <a:pt x="120" y="126"/>
                      </a:lnTo>
                      <a:lnTo>
                        <a:pt x="118" y="118"/>
                      </a:lnTo>
                      <a:lnTo>
                        <a:pt x="118" y="112"/>
                      </a:lnTo>
                      <a:lnTo>
                        <a:pt x="116" y="106"/>
                      </a:lnTo>
                      <a:lnTo>
                        <a:pt x="116" y="100"/>
                      </a:lnTo>
                      <a:lnTo>
                        <a:pt x="112" y="94"/>
                      </a:lnTo>
                      <a:lnTo>
                        <a:pt x="104" y="90"/>
                      </a:lnTo>
                      <a:lnTo>
                        <a:pt x="90" y="84"/>
                      </a:lnTo>
                      <a:lnTo>
                        <a:pt x="74" y="80"/>
                      </a:lnTo>
                      <a:lnTo>
                        <a:pt x="68" y="74"/>
                      </a:lnTo>
                      <a:lnTo>
                        <a:pt x="62" y="70"/>
                      </a:lnTo>
                      <a:lnTo>
                        <a:pt x="58" y="68"/>
                      </a:lnTo>
                      <a:lnTo>
                        <a:pt x="54" y="66"/>
                      </a:lnTo>
                      <a:lnTo>
                        <a:pt x="44" y="66"/>
                      </a:lnTo>
                      <a:lnTo>
                        <a:pt x="46" y="60"/>
                      </a:lnTo>
                      <a:lnTo>
                        <a:pt x="48" y="58"/>
                      </a:lnTo>
                      <a:lnTo>
                        <a:pt x="42" y="66"/>
                      </a:lnTo>
                      <a:lnTo>
                        <a:pt x="38" y="70"/>
                      </a:lnTo>
                      <a:lnTo>
                        <a:pt x="34" y="72"/>
                      </a:lnTo>
                      <a:lnTo>
                        <a:pt x="32" y="72"/>
                      </a:lnTo>
                      <a:lnTo>
                        <a:pt x="32" y="66"/>
                      </a:lnTo>
                      <a:lnTo>
                        <a:pt x="32" y="64"/>
                      </a:lnTo>
                      <a:lnTo>
                        <a:pt x="26" y="54"/>
                      </a:lnTo>
                      <a:lnTo>
                        <a:pt x="24" y="50"/>
                      </a:lnTo>
                      <a:lnTo>
                        <a:pt x="20" y="48"/>
                      </a:lnTo>
                      <a:lnTo>
                        <a:pt x="20" y="44"/>
                      </a:lnTo>
                      <a:lnTo>
                        <a:pt x="20" y="42"/>
                      </a:lnTo>
                      <a:lnTo>
                        <a:pt x="24" y="42"/>
                      </a:lnTo>
                      <a:lnTo>
                        <a:pt x="28" y="42"/>
                      </a:lnTo>
                      <a:lnTo>
                        <a:pt x="32" y="44"/>
                      </a:lnTo>
                      <a:lnTo>
                        <a:pt x="34" y="42"/>
                      </a:lnTo>
                      <a:lnTo>
                        <a:pt x="38" y="38"/>
                      </a:lnTo>
                      <a:lnTo>
                        <a:pt x="46" y="40"/>
                      </a:lnTo>
                      <a:lnTo>
                        <a:pt x="50" y="38"/>
                      </a:lnTo>
                      <a:lnTo>
                        <a:pt x="54" y="36"/>
                      </a:lnTo>
                      <a:lnTo>
                        <a:pt x="50" y="36"/>
                      </a:lnTo>
                      <a:lnTo>
                        <a:pt x="40" y="36"/>
                      </a:lnTo>
                      <a:lnTo>
                        <a:pt x="32" y="38"/>
                      </a:lnTo>
                      <a:lnTo>
                        <a:pt x="26" y="38"/>
                      </a:lnTo>
                      <a:lnTo>
                        <a:pt x="22" y="36"/>
                      </a:lnTo>
                      <a:lnTo>
                        <a:pt x="18" y="32"/>
                      </a:lnTo>
                      <a:lnTo>
                        <a:pt x="18" y="28"/>
                      </a:lnTo>
                      <a:lnTo>
                        <a:pt x="16" y="28"/>
                      </a:lnTo>
                      <a:lnTo>
                        <a:pt x="14" y="26"/>
                      </a:lnTo>
                      <a:lnTo>
                        <a:pt x="6" y="22"/>
                      </a:lnTo>
                      <a:lnTo>
                        <a:pt x="0" y="16"/>
                      </a:lnTo>
                      <a:lnTo>
                        <a:pt x="0" y="12"/>
                      </a:lnTo>
                      <a:lnTo>
                        <a:pt x="6" y="8"/>
                      </a:lnTo>
                      <a:lnTo>
                        <a:pt x="14" y="4"/>
                      </a:lnTo>
                      <a:lnTo>
                        <a:pt x="22" y="0"/>
                      </a:lnTo>
                      <a:lnTo>
                        <a:pt x="30" y="0"/>
                      </a:lnTo>
                      <a:lnTo>
                        <a:pt x="34" y="0"/>
                      </a:lnTo>
                      <a:lnTo>
                        <a:pt x="36" y="2"/>
                      </a:lnTo>
                      <a:lnTo>
                        <a:pt x="44" y="4"/>
                      </a:lnTo>
                      <a:lnTo>
                        <a:pt x="50" y="4"/>
                      </a:lnTo>
                      <a:lnTo>
                        <a:pt x="54" y="10"/>
                      </a:lnTo>
                      <a:lnTo>
                        <a:pt x="56" y="16"/>
                      </a:lnTo>
                      <a:lnTo>
                        <a:pt x="56" y="32"/>
                      </a:lnTo>
                      <a:lnTo>
                        <a:pt x="58" y="38"/>
                      </a:lnTo>
                      <a:lnTo>
                        <a:pt x="60" y="40"/>
                      </a:lnTo>
                      <a:lnTo>
                        <a:pt x="62" y="40"/>
                      </a:lnTo>
                      <a:lnTo>
                        <a:pt x="64" y="48"/>
                      </a:lnTo>
                      <a:lnTo>
                        <a:pt x="66" y="54"/>
                      </a:lnTo>
                      <a:lnTo>
                        <a:pt x="70" y="54"/>
                      </a:lnTo>
                      <a:lnTo>
                        <a:pt x="72" y="54"/>
                      </a:lnTo>
                      <a:lnTo>
                        <a:pt x="76" y="52"/>
                      </a:lnTo>
                      <a:lnTo>
                        <a:pt x="78" y="48"/>
                      </a:lnTo>
                      <a:lnTo>
                        <a:pt x="84" y="42"/>
                      </a:lnTo>
                      <a:lnTo>
                        <a:pt x="88" y="38"/>
                      </a:lnTo>
                      <a:lnTo>
                        <a:pt x="94" y="34"/>
                      </a:lnTo>
                      <a:lnTo>
                        <a:pt x="100" y="28"/>
                      </a:lnTo>
                      <a:lnTo>
                        <a:pt x="106" y="22"/>
                      </a:lnTo>
                      <a:lnTo>
                        <a:pt x="108" y="20"/>
                      </a:lnTo>
                      <a:lnTo>
                        <a:pt x="112" y="18"/>
                      </a:lnTo>
                      <a:lnTo>
                        <a:pt x="116" y="20"/>
                      </a:lnTo>
                      <a:lnTo>
                        <a:pt x="120" y="22"/>
                      </a:lnTo>
                      <a:lnTo>
                        <a:pt x="128" y="26"/>
                      </a:lnTo>
                      <a:lnTo>
                        <a:pt x="136" y="30"/>
                      </a:lnTo>
                      <a:lnTo>
                        <a:pt x="142" y="34"/>
                      </a:lnTo>
                      <a:lnTo>
                        <a:pt x="150" y="36"/>
                      </a:lnTo>
                      <a:lnTo>
                        <a:pt x="160" y="3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88" name="ïşḷîḍé">
                  <a:extLst>
                    <a:ext uri="{FF2B5EF4-FFF2-40B4-BE49-F238E27FC236}">
                      <a16:creationId xmlns:a16="http://schemas.microsoft.com/office/drawing/2014/main" id="{8D579417-C43D-493F-96DD-46B37832C879}"/>
                    </a:ext>
                  </a:extLst>
                </p:cNvPr>
                <p:cNvSpPr/>
                <p:nvPr/>
              </p:nvSpPr>
              <p:spPr bwMode="auto">
                <a:xfrm>
                  <a:off x="7671084" y="4145082"/>
                  <a:ext cx="41317" cy="21015"/>
                </a:xfrm>
                <a:custGeom>
                  <a:avLst/>
                  <a:gdLst>
                    <a:gd name="T0" fmla="*/ 2147483647 w 24"/>
                    <a:gd name="T1" fmla="*/ 2147483647 h 14"/>
                    <a:gd name="T2" fmla="*/ 2147483647 w 24"/>
                    <a:gd name="T3" fmla="*/ 2147483647 h 14"/>
                    <a:gd name="T4" fmla="*/ 0 w 24"/>
                    <a:gd name="T5" fmla="*/ 2147483647 h 14"/>
                    <a:gd name="T6" fmla="*/ 2147483647 w 24"/>
                    <a:gd name="T7" fmla="*/ 0 h 14"/>
                    <a:gd name="T8" fmla="*/ 2147483647 w 24"/>
                    <a:gd name="T9" fmla="*/ 0 h 14"/>
                    <a:gd name="T10" fmla="*/ 2147483647 w 24"/>
                    <a:gd name="T11" fmla="*/ 0 h 14"/>
                    <a:gd name="T12" fmla="*/ 2147483647 w 24"/>
                    <a:gd name="T13" fmla="*/ 0 h 14"/>
                    <a:gd name="T14" fmla="*/ 2147483647 w 24"/>
                    <a:gd name="T15" fmla="*/ 2147483647 h 14"/>
                    <a:gd name="T16" fmla="*/ 2147483647 w 24"/>
                    <a:gd name="T17" fmla="*/ 2147483647 h 14"/>
                    <a:gd name="T18" fmla="*/ 2147483647 w 24"/>
                    <a:gd name="T19" fmla="*/ 2147483647 h 14"/>
                    <a:gd name="T20" fmla="*/ 2147483647 w 24"/>
                    <a:gd name="T21" fmla="*/ 2147483647 h 14"/>
                    <a:gd name="T22" fmla="*/ 2147483647 w 24"/>
                    <a:gd name="T23" fmla="*/ 2147483647 h 14"/>
                    <a:gd name="T24" fmla="*/ 2147483647 w 24"/>
                    <a:gd name="T25" fmla="*/ 2147483647 h 14"/>
                    <a:gd name="T26" fmla="*/ 2147483647 w 24"/>
                    <a:gd name="T27" fmla="*/ 2147483647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24"/>
                    <a:gd name="T43" fmla="*/ 0 h 14"/>
                    <a:gd name="T44" fmla="*/ 24 w 24"/>
                    <a:gd name="T45" fmla="*/ 14 h 1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24" h="14">
                      <a:moveTo>
                        <a:pt x="16" y="12"/>
                      </a:moveTo>
                      <a:lnTo>
                        <a:pt x="8" y="8"/>
                      </a:lnTo>
                      <a:lnTo>
                        <a:pt x="0" y="2"/>
                      </a:lnTo>
                      <a:lnTo>
                        <a:pt x="4" y="0"/>
                      </a:lnTo>
                      <a:lnTo>
                        <a:pt x="10" y="0"/>
                      </a:lnTo>
                      <a:lnTo>
                        <a:pt x="12" y="0"/>
                      </a:lnTo>
                      <a:lnTo>
                        <a:pt x="16" y="0"/>
                      </a:lnTo>
                      <a:lnTo>
                        <a:pt x="18" y="4"/>
                      </a:lnTo>
                      <a:lnTo>
                        <a:pt x="22" y="4"/>
                      </a:lnTo>
                      <a:lnTo>
                        <a:pt x="24" y="10"/>
                      </a:lnTo>
                      <a:lnTo>
                        <a:pt x="22" y="12"/>
                      </a:lnTo>
                      <a:lnTo>
                        <a:pt x="20" y="14"/>
                      </a:lnTo>
                      <a:lnTo>
                        <a:pt x="18" y="14"/>
                      </a:lnTo>
                      <a:lnTo>
                        <a:pt x="16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89" name="îṡḷîďê">
                  <a:extLst>
                    <a:ext uri="{FF2B5EF4-FFF2-40B4-BE49-F238E27FC236}">
                      <a16:creationId xmlns:a16="http://schemas.microsoft.com/office/drawing/2014/main" id="{3371A650-3F07-4E04-99C3-CC23561C6CAD}"/>
                    </a:ext>
                  </a:extLst>
                </p:cNvPr>
                <p:cNvSpPr/>
                <p:nvPr/>
              </p:nvSpPr>
              <p:spPr bwMode="auto">
                <a:xfrm>
                  <a:off x="7939641" y="4947888"/>
                  <a:ext cx="37185" cy="12610"/>
                </a:xfrm>
                <a:custGeom>
                  <a:avLst/>
                  <a:gdLst>
                    <a:gd name="T0" fmla="*/ 2147483647 w 22"/>
                    <a:gd name="T1" fmla="*/ 2147483647 h 8"/>
                    <a:gd name="T2" fmla="*/ 2147483647 w 22"/>
                    <a:gd name="T3" fmla="*/ 2147483647 h 8"/>
                    <a:gd name="T4" fmla="*/ 2147483647 w 22"/>
                    <a:gd name="T5" fmla="*/ 2147483647 h 8"/>
                    <a:gd name="T6" fmla="*/ 0 w 22"/>
                    <a:gd name="T7" fmla="*/ 2147483647 h 8"/>
                    <a:gd name="T8" fmla="*/ 2147483647 w 22"/>
                    <a:gd name="T9" fmla="*/ 2147483647 h 8"/>
                    <a:gd name="T10" fmla="*/ 2147483647 w 22"/>
                    <a:gd name="T11" fmla="*/ 2147483647 h 8"/>
                    <a:gd name="T12" fmla="*/ 2147483647 w 22"/>
                    <a:gd name="T13" fmla="*/ 2147483647 h 8"/>
                    <a:gd name="T14" fmla="*/ 2147483647 w 22"/>
                    <a:gd name="T15" fmla="*/ 2147483647 h 8"/>
                    <a:gd name="T16" fmla="*/ 2147483647 w 22"/>
                    <a:gd name="T17" fmla="*/ 2147483647 h 8"/>
                    <a:gd name="T18" fmla="*/ 2147483647 w 22"/>
                    <a:gd name="T19" fmla="*/ 0 h 8"/>
                    <a:gd name="T20" fmla="*/ 2147483647 w 22"/>
                    <a:gd name="T21" fmla="*/ 0 h 8"/>
                    <a:gd name="T22" fmla="*/ 2147483647 w 22"/>
                    <a:gd name="T23" fmla="*/ 2147483647 h 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2"/>
                    <a:gd name="T37" fmla="*/ 0 h 8"/>
                    <a:gd name="T38" fmla="*/ 22 w 22"/>
                    <a:gd name="T39" fmla="*/ 8 h 8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2" h="8">
                      <a:moveTo>
                        <a:pt x="8" y="2"/>
                      </a:moveTo>
                      <a:lnTo>
                        <a:pt x="4" y="2"/>
                      </a:lnTo>
                      <a:lnTo>
                        <a:pt x="2" y="4"/>
                      </a:lnTo>
                      <a:lnTo>
                        <a:pt x="0" y="6"/>
                      </a:lnTo>
                      <a:lnTo>
                        <a:pt x="4" y="8"/>
                      </a:lnTo>
                      <a:lnTo>
                        <a:pt x="8" y="8"/>
                      </a:lnTo>
                      <a:lnTo>
                        <a:pt x="12" y="8"/>
                      </a:lnTo>
                      <a:lnTo>
                        <a:pt x="16" y="6"/>
                      </a:lnTo>
                      <a:lnTo>
                        <a:pt x="22" y="2"/>
                      </a:lnTo>
                      <a:lnTo>
                        <a:pt x="20" y="0"/>
                      </a:lnTo>
                      <a:lnTo>
                        <a:pt x="16" y="0"/>
                      </a:lnTo>
                      <a:lnTo>
                        <a:pt x="8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90" name="í$lïďè">
                  <a:extLst>
                    <a:ext uri="{FF2B5EF4-FFF2-40B4-BE49-F238E27FC236}">
                      <a16:creationId xmlns:a16="http://schemas.microsoft.com/office/drawing/2014/main" id="{F69038AD-240A-4C95-A1C6-1151DCB69B17}"/>
                    </a:ext>
                  </a:extLst>
                </p:cNvPr>
                <p:cNvSpPr/>
                <p:nvPr/>
              </p:nvSpPr>
              <p:spPr bwMode="auto">
                <a:xfrm>
                  <a:off x="8586933" y="3946131"/>
                  <a:ext cx="50957" cy="61646"/>
                </a:xfrm>
                <a:custGeom>
                  <a:avLst/>
                  <a:gdLst>
                    <a:gd name="T0" fmla="*/ 2147483647 w 30"/>
                    <a:gd name="T1" fmla="*/ 2147483647 h 36"/>
                    <a:gd name="T2" fmla="*/ 2147483647 w 30"/>
                    <a:gd name="T3" fmla="*/ 2147483647 h 36"/>
                    <a:gd name="T4" fmla="*/ 2147483647 w 30"/>
                    <a:gd name="T5" fmla="*/ 2147483647 h 36"/>
                    <a:gd name="T6" fmla="*/ 2147483647 w 30"/>
                    <a:gd name="T7" fmla="*/ 2147483647 h 36"/>
                    <a:gd name="T8" fmla="*/ 2147483647 w 30"/>
                    <a:gd name="T9" fmla="*/ 2147483647 h 36"/>
                    <a:gd name="T10" fmla="*/ 2147483647 w 30"/>
                    <a:gd name="T11" fmla="*/ 2147483647 h 36"/>
                    <a:gd name="T12" fmla="*/ 2147483647 w 30"/>
                    <a:gd name="T13" fmla="*/ 2147483647 h 36"/>
                    <a:gd name="T14" fmla="*/ 2147483647 w 30"/>
                    <a:gd name="T15" fmla="*/ 2147483647 h 36"/>
                    <a:gd name="T16" fmla="*/ 0 w 30"/>
                    <a:gd name="T17" fmla="*/ 2147483647 h 36"/>
                    <a:gd name="T18" fmla="*/ 0 w 30"/>
                    <a:gd name="T19" fmla="*/ 0 h 36"/>
                    <a:gd name="T20" fmla="*/ 2147483647 w 30"/>
                    <a:gd name="T21" fmla="*/ 2147483647 h 36"/>
                    <a:gd name="T22" fmla="*/ 2147483647 w 30"/>
                    <a:gd name="T23" fmla="*/ 2147483647 h 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30"/>
                    <a:gd name="T37" fmla="*/ 0 h 36"/>
                    <a:gd name="T38" fmla="*/ 30 w 30"/>
                    <a:gd name="T39" fmla="*/ 36 h 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30" h="36">
                      <a:moveTo>
                        <a:pt x="30" y="26"/>
                      </a:moveTo>
                      <a:lnTo>
                        <a:pt x="30" y="36"/>
                      </a:lnTo>
                      <a:lnTo>
                        <a:pt x="26" y="36"/>
                      </a:lnTo>
                      <a:lnTo>
                        <a:pt x="22" y="32"/>
                      </a:lnTo>
                      <a:lnTo>
                        <a:pt x="20" y="26"/>
                      </a:lnTo>
                      <a:lnTo>
                        <a:pt x="18" y="18"/>
                      </a:lnTo>
                      <a:lnTo>
                        <a:pt x="14" y="14"/>
                      </a:lnTo>
                      <a:lnTo>
                        <a:pt x="6" y="8"/>
                      </a:lnTo>
                      <a:lnTo>
                        <a:pt x="0" y="6"/>
                      </a:lnTo>
                      <a:lnTo>
                        <a:pt x="0" y="0"/>
                      </a:lnTo>
                      <a:lnTo>
                        <a:pt x="14" y="12"/>
                      </a:lnTo>
                      <a:lnTo>
                        <a:pt x="30" y="2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91" name="ïşļiḑe">
                  <a:extLst>
                    <a:ext uri="{FF2B5EF4-FFF2-40B4-BE49-F238E27FC236}">
                      <a16:creationId xmlns:a16="http://schemas.microsoft.com/office/drawing/2014/main" id="{3080F1BF-C237-40AA-BA82-52817269E6C1}"/>
                    </a:ext>
                  </a:extLst>
                </p:cNvPr>
                <p:cNvSpPr/>
                <p:nvPr/>
              </p:nvSpPr>
              <p:spPr bwMode="auto">
                <a:xfrm>
                  <a:off x="8144847" y="3876078"/>
                  <a:ext cx="22036" cy="21015"/>
                </a:xfrm>
                <a:custGeom>
                  <a:avLst/>
                  <a:gdLst>
                    <a:gd name="T0" fmla="*/ 2147483647 w 12"/>
                    <a:gd name="T1" fmla="*/ 2147483647 h 12"/>
                    <a:gd name="T2" fmla="*/ 2147483647 w 12"/>
                    <a:gd name="T3" fmla="*/ 2147483647 h 12"/>
                    <a:gd name="T4" fmla="*/ 2147483647 w 12"/>
                    <a:gd name="T5" fmla="*/ 2147483647 h 12"/>
                    <a:gd name="T6" fmla="*/ 2147483647 w 12"/>
                    <a:gd name="T7" fmla="*/ 2147483647 h 12"/>
                    <a:gd name="T8" fmla="*/ 0 w 12"/>
                    <a:gd name="T9" fmla="*/ 2147483647 h 12"/>
                    <a:gd name="T10" fmla="*/ 0 w 12"/>
                    <a:gd name="T11" fmla="*/ 0 h 12"/>
                    <a:gd name="T12" fmla="*/ 2147483647 w 12"/>
                    <a:gd name="T13" fmla="*/ 2147483647 h 12"/>
                    <a:gd name="T14" fmla="*/ 2147483647 w 12"/>
                    <a:gd name="T15" fmla="*/ 2147483647 h 12"/>
                    <a:gd name="T16" fmla="*/ 2147483647 w 12"/>
                    <a:gd name="T17" fmla="*/ 2147483647 h 1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2"/>
                    <a:gd name="T28" fmla="*/ 0 h 12"/>
                    <a:gd name="T29" fmla="*/ 12 w 12"/>
                    <a:gd name="T30" fmla="*/ 12 h 12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2" h="12">
                      <a:moveTo>
                        <a:pt x="12" y="12"/>
                      </a:moveTo>
                      <a:lnTo>
                        <a:pt x="10" y="12"/>
                      </a:lnTo>
                      <a:lnTo>
                        <a:pt x="6" y="12"/>
                      </a:lnTo>
                      <a:lnTo>
                        <a:pt x="4" y="8"/>
                      </a:lnTo>
                      <a:lnTo>
                        <a:pt x="0" y="4"/>
                      </a:lnTo>
                      <a:lnTo>
                        <a:pt x="0" y="0"/>
                      </a:lnTo>
                      <a:lnTo>
                        <a:pt x="4" y="2"/>
                      </a:lnTo>
                      <a:lnTo>
                        <a:pt x="8" y="4"/>
                      </a:lnTo>
                      <a:lnTo>
                        <a:pt x="12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92" name="isļiďê">
                  <a:extLst>
                    <a:ext uri="{FF2B5EF4-FFF2-40B4-BE49-F238E27FC236}">
                      <a16:creationId xmlns:a16="http://schemas.microsoft.com/office/drawing/2014/main" id="{05F2F310-AB11-4539-810F-EF9BCECE1CF9}"/>
                    </a:ext>
                  </a:extLst>
                </p:cNvPr>
                <p:cNvSpPr/>
                <p:nvPr/>
              </p:nvSpPr>
              <p:spPr bwMode="auto">
                <a:xfrm>
                  <a:off x="8148978" y="3913907"/>
                  <a:ext cx="24790" cy="5604"/>
                </a:xfrm>
                <a:custGeom>
                  <a:avLst/>
                  <a:gdLst>
                    <a:gd name="T0" fmla="*/ 2147483647 w 14"/>
                    <a:gd name="T1" fmla="*/ 0 h 4"/>
                    <a:gd name="T2" fmla="*/ 2147483647 w 14"/>
                    <a:gd name="T3" fmla="*/ 2147483647 h 4"/>
                    <a:gd name="T4" fmla="*/ 0 w 14"/>
                    <a:gd name="T5" fmla="*/ 2147483647 h 4"/>
                    <a:gd name="T6" fmla="*/ 0 w 14"/>
                    <a:gd name="T7" fmla="*/ 0 h 4"/>
                    <a:gd name="T8" fmla="*/ 2147483647 w 14"/>
                    <a:gd name="T9" fmla="*/ 0 h 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"/>
                    <a:gd name="T16" fmla="*/ 0 h 4"/>
                    <a:gd name="T17" fmla="*/ 14 w 14"/>
                    <a:gd name="T18" fmla="*/ 4 h 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" h="4">
                      <a:moveTo>
                        <a:pt x="14" y="0"/>
                      </a:moveTo>
                      <a:lnTo>
                        <a:pt x="14" y="4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93" name="iṡliḍe">
                  <a:extLst>
                    <a:ext uri="{FF2B5EF4-FFF2-40B4-BE49-F238E27FC236}">
                      <a16:creationId xmlns:a16="http://schemas.microsoft.com/office/drawing/2014/main" id="{3E145725-5F61-4FC6-BB84-EF221AF4DBD0}"/>
                    </a:ext>
                  </a:extLst>
                </p:cNvPr>
                <p:cNvSpPr/>
                <p:nvPr/>
              </p:nvSpPr>
              <p:spPr bwMode="auto">
                <a:xfrm>
                  <a:off x="8092512" y="4054014"/>
                  <a:ext cx="17904" cy="19615"/>
                </a:xfrm>
                <a:custGeom>
                  <a:avLst/>
                  <a:gdLst>
                    <a:gd name="T0" fmla="*/ 2147483647 w 10"/>
                    <a:gd name="T1" fmla="*/ 2147483647 h 12"/>
                    <a:gd name="T2" fmla="*/ 2147483647 w 10"/>
                    <a:gd name="T3" fmla="*/ 2147483647 h 12"/>
                    <a:gd name="T4" fmla="*/ 2147483647 w 10"/>
                    <a:gd name="T5" fmla="*/ 2147483647 h 12"/>
                    <a:gd name="T6" fmla="*/ 2147483647 w 10"/>
                    <a:gd name="T7" fmla="*/ 2147483647 h 12"/>
                    <a:gd name="T8" fmla="*/ 0 w 10"/>
                    <a:gd name="T9" fmla="*/ 2147483647 h 12"/>
                    <a:gd name="T10" fmla="*/ 0 w 10"/>
                    <a:gd name="T11" fmla="*/ 2147483647 h 12"/>
                    <a:gd name="T12" fmla="*/ 2147483647 w 10"/>
                    <a:gd name="T13" fmla="*/ 0 h 12"/>
                    <a:gd name="T14" fmla="*/ 2147483647 w 10"/>
                    <a:gd name="T15" fmla="*/ 2147483647 h 1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"/>
                    <a:gd name="T25" fmla="*/ 0 h 12"/>
                    <a:gd name="T26" fmla="*/ 10 w 10"/>
                    <a:gd name="T27" fmla="*/ 12 h 1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" h="12">
                      <a:moveTo>
                        <a:pt x="10" y="6"/>
                      </a:moveTo>
                      <a:lnTo>
                        <a:pt x="8" y="10"/>
                      </a:lnTo>
                      <a:lnTo>
                        <a:pt x="4" y="12"/>
                      </a:lnTo>
                      <a:lnTo>
                        <a:pt x="2" y="12"/>
                      </a:lnTo>
                      <a:lnTo>
                        <a:pt x="0" y="10"/>
                      </a:lnTo>
                      <a:lnTo>
                        <a:pt x="0" y="6"/>
                      </a:lnTo>
                      <a:lnTo>
                        <a:pt x="2" y="0"/>
                      </a:lnTo>
                      <a:lnTo>
                        <a:pt x="10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94" name="ïśľiḍé">
                  <a:extLst>
                    <a:ext uri="{FF2B5EF4-FFF2-40B4-BE49-F238E27FC236}">
                      <a16:creationId xmlns:a16="http://schemas.microsoft.com/office/drawing/2014/main" id="{C4EF105C-6F94-4807-9F0D-4C9EBD177D5C}"/>
                    </a:ext>
                  </a:extLst>
                </p:cNvPr>
                <p:cNvSpPr/>
                <p:nvPr/>
              </p:nvSpPr>
              <p:spPr bwMode="auto">
                <a:xfrm>
                  <a:off x="8000239" y="3859267"/>
                  <a:ext cx="26167" cy="11209"/>
                </a:xfrm>
                <a:custGeom>
                  <a:avLst/>
                  <a:gdLst>
                    <a:gd name="T0" fmla="*/ 2147483647 w 16"/>
                    <a:gd name="T1" fmla="*/ 2147483647 h 6"/>
                    <a:gd name="T2" fmla="*/ 2147483647 w 16"/>
                    <a:gd name="T3" fmla="*/ 2147483647 h 6"/>
                    <a:gd name="T4" fmla="*/ 2147483647 w 16"/>
                    <a:gd name="T5" fmla="*/ 2147483647 h 6"/>
                    <a:gd name="T6" fmla="*/ 0 w 16"/>
                    <a:gd name="T7" fmla="*/ 2147483647 h 6"/>
                    <a:gd name="T8" fmla="*/ 2147483647 w 16"/>
                    <a:gd name="T9" fmla="*/ 2147483647 h 6"/>
                    <a:gd name="T10" fmla="*/ 2147483647 w 16"/>
                    <a:gd name="T11" fmla="*/ 0 h 6"/>
                    <a:gd name="T12" fmla="*/ 2147483647 w 16"/>
                    <a:gd name="T13" fmla="*/ 0 h 6"/>
                    <a:gd name="T14" fmla="*/ 2147483647 w 16"/>
                    <a:gd name="T15" fmla="*/ 2147483647 h 6"/>
                    <a:gd name="T16" fmla="*/ 2147483647 w 16"/>
                    <a:gd name="T17" fmla="*/ 2147483647 h 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6"/>
                    <a:gd name="T28" fmla="*/ 0 h 6"/>
                    <a:gd name="T29" fmla="*/ 16 w 16"/>
                    <a:gd name="T30" fmla="*/ 6 h 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6" h="6">
                      <a:moveTo>
                        <a:pt x="16" y="6"/>
                      </a:moveTo>
                      <a:lnTo>
                        <a:pt x="8" y="6"/>
                      </a:lnTo>
                      <a:lnTo>
                        <a:pt x="4" y="6"/>
                      </a:lnTo>
                      <a:lnTo>
                        <a:pt x="0" y="6"/>
                      </a:lnTo>
                      <a:lnTo>
                        <a:pt x="4" y="2"/>
                      </a:lnTo>
                      <a:lnTo>
                        <a:pt x="8" y="0"/>
                      </a:lnTo>
                      <a:lnTo>
                        <a:pt x="12" y="0"/>
                      </a:lnTo>
                      <a:lnTo>
                        <a:pt x="14" y="2"/>
                      </a:lnTo>
                      <a:lnTo>
                        <a:pt x="16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95" name="ïṥľiḑe">
                  <a:extLst>
                    <a:ext uri="{FF2B5EF4-FFF2-40B4-BE49-F238E27FC236}">
                      <a16:creationId xmlns:a16="http://schemas.microsoft.com/office/drawing/2014/main" id="{0DD2DCC4-AC59-4027-AEC8-6F02C441FB15}"/>
                    </a:ext>
                  </a:extLst>
                </p:cNvPr>
                <p:cNvSpPr/>
                <p:nvPr/>
              </p:nvSpPr>
              <p:spPr bwMode="auto">
                <a:xfrm>
                  <a:off x="7834973" y="3918111"/>
                  <a:ext cx="16526" cy="5604"/>
                </a:xfrm>
                <a:custGeom>
                  <a:avLst/>
                  <a:gdLst>
                    <a:gd name="T0" fmla="*/ 2147483647 w 10"/>
                    <a:gd name="T1" fmla="*/ 0 h 4"/>
                    <a:gd name="T2" fmla="*/ 2147483647 w 10"/>
                    <a:gd name="T3" fmla="*/ 2147483647 h 4"/>
                    <a:gd name="T4" fmla="*/ 2147483647 w 10"/>
                    <a:gd name="T5" fmla="*/ 2147483647 h 4"/>
                    <a:gd name="T6" fmla="*/ 2147483647 w 10"/>
                    <a:gd name="T7" fmla="*/ 2147483647 h 4"/>
                    <a:gd name="T8" fmla="*/ 0 w 10"/>
                    <a:gd name="T9" fmla="*/ 0 h 4"/>
                    <a:gd name="T10" fmla="*/ 2147483647 w 10"/>
                    <a:gd name="T11" fmla="*/ 0 h 4"/>
                    <a:gd name="T12" fmla="*/ 2147483647 w 10"/>
                    <a:gd name="T13" fmla="*/ 0 h 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0"/>
                    <a:gd name="T22" fmla="*/ 0 h 4"/>
                    <a:gd name="T23" fmla="*/ 10 w 10"/>
                    <a:gd name="T24" fmla="*/ 4 h 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0" h="4">
                      <a:moveTo>
                        <a:pt x="10" y="0"/>
                      </a:moveTo>
                      <a:lnTo>
                        <a:pt x="8" y="2"/>
                      </a:lnTo>
                      <a:lnTo>
                        <a:pt x="4" y="4"/>
                      </a:lnTo>
                      <a:lnTo>
                        <a:pt x="2" y="2"/>
                      </a:lnTo>
                      <a:lnTo>
                        <a:pt x="0" y="0"/>
                      </a:lnTo>
                      <a:lnTo>
                        <a:pt x="6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96" name="ïSḻíḓê">
                  <a:extLst>
                    <a:ext uri="{FF2B5EF4-FFF2-40B4-BE49-F238E27FC236}">
                      <a16:creationId xmlns:a16="http://schemas.microsoft.com/office/drawing/2014/main" id="{5C949D63-8A19-49FF-A02D-305FB06BAD00}"/>
                    </a:ext>
                  </a:extLst>
                </p:cNvPr>
                <p:cNvSpPr/>
                <p:nvPr/>
              </p:nvSpPr>
              <p:spPr bwMode="auto">
                <a:xfrm>
                  <a:off x="7768867" y="3530018"/>
                  <a:ext cx="31675" cy="56043"/>
                </a:xfrm>
                <a:custGeom>
                  <a:avLst/>
                  <a:gdLst>
                    <a:gd name="T0" fmla="*/ 2147483647 w 18"/>
                    <a:gd name="T1" fmla="*/ 2147483647 h 34"/>
                    <a:gd name="T2" fmla="*/ 2147483647 w 18"/>
                    <a:gd name="T3" fmla="*/ 2147483647 h 34"/>
                    <a:gd name="T4" fmla="*/ 2147483647 w 18"/>
                    <a:gd name="T5" fmla="*/ 2147483647 h 34"/>
                    <a:gd name="T6" fmla="*/ 2147483647 w 18"/>
                    <a:gd name="T7" fmla="*/ 2147483647 h 34"/>
                    <a:gd name="T8" fmla="*/ 2147483647 w 18"/>
                    <a:gd name="T9" fmla="*/ 2147483647 h 34"/>
                    <a:gd name="T10" fmla="*/ 2147483647 w 18"/>
                    <a:gd name="T11" fmla="*/ 2147483647 h 34"/>
                    <a:gd name="T12" fmla="*/ 2147483647 w 18"/>
                    <a:gd name="T13" fmla="*/ 2147483647 h 34"/>
                    <a:gd name="T14" fmla="*/ 2147483647 w 18"/>
                    <a:gd name="T15" fmla="*/ 2147483647 h 34"/>
                    <a:gd name="T16" fmla="*/ 2147483647 w 18"/>
                    <a:gd name="T17" fmla="*/ 2147483647 h 34"/>
                    <a:gd name="T18" fmla="*/ 2147483647 w 18"/>
                    <a:gd name="T19" fmla="*/ 2147483647 h 34"/>
                    <a:gd name="T20" fmla="*/ 2147483647 w 18"/>
                    <a:gd name="T21" fmla="*/ 2147483647 h 34"/>
                    <a:gd name="T22" fmla="*/ 2147483647 w 18"/>
                    <a:gd name="T23" fmla="*/ 2147483647 h 34"/>
                    <a:gd name="T24" fmla="*/ 0 w 18"/>
                    <a:gd name="T25" fmla="*/ 2147483647 h 34"/>
                    <a:gd name="T26" fmla="*/ 2147483647 w 18"/>
                    <a:gd name="T27" fmla="*/ 2147483647 h 34"/>
                    <a:gd name="T28" fmla="*/ 2147483647 w 18"/>
                    <a:gd name="T29" fmla="*/ 2147483647 h 34"/>
                    <a:gd name="T30" fmla="*/ 2147483647 w 18"/>
                    <a:gd name="T31" fmla="*/ 2147483647 h 34"/>
                    <a:gd name="T32" fmla="*/ 2147483647 w 18"/>
                    <a:gd name="T33" fmla="*/ 2147483647 h 34"/>
                    <a:gd name="T34" fmla="*/ 2147483647 w 18"/>
                    <a:gd name="T35" fmla="*/ 0 h 34"/>
                    <a:gd name="T36" fmla="*/ 2147483647 w 18"/>
                    <a:gd name="T37" fmla="*/ 0 h 34"/>
                    <a:gd name="T38" fmla="*/ 2147483647 w 18"/>
                    <a:gd name="T39" fmla="*/ 2147483647 h 34"/>
                    <a:gd name="T40" fmla="*/ 2147483647 w 18"/>
                    <a:gd name="T41" fmla="*/ 2147483647 h 34"/>
                    <a:gd name="T42" fmla="*/ 2147483647 w 18"/>
                    <a:gd name="T43" fmla="*/ 2147483647 h 34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18"/>
                    <a:gd name="T67" fmla="*/ 0 h 34"/>
                    <a:gd name="T68" fmla="*/ 18 w 18"/>
                    <a:gd name="T69" fmla="*/ 34 h 34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18" h="34">
                      <a:moveTo>
                        <a:pt x="18" y="6"/>
                      </a:moveTo>
                      <a:lnTo>
                        <a:pt x="16" y="12"/>
                      </a:lnTo>
                      <a:lnTo>
                        <a:pt x="14" y="14"/>
                      </a:lnTo>
                      <a:lnTo>
                        <a:pt x="12" y="18"/>
                      </a:lnTo>
                      <a:lnTo>
                        <a:pt x="12" y="24"/>
                      </a:lnTo>
                      <a:lnTo>
                        <a:pt x="12" y="26"/>
                      </a:lnTo>
                      <a:lnTo>
                        <a:pt x="12" y="28"/>
                      </a:lnTo>
                      <a:lnTo>
                        <a:pt x="14" y="32"/>
                      </a:lnTo>
                      <a:lnTo>
                        <a:pt x="14" y="34"/>
                      </a:lnTo>
                      <a:lnTo>
                        <a:pt x="10" y="34"/>
                      </a:lnTo>
                      <a:lnTo>
                        <a:pt x="6" y="28"/>
                      </a:lnTo>
                      <a:lnTo>
                        <a:pt x="2" y="24"/>
                      </a:lnTo>
                      <a:lnTo>
                        <a:pt x="0" y="18"/>
                      </a:lnTo>
                      <a:lnTo>
                        <a:pt x="2" y="16"/>
                      </a:lnTo>
                      <a:lnTo>
                        <a:pt x="6" y="16"/>
                      </a:lnTo>
                      <a:lnTo>
                        <a:pt x="6" y="8"/>
                      </a:lnTo>
                      <a:lnTo>
                        <a:pt x="8" y="2"/>
                      </a:lnTo>
                      <a:lnTo>
                        <a:pt x="10" y="0"/>
                      </a:lnTo>
                      <a:lnTo>
                        <a:pt x="12" y="0"/>
                      </a:lnTo>
                      <a:lnTo>
                        <a:pt x="16" y="2"/>
                      </a:lnTo>
                      <a:lnTo>
                        <a:pt x="18" y="4"/>
                      </a:lnTo>
                      <a:lnTo>
                        <a:pt x="18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97" name="ïŝľîḍè">
                  <a:extLst>
                    <a:ext uri="{FF2B5EF4-FFF2-40B4-BE49-F238E27FC236}">
                      <a16:creationId xmlns:a16="http://schemas.microsoft.com/office/drawing/2014/main" id="{7611B331-0A24-49FE-82A2-F89CFB7D32AD}"/>
                    </a:ext>
                  </a:extLst>
                </p:cNvPr>
                <p:cNvSpPr/>
                <p:nvPr/>
              </p:nvSpPr>
              <p:spPr bwMode="auto">
                <a:xfrm>
                  <a:off x="7803296" y="3552434"/>
                  <a:ext cx="23413" cy="21015"/>
                </a:xfrm>
                <a:custGeom>
                  <a:avLst/>
                  <a:gdLst>
                    <a:gd name="T0" fmla="*/ 2147483647 w 14"/>
                    <a:gd name="T1" fmla="*/ 0 h 12"/>
                    <a:gd name="T2" fmla="*/ 2147483647 w 14"/>
                    <a:gd name="T3" fmla="*/ 2147483647 h 12"/>
                    <a:gd name="T4" fmla="*/ 2147483647 w 14"/>
                    <a:gd name="T5" fmla="*/ 2147483647 h 12"/>
                    <a:gd name="T6" fmla="*/ 2147483647 w 14"/>
                    <a:gd name="T7" fmla="*/ 2147483647 h 12"/>
                    <a:gd name="T8" fmla="*/ 2147483647 w 14"/>
                    <a:gd name="T9" fmla="*/ 2147483647 h 12"/>
                    <a:gd name="T10" fmla="*/ 2147483647 w 14"/>
                    <a:gd name="T11" fmla="*/ 2147483647 h 12"/>
                    <a:gd name="T12" fmla="*/ 0 w 14"/>
                    <a:gd name="T13" fmla="*/ 2147483647 h 12"/>
                    <a:gd name="T14" fmla="*/ 2147483647 w 14"/>
                    <a:gd name="T15" fmla="*/ 2147483647 h 12"/>
                    <a:gd name="T16" fmla="*/ 2147483647 w 14"/>
                    <a:gd name="T17" fmla="*/ 0 h 12"/>
                    <a:gd name="T18" fmla="*/ 2147483647 w 14"/>
                    <a:gd name="T19" fmla="*/ 0 h 12"/>
                    <a:gd name="T20" fmla="*/ 2147483647 w 14"/>
                    <a:gd name="T21" fmla="*/ 0 h 1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4"/>
                    <a:gd name="T34" fmla="*/ 0 h 12"/>
                    <a:gd name="T35" fmla="*/ 14 w 14"/>
                    <a:gd name="T36" fmla="*/ 12 h 12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4" h="12">
                      <a:moveTo>
                        <a:pt x="14" y="0"/>
                      </a:moveTo>
                      <a:lnTo>
                        <a:pt x="12" y="4"/>
                      </a:lnTo>
                      <a:lnTo>
                        <a:pt x="10" y="8"/>
                      </a:lnTo>
                      <a:lnTo>
                        <a:pt x="8" y="10"/>
                      </a:lnTo>
                      <a:lnTo>
                        <a:pt x="4" y="12"/>
                      </a:lnTo>
                      <a:lnTo>
                        <a:pt x="2" y="10"/>
                      </a:lnTo>
                      <a:lnTo>
                        <a:pt x="0" y="8"/>
                      </a:lnTo>
                      <a:lnTo>
                        <a:pt x="2" y="4"/>
                      </a:lnTo>
                      <a:lnTo>
                        <a:pt x="6" y="0"/>
                      </a:lnTo>
                      <a:lnTo>
                        <a:pt x="10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98" name="ïŝľïḍé">
                  <a:extLst>
                    <a:ext uri="{FF2B5EF4-FFF2-40B4-BE49-F238E27FC236}">
                      <a16:creationId xmlns:a16="http://schemas.microsoft.com/office/drawing/2014/main" id="{BBA55FAA-8CD4-4159-BB99-A3D6A9C39862}"/>
                    </a:ext>
                  </a:extLst>
                </p:cNvPr>
                <p:cNvSpPr/>
                <p:nvPr/>
              </p:nvSpPr>
              <p:spPr bwMode="auto">
                <a:xfrm>
                  <a:off x="7782639" y="3479580"/>
                  <a:ext cx="20657" cy="26620"/>
                </a:xfrm>
                <a:custGeom>
                  <a:avLst/>
                  <a:gdLst>
                    <a:gd name="T0" fmla="*/ 0 w 12"/>
                    <a:gd name="T1" fmla="*/ 2147483647 h 16"/>
                    <a:gd name="T2" fmla="*/ 0 w 12"/>
                    <a:gd name="T3" fmla="*/ 0 h 16"/>
                    <a:gd name="T4" fmla="*/ 2147483647 w 12"/>
                    <a:gd name="T5" fmla="*/ 0 h 16"/>
                    <a:gd name="T6" fmla="*/ 2147483647 w 12"/>
                    <a:gd name="T7" fmla="*/ 2147483647 h 16"/>
                    <a:gd name="T8" fmla="*/ 2147483647 w 12"/>
                    <a:gd name="T9" fmla="*/ 2147483647 h 16"/>
                    <a:gd name="T10" fmla="*/ 2147483647 w 12"/>
                    <a:gd name="T11" fmla="*/ 2147483647 h 16"/>
                    <a:gd name="T12" fmla="*/ 2147483647 w 12"/>
                    <a:gd name="T13" fmla="*/ 2147483647 h 16"/>
                    <a:gd name="T14" fmla="*/ 2147483647 w 12"/>
                    <a:gd name="T15" fmla="*/ 2147483647 h 16"/>
                    <a:gd name="T16" fmla="*/ 2147483647 w 12"/>
                    <a:gd name="T17" fmla="*/ 2147483647 h 16"/>
                    <a:gd name="T18" fmla="*/ 2147483647 w 12"/>
                    <a:gd name="T19" fmla="*/ 2147483647 h 16"/>
                    <a:gd name="T20" fmla="*/ 0 w 12"/>
                    <a:gd name="T21" fmla="*/ 2147483647 h 1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2"/>
                    <a:gd name="T34" fmla="*/ 0 h 16"/>
                    <a:gd name="T35" fmla="*/ 12 w 12"/>
                    <a:gd name="T36" fmla="*/ 16 h 1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2" h="16">
                      <a:moveTo>
                        <a:pt x="0" y="8"/>
                      </a:move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6" y="4"/>
                      </a:lnTo>
                      <a:lnTo>
                        <a:pt x="8" y="6"/>
                      </a:lnTo>
                      <a:lnTo>
                        <a:pt x="12" y="10"/>
                      </a:lnTo>
                      <a:lnTo>
                        <a:pt x="12" y="14"/>
                      </a:lnTo>
                      <a:lnTo>
                        <a:pt x="12" y="16"/>
                      </a:lnTo>
                      <a:lnTo>
                        <a:pt x="10" y="14"/>
                      </a:lnTo>
                      <a:lnTo>
                        <a:pt x="6" y="8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99" name="îṩḷiďé">
                  <a:extLst>
                    <a:ext uri="{FF2B5EF4-FFF2-40B4-BE49-F238E27FC236}">
                      <a16:creationId xmlns:a16="http://schemas.microsoft.com/office/drawing/2014/main" id="{5F90808F-CBDE-4C84-A818-D0886C97E952}"/>
                    </a:ext>
                  </a:extLst>
                </p:cNvPr>
                <p:cNvSpPr/>
                <p:nvPr/>
              </p:nvSpPr>
              <p:spPr bwMode="auto">
                <a:xfrm>
                  <a:off x="7697251" y="3451559"/>
                  <a:ext cx="35808" cy="33626"/>
                </a:xfrm>
                <a:custGeom>
                  <a:avLst/>
                  <a:gdLst>
                    <a:gd name="T0" fmla="*/ 2147483647 w 20"/>
                    <a:gd name="T1" fmla="*/ 2147483647 h 20"/>
                    <a:gd name="T2" fmla="*/ 2147483647 w 20"/>
                    <a:gd name="T3" fmla="*/ 2147483647 h 20"/>
                    <a:gd name="T4" fmla="*/ 2147483647 w 20"/>
                    <a:gd name="T5" fmla="*/ 2147483647 h 20"/>
                    <a:gd name="T6" fmla="*/ 0 w 20"/>
                    <a:gd name="T7" fmla="*/ 0 h 20"/>
                    <a:gd name="T8" fmla="*/ 2147483647 w 20"/>
                    <a:gd name="T9" fmla="*/ 0 h 20"/>
                    <a:gd name="T10" fmla="*/ 2147483647 w 20"/>
                    <a:gd name="T11" fmla="*/ 2147483647 h 20"/>
                    <a:gd name="T12" fmla="*/ 2147483647 w 20"/>
                    <a:gd name="T13" fmla="*/ 2147483647 h 20"/>
                    <a:gd name="T14" fmla="*/ 2147483647 w 20"/>
                    <a:gd name="T15" fmla="*/ 2147483647 h 20"/>
                    <a:gd name="T16" fmla="*/ 2147483647 w 20"/>
                    <a:gd name="T17" fmla="*/ 2147483647 h 20"/>
                    <a:gd name="T18" fmla="*/ 2147483647 w 20"/>
                    <a:gd name="T19" fmla="*/ 2147483647 h 20"/>
                    <a:gd name="T20" fmla="*/ 2147483647 w 20"/>
                    <a:gd name="T21" fmla="*/ 2147483647 h 20"/>
                    <a:gd name="T22" fmla="*/ 2147483647 w 20"/>
                    <a:gd name="T23" fmla="*/ 2147483647 h 20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0"/>
                    <a:gd name="T37" fmla="*/ 0 h 20"/>
                    <a:gd name="T38" fmla="*/ 20 w 20"/>
                    <a:gd name="T39" fmla="*/ 20 h 20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0" h="20">
                      <a:moveTo>
                        <a:pt x="16" y="20"/>
                      </a:moveTo>
                      <a:lnTo>
                        <a:pt x="12" y="16"/>
                      </a:lnTo>
                      <a:lnTo>
                        <a:pt x="6" y="10"/>
                      </a:lnTo>
                      <a:lnTo>
                        <a:pt x="0" y="0"/>
                      </a:lnTo>
                      <a:lnTo>
                        <a:pt x="6" y="0"/>
                      </a:lnTo>
                      <a:lnTo>
                        <a:pt x="14" y="4"/>
                      </a:lnTo>
                      <a:lnTo>
                        <a:pt x="18" y="4"/>
                      </a:lnTo>
                      <a:lnTo>
                        <a:pt x="20" y="8"/>
                      </a:lnTo>
                      <a:lnTo>
                        <a:pt x="20" y="12"/>
                      </a:lnTo>
                      <a:lnTo>
                        <a:pt x="20" y="16"/>
                      </a:lnTo>
                      <a:lnTo>
                        <a:pt x="18" y="20"/>
                      </a:lnTo>
                      <a:lnTo>
                        <a:pt x="16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300" name="iŝļiḋe">
                  <a:extLst>
                    <a:ext uri="{FF2B5EF4-FFF2-40B4-BE49-F238E27FC236}">
                      <a16:creationId xmlns:a16="http://schemas.microsoft.com/office/drawing/2014/main" id="{F465435F-C344-454F-8995-C69FB6DA6F82}"/>
                    </a:ext>
                  </a:extLst>
                </p:cNvPr>
                <p:cNvSpPr/>
                <p:nvPr/>
              </p:nvSpPr>
              <p:spPr bwMode="auto">
                <a:xfrm>
                  <a:off x="8724653" y="4063821"/>
                  <a:ext cx="24790" cy="26620"/>
                </a:xfrm>
                <a:custGeom>
                  <a:avLst/>
                  <a:gdLst>
                    <a:gd name="T0" fmla="*/ 2147483647 w 14"/>
                    <a:gd name="T1" fmla="*/ 2147483647 h 16"/>
                    <a:gd name="T2" fmla="*/ 2147483647 w 14"/>
                    <a:gd name="T3" fmla="*/ 2147483647 h 16"/>
                    <a:gd name="T4" fmla="*/ 2147483647 w 14"/>
                    <a:gd name="T5" fmla="*/ 2147483647 h 16"/>
                    <a:gd name="T6" fmla="*/ 2147483647 w 14"/>
                    <a:gd name="T7" fmla="*/ 2147483647 h 16"/>
                    <a:gd name="T8" fmla="*/ 2147483647 w 14"/>
                    <a:gd name="T9" fmla="*/ 2147483647 h 16"/>
                    <a:gd name="T10" fmla="*/ 0 w 14"/>
                    <a:gd name="T11" fmla="*/ 2147483647 h 16"/>
                    <a:gd name="T12" fmla="*/ 0 w 14"/>
                    <a:gd name="T13" fmla="*/ 0 h 16"/>
                    <a:gd name="T14" fmla="*/ 2147483647 w 14"/>
                    <a:gd name="T15" fmla="*/ 2147483647 h 16"/>
                    <a:gd name="T16" fmla="*/ 2147483647 w 14"/>
                    <a:gd name="T17" fmla="*/ 2147483647 h 16"/>
                    <a:gd name="T18" fmla="*/ 2147483647 w 14"/>
                    <a:gd name="T19" fmla="*/ 2147483647 h 1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4"/>
                    <a:gd name="T31" fmla="*/ 0 h 16"/>
                    <a:gd name="T32" fmla="*/ 14 w 14"/>
                    <a:gd name="T33" fmla="*/ 16 h 1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4" h="16">
                      <a:moveTo>
                        <a:pt x="14" y="12"/>
                      </a:moveTo>
                      <a:lnTo>
                        <a:pt x="12" y="14"/>
                      </a:lnTo>
                      <a:lnTo>
                        <a:pt x="10" y="16"/>
                      </a:lnTo>
                      <a:lnTo>
                        <a:pt x="8" y="14"/>
                      </a:lnTo>
                      <a:lnTo>
                        <a:pt x="4" y="12"/>
                      </a:lnTo>
                      <a:lnTo>
                        <a:pt x="0" y="4"/>
                      </a:lnTo>
                      <a:lnTo>
                        <a:pt x="0" y="0"/>
                      </a:lnTo>
                      <a:lnTo>
                        <a:pt x="8" y="4"/>
                      </a:lnTo>
                      <a:lnTo>
                        <a:pt x="12" y="8"/>
                      </a:lnTo>
                      <a:lnTo>
                        <a:pt x="14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301" name="îsļíḋê">
                  <a:extLst>
                    <a:ext uri="{FF2B5EF4-FFF2-40B4-BE49-F238E27FC236}">
                      <a16:creationId xmlns:a16="http://schemas.microsoft.com/office/drawing/2014/main" id="{A8FA6622-0D6D-4CD5-88E4-15F789E56B6C}"/>
                    </a:ext>
                  </a:extLst>
                </p:cNvPr>
                <p:cNvSpPr/>
                <p:nvPr/>
              </p:nvSpPr>
              <p:spPr bwMode="auto">
                <a:xfrm>
                  <a:off x="8803155" y="4147885"/>
                  <a:ext cx="34431" cy="18214"/>
                </a:xfrm>
                <a:custGeom>
                  <a:avLst/>
                  <a:gdLst>
                    <a:gd name="T0" fmla="*/ 2147483647 w 20"/>
                    <a:gd name="T1" fmla="*/ 2147483647 h 12"/>
                    <a:gd name="T2" fmla="*/ 2147483647 w 20"/>
                    <a:gd name="T3" fmla="*/ 2147483647 h 12"/>
                    <a:gd name="T4" fmla="*/ 2147483647 w 20"/>
                    <a:gd name="T5" fmla="*/ 2147483647 h 12"/>
                    <a:gd name="T6" fmla="*/ 2147483647 w 20"/>
                    <a:gd name="T7" fmla="*/ 2147483647 h 12"/>
                    <a:gd name="T8" fmla="*/ 2147483647 w 20"/>
                    <a:gd name="T9" fmla="*/ 2147483647 h 12"/>
                    <a:gd name="T10" fmla="*/ 0 w 20"/>
                    <a:gd name="T11" fmla="*/ 2147483647 h 12"/>
                    <a:gd name="T12" fmla="*/ 0 w 20"/>
                    <a:gd name="T13" fmla="*/ 0 h 12"/>
                    <a:gd name="T14" fmla="*/ 2147483647 w 20"/>
                    <a:gd name="T15" fmla="*/ 0 h 12"/>
                    <a:gd name="T16" fmla="*/ 2147483647 w 20"/>
                    <a:gd name="T17" fmla="*/ 2147483647 h 12"/>
                    <a:gd name="T18" fmla="*/ 2147483647 w 20"/>
                    <a:gd name="T19" fmla="*/ 2147483647 h 12"/>
                    <a:gd name="T20" fmla="*/ 2147483647 w 20"/>
                    <a:gd name="T21" fmla="*/ 2147483647 h 12"/>
                    <a:gd name="T22" fmla="*/ 2147483647 w 20"/>
                    <a:gd name="T23" fmla="*/ 2147483647 h 1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0"/>
                    <a:gd name="T37" fmla="*/ 0 h 12"/>
                    <a:gd name="T38" fmla="*/ 20 w 20"/>
                    <a:gd name="T39" fmla="*/ 12 h 12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0" h="12">
                      <a:moveTo>
                        <a:pt x="20" y="8"/>
                      </a:moveTo>
                      <a:lnTo>
                        <a:pt x="20" y="12"/>
                      </a:lnTo>
                      <a:lnTo>
                        <a:pt x="16" y="12"/>
                      </a:lnTo>
                      <a:lnTo>
                        <a:pt x="6" y="10"/>
                      </a:lnTo>
                      <a:lnTo>
                        <a:pt x="2" y="6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10" y="2"/>
                      </a:lnTo>
                      <a:lnTo>
                        <a:pt x="18" y="4"/>
                      </a:lnTo>
                      <a:lnTo>
                        <a:pt x="20" y="6"/>
                      </a:lnTo>
                      <a:lnTo>
                        <a:pt x="20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302" name="ïŝḷíḋê">
                  <a:extLst>
                    <a:ext uri="{FF2B5EF4-FFF2-40B4-BE49-F238E27FC236}">
                      <a16:creationId xmlns:a16="http://schemas.microsoft.com/office/drawing/2014/main" id="{B7C24BA6-E31E-4315-9303-685749A1B8B1}"/>
                    </a:ext>
                  </a:extLst>
                </p:cNvPr>
                <p:cNvSpPr/>
                <p:nvPr/>
              </p:nvSpPr>
              <p:spPr bwMode="auto">
                <a:xfrm>
                  <a:off x="8972554" y="4314610"/>
                  <a:ext cx="13772" cy="22417"/>
                </a:xfrm>
                <a:custGeom>
                  <a:avLst/>
                  <a:gdLst>
                    <a:gd name="T0" fmla="*/ 2147483647 w 8"/>
                    <a:gd name="T1" fmla="*/ 0 h 14"/>
                    <a:gd name="T2" fmla="*/ 2147483647 w 8"/>
                    <a:gd name="T3" fmla="*/ 2147483647 h 14"/>
                    <a:gd name="T4" fmla="*/ 2147483647 w 8"/>
                    <a:gd name="T5" fmla="*/ 2147483647 h 14"/>
                    <a:gd name="T6" fmla="*/ 2147483647 w 8"/>
                    <a:gd name="T7" fmla="*/ 2147483647 h 14"/>
                    <a:gd name="T8" fmla="*/ 2147483647 w 8"/>
                    <a:gd name="T9" fmla="*/ 2147483647 h 14"/>
                    <a:gd name="T10" fmla="*/ 2147483647 w 8"/>
                    <a:gd name="T11" fmla="*/ 2147483647 h 14"/>
                    <a:gd name="T12" fmla="*/ 2147483647 w 8"/>
                    <a:gd name="T13" fmla="*/ 2147483647 h 14"/>
                    <a:gd name="T14" fmla="*/ 2147483647 w 8"/>
                    <a:gd name="T15" fmla="*/ 2147483647 h 14"/>
                    <a:gd name="T16" fmla="*/ 0 w 8"/>
                    <a:gd name="T17" fmla="*/ 2147483647 h 14"/>
                    <a:gd name="T18" fmla="*/ 0 w 8"/>
                    <a:gd name="T19" fmla="*/ 2147483647 h 14"/>
                    <a:gd name="T20" fmla="*/ 0 w 8"/>
                    <a:gd name="T21" fmla="*/ 0 h 14"/>
                    <a:gd name="T22" fmla="*/ 2147483647 w 8"/>
                    <a:gd name="T23" fmla="*/ 0 h 14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8"/>
                    <a:gd name="T37" fmla="*/ 0 h 14"/>
                    <a:gd name="T38" fmla="*/ 8 w 8"/>
                    <a:gd name="T39" fmla="*/ 14 h 14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8" h="14">
                      <a:moveTo>
                        <a:pt x="4" y="0"/>
                      </a:moveTo>
                      <a:lnTo>
                        <a:pt x="4" y="4"/>
                      </a:lnTo>
                      <a:lnTo>
                        <a:pt x="6" y="6"/>
                      </a:lnTo>
                      <a:lnTo>
                        <a:pt x="8" y="6"/>
                      </a:lnTo>
                      <a:lnTo>
                        <a:pt x="8" y="8"/>
                      </a:lnTo>
                      <a:lnTo>
                        <a:pt x="6" y="12"/>
                      </a:lnTo>
                      <a:lnTo>
                        <a:pt x="4" y="14"/>
                      </a:lnTo>
                      <a:lnTo>
                        <a:pt x="2" y="14"/>
                      </a:lnTo>
                      <a:lnTo>
                        <a:pt x="0" y="10"/>
                      </a:lnTo>
                      <a:lnTo>
                        <a:pt x="0" y="6"/>
                      </a:lnTo>
                      <a:lnTo>
                        <a:pt x="0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303" name="îṡḻiḋé">
                  <a:extLst>
                    <a:ext uri="{FF2B5EF4-FFF2-40B4-BE49-F238E27FC236}">
                      <a16:creationId xmlns:a16="http://schemas.microsoft.com/office/drawing/2014/main" id="{EA1DE61B-8F2B-4FA2-A474-B6CEA26A0DE3}"/>
                    </a:ext>
                  </a:extLst>
                </p:cNvPr>
                <p:cNvSpPr/>
                <p:nvPr/>
              </p:nvSpPr>
              <p:spPr bwMode="auto">
                <a:xfrm>
                  <a:off x="6252552" y="2235441"/>
                  <a:ext cx="1432304" cy="1000355"/>
                </a:xfrm>
                <a:custGeom>
                  <a:avLst/>
                  <a:gdLst>
                    <a:gd name="T0" fmla="*/ 2147483647 w 820"/>
                    <a:gd name="T1" fmla="*/ 2147483647 h 600"/>
                    <a:gd name="T2" fmla="*/ 2147483647 w 820"/>
                    <a:gd name="T3" fmla="*/ 2147483647 h 600"/>
                    <a:gd name="T4" fmla="*/ 2147483647 w 820"/>
                    <a:gd name="T5" fmla="*/ 2147483647 h 600"/>
                    <a:gd name="T6" fmla="*/ 2147483647 w 820"/>
                    <a:gd name="T7" fmla="*/ 2147483647 h 600"/>
                    <a:gd name="T8" fmla="*/ 2147483647 w 820"/>
                    <a:gd name="T9" fmla="*/ 2147483647 h 600"/>
                    <a:gd name="T10" fmla="*/ 2147483647 w 820"/>
                    <a:gd name="T11" fmla="*/ 2147483647 h 600"/>
                    <a:gd name="T12" fmla="*/ 2147483647 w 820"/>
                    <a:gd name="T13" fmla="*/ 2147483647 h 600"/>
                    <a:gd name="T14" fmla="*/ 2147483647 w 820"/>
                    <a:gd name="T15" fmla="*/ 2147483647 h 600"/>
                    <a:gd name="T16" fmla="*/ 2147483647 w 820"/>
                    <a:gd name="T17" fmla="*/ 2147483647 h 600"/>
                    <a:gd name="T18" fmla="*/ 2147483647 w 820"/>
                    <a:gd name="T19" fmla="*/ 2147483647 h 600"/>
                    <a:gd name="T20" fmla="*/ 2147483647 w 820"/>
                    <a:gd name="T21" fmla="*/ 2147483647 h 600"/>
                    <a:gd name="T22" fmla="*/ 2147483647 w 820"/>
                    <a:gd name="T23" fmla="*/ 2147483647 h 600"/>
                    <a:gd name="T24" fmla="*/ 2147483647 w 820"/>
                    <a:gd name="T25" fmla="*/ 2147483647 h 600"/>
                    <a:gd name="T26" fmla="*/ 2147483647 w 820"/>
                    <a:gd name="T27" fmla="*/ 2147483647 h 600"/>
                    <a:gd name="T28" fmla="*/ 2147483647 w 820"/>
                    <a:gd name="T29" fmla="*/ 2147483647 h 600"/>
                    <a:gd name="T30" fmla="*/ 2147483647 w 820"/>
                    <a:gd name="T31" fmla="*/ 2147483647 h 600"/>
                    <a:gd name="T32" fmla="*/ 2147483647 w 820"/>
                    <a:gd name="T33" fmla="*/ 2147483647 h 600"/>
                    <a:gd name="T34" fmla="*/ 2147483647 w 820"/>
                    <a:gd name="T35" fmla="*/ 2147483647 h 600"/>
                    <a:gd name="T36" fmla="*/ 2147483647 w 820"/>
                    <a:gd name="T37" fmla="*/ 2147483647 h 600"/>
                    <a:gd name="T38" fmla="*/ 2147483647 w 820"/>
                    <a:gd name="T39" fmla="*/ 2147483647 h 600"/>
                    <a:gd name="T40" fmla="*/ 2147483647 w 820"/>
                    <a:gd name="T41" fmla="*/ 2147483647 h 600"/>
                    <a:gd name="T42" fmla="*/ 2147483647 w 820"/>
                    <a:gd name="T43" fmla="*/ 2147483647 h 600"/>
                    <a:gd name="T44" fmla="*/ 2147483647 w 820"/>
                    <a:gd name="T45" fmla="*/ 2147483647 h 600"/>
                    <a:gd name="T46" fmla="*/ 2147483647 w 820"/>
                    <a:gd name="T47" fmla="*/ 2147483647 h 600"/>
                    <a:gd name="T48" fmla="*/ 2147483647 w 820"/>
                    <a:gd name="T49" fmla="*/ 2147483647 h 600"/>
                    <a:gd name="T50" fmla="*/ 2147483647 w 820"/>
                    <a:gd name="T51" fmla="*/ 2147483647 h 600"/>
                    <a:gd name="T52" fmla="*/ 2147483647 w 820"/>
                    <a:gd name="T53" fmla="*/ 2147483647 h 600"/>
                    <a:gd name="T54" fmla="*/ 2147483647 w 820"/>
                    <a:gd name="T55" fmla="*/ 2147483647 h 600"/>
                    <a:gd name="T56" fmla="*/ 2147483647 w 820"/>
                    <a:gd name="T57" fmla="*/ 2147483647 h 600"/>
                    <a:gd name="T58" fmla="*/ 2147483647 w 820"/>
                    <a:gd name="T59" fmla="*/ 2147483647 h 600"/>
                    <a:gd name="T60" fmla="*/ 2147483647 w 820"/>
                    <a:gd name="T61" fmla="*/ 2147483647 h 600"/>
                    <a:gd name="T62" fmla="*/ 2147483647 w 820"/>
                    <a:gd name="T63" fmla="*/ 2147483647 h 600"/>
                    <a:gd name="T64" fmla="*/ 2147483647 w 820"/>
                    <a:gd name="T65" fmla="*/ 2147483647 h 600"/>
                    <a:gd name="T66" fmla="*/ 2147483647 w 820"/>
                    <a:gd name="T67" fmla="*/ 2147483647 h 600"/>
                    <a:gd name="T68" fmla="*/ 2147483647 w 820"/>
                    <a:gd name="T69" fmla="*/ 2147483647 h 600"/>
                    <a:gd name="T70" fmla="*/ 2147483647 w 820"/>
                    <a:gd name="T71" fmla="*/ 2147483647 h 600"/>
                    <a:gd name="T72" fmla="*/ 2147483647 w 820"/>
                    <a:gd name="T73" fmla="*/ 2147483647 h 600"/>
                    <a:gd name="T74" fmla="*/ 2147483647 w 820"/>
                    <a:gd name="T75" fmla="*/ 2147483647 h 600"/>
                    <a:gd name="T76" fmla="*/ 2147483647 w 820"/>
                    <a:gd name="T77" fmla="*/ 2147483647 h 600"/>
                    <a:gd name="T78" fmla="*/ 2147483647 w 820"/>
                    <a:gd name="T79" fmla="*/ 2147483647 h 600"/>
                    <a:gd name="T80" fmla="*/ 2147483647 w 820"/>
                    <a:gd name="T81" fmla="*/ 2147483647 h 600"/>
                    <a:gd name="T82" fmla="*/ 2147483647 w 820"/>
                    <a:gd name="T83" fmla="*/ 2147483647 h 600"/>
                    <a:gd name="T84" fmla="*/ 2147483647 w 820"/>
                    <a:gd name="T85" fmla="*/ 2147483647 h 600"/>
                    <a:gd name="T86" fmla="*/ 2147483647 w 820"/>
                    <a:gd name="T87" fmla="*/ 2147483647 h 600"/>
                    <a:gd name="T88" fmla="*/ 0 w 820"/>
                    <a:gd name="T89" fmla="*/ 2147483647 h 600"/>
                    <a:gd name="T90" fmla="*/ 2147483647 w 820"/>
                    <a:gd name="T91" fmla="*/ 2147483647 h 600"/>
                    <a:gd name="T92" fmla="*/ 2147483647 w 820"/>
                    <a:gd name="T93" fmla="*/ 2147483647 h 600"/>
                    <a:gd name="T94" fmla="*/ 2147483647 w 820"/>
                    <a:gd name="T95" fmla="*/ 2147483647 h 600"/>
                    <a:gd name="T96" fmla="*/ 2147483647 w 820"/>
                    <a:gd name="T97" fmla="*/ 2147483647 h 600"/>
                    <a:gd name="T98" fmla="*/ 2147483647 w 820"/>
                    <a:gd name="T99" fmla="*/ 2147483647 h 600"/>
                    <a:gd name="T100" fmla="*/ 2147483647 w 820"/>
                    <a:gd name="T101" fmla="*/ 2147483647 h 600"/>
                    <a:gd name="T102" fmla="*/ 2147483647 w 820"/>
                    <a:gd name="T103" fmla="*/ 2147483647 h 600"/>
                    <a:gd name="T104" fmla="*/ 2147483647 w 820"/>
                    <a:gd name="T105" fmla="*/ 2147483647 h 600"/>
                    <a:gd name="T106" fmla="*/ 2147483647 w 820"/>
                    <a:gd name="T107" fmla="*/ 2147483647 h 600"/>
                    <a:gd name="T108" fmla="*/ 2147483647 w 820"/>
                    <a:gd name="T109" fmla="*/ 2147483647 h 600"/>
                    <a:gd name="T110" fmla="*/ 2147483647 w 820"/>
                    <a:gd name="T111" fmla="*/ 2147483647 h 600"/>
                    <a:gd name="T112" fmla="*/ 2147483647 w 820"/>
                    <a:gd name="T113" fmla="*/ 2147483647 h 600"/>
                    <a:gd name="T114" fmla="*/ 2147483647 w 820"/>
                    <a:gd name="T115" fmla="*/ 2147483647 h 600"/>
                    <a:gd name="T116" fmla="*/ 2147483647 w 820"/>
                    <a:gd name="T117" fmla="*/ 2147483647 h 600"/>
                    <a:gd name="T118" fmla="*/ 2147483647 w 820"/>
                    <a:gd name="T119" fmla="*/ 2147483647 h 600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w 820"/>
                    <a:gd name="T181" fmla="*/ 0 h 600"/>
                    <a:gd name="T182" fmla="*/ 820 w 820"/>
                    <a:gd name="T183" fmla="*/ 600 h 600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T180" t="T181" r="T182" b="T183"/>
                  <a:pathLst>
                    <a:path w="820" h="600">
                      <a:moveTo>
                        <a:pt x="414" y="452"/>
                      </a:moveTo>
                      <a:lnTo>
                        <a:pt x="420" y="452"/>
                      </a:lnTo>
                      <a:lnTo>
                        <a:pt x="424" y="454"/>
                      </a:lnTo>
                      <a:lnTo>
                        <a:pt x="426" y="456"/>
                      </a:lnTo>
                      <a:lnTo>
                        <a:pt x="430" y="462"/>
                      </a:lnTo>
                      <a:lnTo>
                        <a:pt x="430" y="464"/>
                      </a:lnTo>
                      <a:lnTo>
                        <a:pt x="434" y="466"/>
                      </a:lnTo>
                      <a:lnTo>
                        <a:pt x="438" y="466"/>
                      </a:lnTo>
                      <a:lnTo>
                        <a:pt x="440" y="470"/>
                      </a:lnTo>
                      <a:lnTo>
                        <a:pt x="442" y="480"/>
                      </a:lnTo>
                      <a:lnTo>
                        <a:pt x="446" y="496"/>
                      </a:lnTo>
                      <a:lnTo>
                        <a:pt x="444" y="500"/>
                      </a:lnTo>
                      <a:lnTo>
                        <a:pt x="446" y="502"/>
                      </a:lnTo>
                      <a:lnTo>
                        <a:pt x="440" y="504"/>
                      </a:lnTo>
                      <a:lnTo>
                        <a:pt x="436" y="510"/>
                      </a:lnTo>
                      <a:lnTo>
                        <a:pt x="434" y="516"/>
                      </a:lnTo>
                      <a:lnTo>
                        <a:pt x="434" y="520"/>
                      </a:lnTo>
                      <a:lnTo>
                        <a:pt x="436" y="528"/>
                      </a:lnTo>
                      <a:lnTo>
                        <a:pt x="438" y="532"/>
                      </a:lnTo>
                      <a:lnTo>
                        <a:pt x="442" y="534"/>
                      </a:lnTo>
                      <a:lnTo>
                        <a:pt x="448" y="534"/>
                      </a:lnTo>
                      <a:lnTo>
                        <a:pt x="452" y="534"/>
                      </a:lnTo>
                      <a:lnTo>
                        <a:pt x="454" y="536"/>
                      </a:lnTo>
                      <a:lnTo>
                        <a:pt x="456" y="542"/>
                      </a:lnTo>
                      <a:lnTo>
                        <a:pt x="458" y="546"/>
                      </a:lnTo>
                      <a:lnTo>
                        <a:pt x="462" y="548"/>
                      </a:lnTo>
                      <a:lnTo>
                        <a:pt x="466" y="550"/>
                      </a:lnTo>
                      <a:lnTo>
                        <a:pt x="468" y="554"/>
                      </a:lnTo>
                      <a:lnTo>
                        <a:pt x="468" y="558"/>
                      </a:lnTo>
                      <a:lnTo>
                        <a:pt x="466" y="568"/>
                      </a:lnTo>
                      <a:lnTo>
                        <a:pt x="472" y="570"/>
                      </a:lnTo>
                      <a:lnTo>
                        <a:pt x="478" y="574"/>
                      </a:lnTo>
                      <a:lnTo>
                        <a:pt x="484" y="578"/>
                      </a:lnTo>
                      <a:lnTo>
                        <a:pt x="490" y="580"/>
                      </a:lnTo>
                      <a:lnTo>
                        <a:pt x="492" y="582"/>
                      </a:lnTo>
                      <a:lnTo>
                        <a:pt x="496" y="578"/>
                      </a:lnTo>
                      <a:lnTo>
                        <a:pt x="500" y="582"/>
                      </a:lnTo>
                      <a:lnTo>
                        <a:pt x="502" y="582"/>
                      </a:lnTo>
                      <a:lnTo>
                        <a:pt x="506" y="580"/>
                      </a:lnTo>
                      <a:lnTo>
                        <a:pt x="502" y="574"/>
                      </a:lnTo>
                      <a:lnTo>
                        <a:pt x="500" y="568"/>
                      </a:lnTo>
                      <a:lnTo>
                        <a:pt x="500" y="566"/>
                      </a:lnTo>
                      <a:lnTo>
                        <a:pt x="502" y="562"/>
                      </a:lnTo>
                      <a:lnTo>
                        <a:pt x="506" y="560"/>
                      </a:lnTo>
                      <a:lnTo>
                        <a:pt x="518" y="560"/>
                      </a:lnTo>
                      <a:lnTo>
                        <a:pt x="524" y="560"/>
                      </a:lnTo>
                      <a:lnTo>
                        <a:pt x="534" y="558"/>
                      </a:lnTo>
                      <a:lnTo>
                        <a:pt x="542" y="552"/>
                      </a:lnTo>
                      <a:lnTo>
                        <a:pt x="550" y="548"/>
                      </a:lnTo>
                      <a:lnTo>
                        <a:pt x="558" y="546"/>
                      </a:lnTo>
                      <a:lnTo>
                        <a:pt x="564" y="548"/>
                      </a:lnTo>
                      <a:lnTo>
                        <a:pt x="568" y="550"/>
                      </a:lnTo>
                      <a:lnTo>
                        <a:pt x="574" y="552"/>
                      </a:lnTo>
                      <a:lnTo>
                        <a:pt x="578" y="552"/>
                      </a:lnTo>
                      <a:lnTo>
                        <a:pt x="580" y="558"/>
                      </a:lnTo>
                      <a:lnTo>
                        <a:pt x="582" y="562"/>
                      </a:lnTo>
                      <a:lnTo>
                        <a:pt x="590" y="570"/>
                      </a:lnTo>
                      <a:lnTo>
                        <a:pt x="598" y="574"/>
                      </a:lnTo>
                      <a:lnTo>
                        <a:pt x="606" y="576"/>
                      </a:lnTo>
                      <a:lnTo>
                        <a:pt x="620" y="576"/>
                      </a:lnTo>
                      <a:lnTo>
                        <a:pt x="626" y="576"/>
                      </a:lnTo>
                      <a:lnTo>
                        <a:pt x="630" y="578"/>
                      </a:lnTo>
                      <a:lnTo>
                        <a:pt x="638" y="582"/>
                      </a:lnTo>
                      <a:lnTo>
                        <a:pt x="638" y="588"/>
                      </a:lnTo>
                      <a:lnTo>
                        <a:pt x="638" y="594"/>
                      </a:lnTo>
                      <a:lnTo>
                        <a:pt x="640" y="598"/>
                      </a:lnTo>
                      <a:lnTo>
                        <a:pt x="646" y="600"/>
                      </a:lnTo>
                      <a:lnTo>
                        <a:pt x="650" y="596"/>
                      </a:lnTo>
                      <a:lnTo>
                        <a:pt x="648" y="594"/>
                      </a:lnTo>
                      <a:lnTo>
                        <a:pt x="648" y="590"/>
                      </a:lnTo>
                      <a:lnTo>
                        <a:pt x="646" y="584"/>
                      </a:lnTo>
                      <a:lnTo>
                        <a:pt x="662" y="580"/>
                      </a:lnTo>
                      <a:lnTo>
                        <a:pt x="674" y="572"/>
                      </a:lnTo>
                      <a:lnTo>
                        <a:pt x="696" y="558"/>
                      </a:lnTo>
                      <a:lnTo>
                        <a:pt x="696" y="568"/>
                      </a:lnTo>
                      <a:lnTo>
                        <a:pt x="708" y="568"/>
                      </a:lnTo>
                      <a:lnTo>
                        <a:pt x="712" y="562"/>
                      </a:lnTo>
                      <a:lnTo>
                        <a:pt x="714" y="560"/>
                      </a:lnTo>
                      <a:lnTo>
                        <a:pt x="724" y="556"/>
                      </a:lnTo>
                      <a:lnTo>
                        <a:pt x="734" y="554"/>
                      </a:lnTo>
                      <a:lnTo>
                        <a:pt x="738" y="552"/>
                      </a:lnTo>
                      <a:lnTo>
                        <a:pt x="742" y="548"/>
                      </a:lnTo>
                      <a:lnTo>
                        <a:pt x="742" y="550"/>
                      </a:lnTo>
                      <a:lnTo>
                        <a:pt x="746" y="540"/>
                      </a:lnTo>
                      <a:lnTo>
                        <a:pt x="752" y="532"/>
                      </a:lnTo>
                      <a:lnTo>
                        <a:pt x="770" y="518"/>
                      </a:lnTo>
                      <a:lnTo>
                        <a:pt x="772" y="514"/>
                      </a:lnTo>
                      <a:lnTo>
                        <a:pt x="774" y="508"/>
                      </a:lnTo>
                      <a:lnTo>
                        <a:pt x="774" y="498"/>
                      </a:lnTo>
                      <a:lnTo>
                        <a:pt x="774" y="488"/>
                      </a:lnTo>
                      <a:lnTo>
                        <a:pt x="778" y="478"/>
                      </a:lnTo>
                      <a:lnTo>
                        <a:pt x="786" y="466"/>
                      </a:lnTo>
                      <a:lnTo>
                        <a:pt x="792" y="454"/>
                      </a:lnTo>
                      <a:lnTo>
                        <a:pt x="794" y="448"/>
                      </a:lnTo>
                      <a:lnTo>
                        <a:pt x="794" y="442"/>
                      </a:lnTo>
                      <a:lnTo>
                        <a:pt x="792" y="432"/>
                      </a:lnTo>
                      <a:lnTo>
                        <a:pt x="790" y="426"/>
                      </a:lnTo>
                      <a:lnTo>
                        <a:pt x="782" y="420"/>
                      </a:lnTo>
                      <a:lnTo>
                        <a:pt x="772" y="418"/>
                      </a:lnTo>
                      <a:lnTo>
                        <a:pt x="778" y="410"/>
                      </a:lnTo>
                      <a:lnTo>
                        <a:pt x="786" y="406"/>
                      </a:lnTo>
                      <a:lnTo>
                        <a:pt x="778" y="400"/>
                      </a:lnTo>
                      <a:lnTo>
                        <a:pt x="774" y="396"/>
                      </a:lnTo>
                      <a:lnTo>
                        <a:pt x="772" y="392"/>
                      </a:lnTo>
                      <a:lnTo>
                        <a:pt x="776" y="392"/>
                      </a:lnTo>
                      <a:lnTo>
                        <a:pt x="768" y="378"/>
                      </a:lnTo>
                      <a:lnTo>
                        <a:pt x="760" y="366"/>
                      </a:lnTo>
                      <a:lnTo>
                        <a:pt x="750" y="352"/>
                      </a:lnTo>
                      <a:lnTo>
                        <a:pt x="738" y="342"/>
                      </a:lnTo>
                      <a:lnTo>
                        <a:pt x="726" y="338"/>
                      </a:lnTo>
                      <a:lnTo>
                        <a:pt x="720" y="334"/>
                      </a:lnTo>
                      <a:lnTo>
                        <a:pt x="718" y="332"/>
                      </a:lnTo>
                      <a:lnTo>
                        <a:pt x="718" y="328"/>
                      </a:lnTo>
                      <a:lnTo>
                        <a:pt x="718" y="324"/>
                      </a:lnTo>
                      <a:lnTo>
                        <a:pt x="720" y="316"/>
                      </a:lnTo>
                      <a:lnTo>
                        <a:pt x="724" y="312"/>
                      </a:lnTo>
                      <a:lnTo>
                        <a:pt x="728" y="308"/>
                      </a:lnTo>
                      <a:lnTo>
                        <a:pt x="748" y="294"/>
                      </a:lnTo>
                      <a:lnTo>
                        <a:pt x="734" y="286"/>
                      </a:lnTo>
                      <a:lnTo>
                        <a:pt x="726" y="282"/>
                      </a:lnTo>
                      <a:lnTo>
                        <a:pt x="718" y="280"/>
                      </a:lnTo>
                      <a:lnTo>
                        <a:pt x="714" y="282"/>
                      </a:lnTo>
                      <a:lnTo>
                        <a:pt x="710" y="286"/>
                      </a:lnTo>
                      <a:lnTo>
                        <a:pt x="706" y="290"/>
                      </a:lnTo>
                      <a:lnTo>
                        <a:pt x="702" y="290"/>
                      </a:lnTo>
                      <a:lnTo>
                        <a:pt x="662" y="266"/>
                      </a:lnTo>
                      <a:lnTo>
                        <a:pt x="662" y="262"/>
                      </a:lnTo>
                      <a:lnTo>
                        <a:pt x="666" y="260"/>
                      </a:lnTo>
                      <a:lnTo>
                        <a:pt x="670" y="256"/>
                      </a:lnTo>
                      <a:lnTo>
                        <a:pt x="676" y="254"/>
                      </a:lnTo>
                      <a:lnTo>
                        <a:pt x="682" y="250"/>
                      </a:lnTo>
                      <a:lnTo>
                        <a:pt x="686" y="240"/>
                      </a:lnTo>
                      <a:lnTo>
                        <a:pt x="694" y="228"/>
                      </a:lnTo>
                      <a:lnTo>
                        <a:pt x="698" y="224"/>
                      </a:lnTo>
                      <a:lnTo>
                        <a:pt x="704" y="224"/>
                      </a:lnTo>
                      <a:lnTo>
                        <a:pt x="708" y="224"/>
                      </a:lnTo>
                      <a:lnTo>
                        <a:pt x="712" y="228"/>
                      </a:lnTo>
                      <a:lnTo>
                        <a:pt x="714" y="236"/>
                      </a:lnTo>
                      <a:lnTo>
                        <a:pt x="714" y="262"/>
                      </a:lnTo>
                      <a:lnTo>
                        <a:pt x="718" y="262"/>
                      </a:lnTo>
                      <a:lnTo>
                        <a:pt x="724" y="258"/>
                      </a:lnTo>
                      <a:lnTo>
                        <a:pt x="732" y="250"/>
                      </a:lnTo>
                      <a:lnTo>
                        <a:pt x="740" y="242"/>
                      </a:lnTo>
                      <a:lnTo>
                        <a:pt x="742" y="242"/>
                      </a:lnTo>
                      <a:lnTo>
                        <a:pt x="748" y="242"/>
                      </a:lnTo>
                      <a:lnTo>
                        <a:pt x="752" y="234"/>
                      </a:lnTo>
                      <a:lnTo>
                        <a:pt x="760" y="222"/>
                      </a:lnTo>
                      <a:lnTo>
                        <a:pt x="770" y="210"/>
                      </a:lnTo>
                      <a:lnTo>
                        <a:pt x="774" y="212"/>
                      </a:lnTo>
                      <a:lnTo>
                        <a:pt x="780" y="214"/>
                      </a:lnTo>
                      <a:lnTo>
                        <a:pt x="792" y="214"/>
                      </a:lnTo>
                      <a:lnTo>
                        <a:pt x="790" y="208"/>
                      </a:lnTo>
                      <a:lnTo>
                        <a:pt x="792" y="204"/>
                      </a:lnTo>
                      <a:lnTo>
                        <a:pt x="796" y="198"/>
                      </a:lnTo>
                      <a:lnTo>
                        <a:pt x="802" y="188"/>
                      </a:lnTo>
                      <a:lnTo>
                        <a:pt x="806" y="190"/>
                      </a:lnTo>
                      <a:lnTo>
                        <a:pt x="810" y="192"/>
                      </a:lnTo>
                      <a:lnTo>
                        <a:pt x="814" y="190"/>
                      </a:lnTo>
                      <a:lnTo>
                        <a:pt x="818" y="188"/>
                      </a:lnTo>
                      <a:lnTo>
                        <a:pt x="818" y="186"/>
                      </a:lnTo>
                      <a:lnTo>
                        <a:pt x="820" y="188"/>
                      </a:lnTo>
                      <a:lnTo>
                        <a:pt x="814" y="172"/>
                      </a:lnTo>
                      <a:lnTo>
                        <a:pt x="808" y="164"/>
                      </a:lnTo>
                      <a:lnTo>
                        <a:pt x="800" y="158"/>
                      </a:lnTo>
                      <a:lnTo>
                        <a:pt x="800" y="142"/>
                      </a:lnTo>
                      <a:lnTo>
                        <a:pt x="812" y="146"/>
                      </a:lnTo>
                      <a:lnTo>
                        <a:pt x="820" y="152"/>
                      </a:lnTo>
                      <a:lnTo>
                        <a:pt x="820" y="142"/>
                      </a:lnTo>
                      <a:lnTo>
                        <a:pt x="820" y="136"/>
                      </a:lnTo>
                      <a:lnTo>
                        <a:pt x="820" y="124"/>
                      </a:lnTo>
                      <a:lnTo>
                        <a:pt x="818" y="110"/>
                      </a:lnTo>
                      <a:lnTo>
                        <a:pt x="814" y="100"/>
                      </a:lnTo>
                      <a:lnTo>
                        <a:pt x="806" y="86"/>
                      </a:lnTo>
                      <a:lnTo>
                        <a:pt x="798" y="92"/>
                      </a:lnTo>
                      <a:lnTo>
                        <a:pt x="792" y="98"/>
                      </a:lnTo>
                      <a:lnTo>
                        <a:pt x="786" y="102"/>
                      </a:lnTo>
                      <a:lnTo>
                        <a:pt x="774" y="104"/>
                      </a:lnTo>
                      <a:lnTo>
                        <a:pt x="770" y="104"/>
                      </a:lnTo>
                      <a:lnTo>
                        <a:pt x="764" y="102"/>
                      </a:lnTo>
                      <a:lnTo>
                        <a:pt x="756" y="96"/>
                      </a:lnTo>
                      <a:lnTo>
                        <a:pt x="750" y="88"/>
                      </a:lnTo>
                      <a:lnTo>
                        <a:pt x="744" y="80"/>
                      </a:lnTo>
                      <a:lnTo>
                        <a:pt x="732" y="76"/>
                      </a:lnTo>
                      <a:lnTo>
                        <a:pt x="718" y="72"/>
                      </a:lnTo>
                      <a:lnTo>
                        <a:pt x="704" y="68"/>
                      </a:lnTo>
                      <a:lnTo>
                        <a:pt x="690" y="62"/>
                      </a:lnTo>
                      <a:lnTo>
                        <a:pt x="680" y="54"/>
                      </a:lnTo>
                      <a:lnTo>
                        <a:pt x="668" y="46"/>
                      </a:lnTo>
                      <a:lnTo>
                        <a:pt x="646" y="24"/>
                      </a:lnTo>
                      <a:lnTo>
                        <a:pt x="634" y="16"/>
                      </a:lnTo>
                      <a:lnTo>
                        <a:pt x="622" y="8"/>
                      </a:lnTo>
                      <a:lnTo>
                        <a:pt x="606" y="2"/>
                      </a:lnTo>
                      <a:lnTo>
                        <a:pt x="584" y="0"/>
                      </a:lnTo>
                      <a:lnTo>
                        <a:pt x="572" y="0"/>
                      </a:lnTo>
                      <a:lnTo>
                        <a:pt x="562" y="2"/>
                      </a:lnTo>
                      <a:lnTo>
                        <a:pt x="556" y="4"/>
                      </a:lnTo>
                      <a:lnTo>
                        <a:pt x="552" y="8"/>
                      </a:lnTo>
                      <a:lnTo>
                        <a:pt x="550" y="12"/>
                      </a:lnTo>
                      <a:lnTo>
                        <a:pt x="550" y="18"/>
                      </a:lnTo>
                      <a:lnTo>
                        <a:pt x="552" y="20"/>
                      </a:lnTo>
                      <a:lnTo>
                        <a:pt x="556" y="24"/>
                      </a:lnTo>
                      <a:lnTo>
                        <a:pt x="562" y="30"/>
                      </a:lnTo>
                      <a:lnTo>
                        <a:pt x="564" y="40"/>
                      </a:lnTo>
                      <a:lnTo>
                        <a:pt x="566" y="50"/>
                      </a:lnTo>
                      <a:lnTo>
                        <a:pt x="566" y="56"/>
                      </a:lnTo>
                      <a:lnTo>
                        <a:pt x="566" y="62"/>
                      </a:lnTo>
                      <a:lnTo>
                        <a:pt x="562" y="66"/>
                      </a:lnTo>
                      <a:lnTo>
                        <a:pt x="560" y="68"/>
                      </a:lnTo>
                      <a:lnTo>
                        <a:pt x="550" y="68"/>
                      </a:lnTo>
                      <a:lnTo>
                        <a:pt x="536" y="66"/>
                      </a:lnTo>
                      <a:lnTo>
                        <a:pt x="538" y="88"/>
                      </a:lnTo>
                      <a:lnTo>
                        <a:pt x="538" y="94"/>
                      </a:lnTo>
                      <a:lnTo>
                        <a:pt x="542" y="98"/>
                      </a:lnTo>
                      <a:lnTo>
                        <a:pt x="544" y="102"/>
                      </a:lnTo>
                      <a:lnTo>
                        <a:pt x="550" y="102"/>
                      </a:lnTo>
                      <a:lnTo>
                        <a:pt x="568" y="102"/>
                      </a:lnTo>
                      <a:lnTo>
                        <a:pt x="576" y="100"/>
                      </a:lnTo>
                      <a:lnTo>
                        <a:pt x="582" y="98"/>
                      </a:lnTo>
                      <a:lnTo>
                        <a:pt x="592" y="100"/>
                      </a:lnTo>
                      <a:lnTo>
                        <a:pt x="602" y="106"/>
                      </a:lnTo>
                      <a:lnTo>
                        <a:pt x="610" y="112"/>
                      </a:lnTo>
                      <a:lnTo>
                        <a:pt x="616" y="120"/>
                      </a:lnTo>
                      <a:lnTo>
                        <a:pt x="596" y="122"/>
                      </a:lnTo>
                      <a:lnTo>
                        <a:pt x="578" y="124"/>
                      </a:lnTo>
                      <a:lnTo>
                        <a:pt x="576" y="128"/>
                      </a:lnTo>
                      <a:lnTo>
                        <a:pt x="576" y="132"/>
                      </a:lnTo>
                      <a:lnTo>
                        <a:pt x="574" y="134"/>
                      </a:lnTo>
                      <a:lnTo>
                        <a:pt x="574" y="140"/>
                      </a:lnTo>
                      <a:lnTo>
                        <a:pt x="570" y="142"/>
                      </a:lnTo>
                      <a:lnTo>
                        <a:pt x="566" y="142"/>
                      </a:lnTo>
                      <a:lnTo>
                        <a:pt x="556" y="144"/>
                      </a:lnTo>
                      <a:lnTo>
                        <a:pt x="552" y="146"/>
                      </a:lnTo>
                      <a:lnTo>
                        <a:pt x="550" y="150"/>
                      </a:lnTo>
                      <a:lnTo>
                        <a:pt x="544" y="152"/>
                      </a:lnTo>
                      <a:lnTo>
                        <a:pt x="538" y="154"/>
                      </a:lnTo>
                      <a:lnTo>
                        <a:pt x="532" y="154"/>
                      </a:lnTo>
                      <a:lnTo>
                        <a:pt x="528" y="152"/>
                      </a:lnTo>
                      <a:lnTo>
                        <a:pt x="524" y="150"/>
                      </a:lnTo>
                      <a:lnTo>
                        <a:pt x="522" y="150"/>
                      </a:lnTo>
                      <a:lnTo>
                        <a:pt x="518" y="152"/>
                      </a:lnTo>
                      <a:lnTo>
                        <a:pt x="516" y="156"/>
                      </a:lnTo>
                      <a:lnTo>
                        <a:pt x="516" y="160"/>
                      </a:lnTo>
                      <a:lnTo>
                        <a:pt x="518" y="160"/>
                      </a:lnTo>
                      <a:lnTo>
                        <a:pt x="524" y="164"/>
                      </a:lnTo>
                      <a:lnTo>
                        <a:pt x="528" y="166"/>
                      </a:lnTo>
                      <a:lnTo>
                        <a:pt x="530" y="168"/>
                      </a:lnTo>
                      <a:lnTo>
                        <a:pt x="530" y="172"/>
                      </a:lnTo>
                      <a:lnTo>
                        <a:pt x="530" y="176"/>
                      </a:lnTo>
                      <a:lnTo>
                        <a:pt x="526" y="182"/>
                      </a:lnTo>
                      <a:lnTo>
                        <a:pt x="518" y="188"/>
                      </a:lnTo>
                      <a:lnTo>
                        <a:pt x="508" y="194"/>
                      </a:lnTo>
                      <a:lnTo>
                        <a:pt x="496" y="198"/>
                      </a:lnTo>
                      <a:lnTo>
                        <a:pt x="468" y="198"/>
                      </a:lnTo>
                      <a:lnTo>
                        <a:pt x="458" y="206"/>
                      </a:lnTo>
                      <a:lnTo>
                        <a:pt x="452" y="210"/>
                      </a:lnTo>
                      <a:lnTo>
                        <a:pt x="444" y="212"/>
                      </a:lnTo>
                      <a:lnTo>
                        <a:pt x="430" y="210"/>
                      </a:lnTo>
                      <a:lnTo>
                        <a:pt x="414" y="206"/>
                      </a:lnTo>
                      <a:lnTo>
                        <a:pt x="402" y="200"/>
                      </a:lnTo>
                      <a:lnTo>
                        <a:pt x="392" y="194"/>
                      </a:lnTo>
                      <a:lnTo>
                        <a:pt x="348" y="194"/>
                      </a:lnTo>
                      <a:lnTo>
                        <a:pt x="348" y="192"/>
                      </a:lnTo>
                      <a:lnTo>
                        <a:pt x="314" y="192"/>
                      </a:lnTo>
                      <a:lnTo>
                        <a:pt x="306" y="188"/>
                      </a:lnTo>
                      <a:lnTo>
                        <a:pt x="298" y="180"/>
                      </a:lnTo>
                      <a:lnTo>
                        <a:pt x="290" y="172"/>
                      </a:lnTo>
                      <a:lnTo>
                        <a:pt x="280" y="166"/>
                      </a:lnTo>
                      <a:lnTo>
                        <a:pt x="272" y="160"/>
                      </a:lnTo>
                      <a:lnTo>
                        <a:pt x="262" y="160"/>
                      </a:lnTo>
                      <a:lnTo>
                        <a:pt x="252" y="156"/>
                      </a:lnTo>
                      <a:lnTo>
                        <a:pt x="244" y="152"/>
                      </a:lnTo>
                      <a:lnTo>
                        <a:pt x="214" y="152"/>
                      </a:lnTo>
                      <a:lnTo>
                        <a:pt x="210" y="146"/>
                      </a:lnTo>
                      <a:lnTo>
                        <a:pt x="206" y="140"/>
                      </a:lnTo>
                      <a:lnTo>
                        <a:pt x="202" y="126"/>
                      </a:lnTo>
                      <a:lnTo>
                        <a:pt x="198" y="118"/>
                      </a:lnTo>
                      <a:lnTo>
                        <a:pt x="194" y="112"/>
                      </a:lnTo>
                      <a:lnTo>
                        <a:pt x="182" y="104"/>
                      </a:lnTo>
                      <a:lnTo>
                        <a:pt x="174" y="100"/>
                      </a:lnTo>
                      <a:lnTo>
                        <a:pt x="168" y="98"/>
                      </a:lnTo>
                      <a:lnTo>
                        <a:pt x="154" y="92"/>
                      </a:lnTo>
                      <a:lnTo>
                        <a:pt x="146" y="90"/>
                      </a:lnTo>
                      <a:lnTo>
                        <a:pt x="140" y="86"/>
                      </a:lnTo>
                      <a:lnTo>
                        <a:pt x="138" y="82"/>
                      </a:lnTo>
                      <a:lnTo>
                        <a:pt x="134" y="76"/>
                      </a:lnTo>
                      <a:lnTo>
                        <a:pt x="134" y="78"/>
                      </a:lnTo>
                      <a:lnTo>
                        <a:pt x="122" y="86"/>
                      </a:lnTo>
                      <a:lnTo>
                        <a:pt x="114" y="94"/>
                      </a:lnTo>
                      <a:lnTo>
                        <a:pt x="126" y="108"/>
                      </a:lnTo>
                      <a:lnTo>
                        <a:pt x="116" y="116"/>
                      </a:lnTo>
                      <a:lnTo>
                        <a:pt x="110" y="118"/>
                      </a:lnTo>
                      <a:lnTo>
                        <a:pt x="100" y="116"/>
                      </a:lnTo>
                      <a:lnTo>
                        <a:pt x="88" y="112"/>
                      </a:lnTo>
                      <a:lnTo>
                        <a:pt x="92" y="130"/>
                      </a:lnTo>
                      <a:lnTo>
                        <a:pt x="92" y="140"/>
                      </a:lnTo>
                      <a:lnTo>
                        <a:pt x="90" y="148"/>
                      </a:lnTo>
                      <a:lnTo>
                        <a:pt x="86" y="150"/>
                      </a:lnTo>
                      <a:lnTo>
                        <a:pt x="84" y="150"/>
                      </a:lnTo>
                      <a:lnTo>
                        <a:pt x="78" y="150"/>
                      </a:lnTo>
                      <a:lnTo>
                        <a:pt x="68" y="146"/>
                      </a:lnTo>
                      <a:lnTo>
                        <a:pt x="70" y="156"/>
                      </a:lnTo>
                      <a:lnTo>
                        <a:pt x="76" y="164"/>
                      </a:lnTo>
                      <a:lnTo>
                        <a:pt x="80" y="176"/>
                      </a:lnTo>
                      <a:lnTo>
                        <a:pt x="82" y="188"/>
                      </a:lnTo>
                      <a:lnTo>
                        <a:pt x="78" y="194"/>
                      </a:lnTo>
                      <a:lnTo>
                        <a:pt x="74" y="200"/>
                      </a:lnTo>
                      <a:lnTo>
                        <a:pt x="64" y="214"/>
                      </a:lnTo>
                      <a:lnTo>
                        <a:pt x="50" y="228"/>
                      </a:lnTo>
                      <a:lnTo>
                        <a:pt x="38" y="236"/>
                      </a:lnTo>
                      <a:lnTo>
                        <a:pt x="28" y="238"/>
                      </a:lnTo>
                      <a:lnTo>
                        <a:pt x="14" y="240"/>
                      </a:lnTo>
                      <a:lnTo>
                        <a:pt x="8" y="242"/>
                      </a:lnTo>
                      <a:lnTo>
                        <a:pt x="4" y="244"/>
                      </a:lnTo>
                      <a:lnTo>
                        <a:pt x="2" y="248"/>
                      </a:lnTo>
                      <a:lnTo>
                        <a:pt x="0" y="254"/>
                      </a:lnTo>
                      <a:lnTo>
                        <a:pt x="2" y="258"/>
                      </a:lnTo>
                      <a:lnTo>
                        <a:pt x="4" y="262"/>
                      </a:lnTo>
                      <a:lnTo>
                        <a:pt x="14" y="268"/>
                      </a:lnTo>
                      <a:lnTo>
                        <a:pt x="24" y="276"/>
                      </a:lnTo>
                      <a:lnTo>
                        <a:pt x="26" y="280"/>
                      </a:lnTo>
                      <a:lnTo>
                        <a:pt x="26" y="286"/>
                      </a:lnTo>
                      <a:lnTo>
                        <a:pt x="20" y="288"/>
                      </a:lnTo>
                      <a:lnTo>
                        <a:pt x="14" y="290"/>
                      </a:lnTo>
                      <a:lnTo>
                        <a:pt x="18" y="292"/>
                      </a:lnTo>
                      <a:lnTo>
                        <a:pt x="20" y="294"/>
                      </a:lnTo>
                      <a:lnTo>
                        <a:pt x="28" y="296"/>
                      </a:lnTo>
                      <a:lnTo>
                        <a:pt x="28" y="298"/>
                      </a:lnTo>
                      <a:lnTo>
                        <a:pt x="36" y="298"/>
                      </a:lnTo>
                      <a:lnTo>
                        <a:pt x="44" y="302"/>
                      </a:lnTo>
                      <a:lnTo>
                        <a:pt x="50" y="308"/>
                      </a:lnTo>
                      <a:lnTo>
                        <a:pt x="54" y="316"/>
                      </a:lnTo>
                      <a:lnTo>
                        <a:pt x="58" y="320"/>
                      </a:lnTo>
                      <a:lnTo>
                        <a:pt x="62" y="322"/>
                      </a:lnTo>
                      <a:lnTo>
                        <a:pt x="68" y="322"/>
                      </a:lnTo>
                      <a:lnTo>
                        <a:pt x="74" y="324"/>
                      </a:lnTo>
                      <a:lnTo>
                        <a:pt x="78" y="324"/>
                      </a:lnTo>
                      <a:lnTo>
                        <a:pt x="82" y="326"/>
                      </a:lnTo>
                      <a:lnTo>
                        <a:pt x="84" y="326"/>
                      </a:lnTo>
                      <a:lnTo>
                        <a:pt x="86" y="324"/>
                      </a:lnTo>
                      <a:lnTo>
                        <a:pt x="90" y="322"/>
                      </a:lnTo>
                      <a:lnTo>
                        <a:pt x="94" y="320"/>
                      </a:lnTo>
                      <a:lnTo>
                        <a:pt x="100" y="320"/>
                      </a:lnTo>
                      <a:lnTo>
                        <a:pt x="108" y="320"/>
                      </a:lnTo>
                      <a:lnTo>
                        <a:pt x="114" y="324"/>
                      </a:lnTo>
                      <a:lnTo>
                        <a:pt x="116" y="324"/>
                      </a:lnTo>
                      <a:lnTo>
                        <a:pt x="122" y="326"/>
                      </a:lnTo>
                      <a:lnTo>
                        <a:pt x="122" y="332"/>
                      </a:lnTo>
                      <a:lnTo>
                        <a:pt x="120" y="336"/>
                      </a:lnTo>
                      <a:lnTo>
                        <a:pt x="114" y="344"/>
                      </a:lnTo>
                      <a:lnTo>
                        <a:pt x="112" y="352"/>
                      </a:lnTo>
                      <a:lnTo>
                        <a:pt x="110" y="358"/>
                      </a:lnTo>
                      <a:lnTo>
                        <a:pt x="112" y="362"/>
                      </a:lnTo>
                      <a:lnTo>
                        <a:pt x="114" y="368"/>
                      </a:lnTo>
                      <a:lnTo>
                        <a:pt x="122" y="376"/>
                      </a:lnTo>
                      <a:lnTo>
                        <a:pt x="120" y="378"/>
                      </a:lnTo>
                      <a:lnTo>
                        <a:pt x="118" y="378"/>
                      </a:lnTo>
                      <a:lnTo>
                        <a:pt x="112" y="380"/>
                      </a:lnTo>
                      <a:lnTo>
                        <a:pt x="114" y="388"/>
                      </a:lnTo>
                      <a:lnTo>
                        <a:pt x="114" y="392"/>
                      </a:lnTo>
                      <a:lnTo>
                        <a:pt x="116" y="396"/>
                      </a:lnTo>
                      <a:lnTo>
                        <a:pt x="118" y="400"/>
                      </a:lnTo>
                      <a:lnTo>
                        <a:pt x="126" y="404"/>
                      </a:lnTo>
                      <a:lnTo>
                        <a:pt x="136" y="408"/>
                      </a:lnTo>
                      <a:lnTo>
                        <a:pt x="144" y="416"/>
                      </a:lnTo>
                      <a:lnTo>
                        <a:pt x="152" y="424"/>
                      </a:lnTo>
                      <a:lnTo>
                        <a:pt x="158" y="424"/>
                      </a:lnTo>
                      <a:lnTo>
                        <a:pt x="162" y="424"/>
                      </a:lnTo>
                      <a:lnTo>
                        <a:pt x="164" y="422"/>
                      </a:lnTo>
                      <a:lnTo>
                        <a:pt x="166" y="420"/>
                      </a:lnTo>
                      <a:lnTo>
                        <a:pt x="168" y="420"/>
                      </a:lnTo>
                      <a:lnTo>
                        <a:pt x="180" y="428"/>
                      </a:lnTo>
                      <a:lnTo>
                        <a:pt x="190" y="436"/>
                      </a:lnTo>
                      <a:lnTo>
                        <a:pt x="198" y="442"/>
                      </a:lnTo>
                      <a:lnTo>
                        <a:pt x="208" y="446"/>
                      </a:lnTo>
                      <a:lnTo>
                        <a:pt x="220" y="450"/>
                      </a:lnTo>
                      <a:lnTo>
                        <a:pt x="222" y="452"/>
                      </a:lnTo>
                      <a:lnTo>
                        <a:pt x="226" y="456"/>
                      </a:lnTo>
                      <a:lnTo>
                        <a:pt x="230" y="458"/>
                      </a:lnTo>
                      <a:lnTo>
                        <a:pt x="236" y="460"/>
                      </a:lnTo>
                      <a:lnTo>
                        <a:pt x="240" y="460"/>
                      </a:lnTo>
                      <a:lnTo>
                        <a:pt x="242" y="460"/>
                      </a:lnTo>
                      <a:lnTo>
                        <a:pt x="244" y="460"/>
                      </a:lnTo>
                      <a:lnTo>
                        <a:pt x="250" y="464"/>
                      </a:lnTo>
                      <a:lnTo>
                        <a:pt x="256" y="466"/>
                      </a:lnTo>
                      <a:lnTo>
                        <a:pt x="274" y="466"/>
                      </a:lnTo>
                      <a:lnTo>
                        <a:pt x="274" y="468"/>
                      </a:lnTo>
                      <a:lnTo>
                        <a:pt x="274" y="464"/>
                      </a:lnTo>
                      <a:lnTo>
                        <a:pt x="278" y="462"/>
                      </a:lnTo>
                      <a:lnTo>
                        <a:pt x="284" y="460"/>
                      </a:lnTo>
                      <a:lnTo>
                        <a:pt x="288" y="472"/>
                      </a:lnTo>
                      <a:lnTo>
                        <a:pt x="290" y="468"/>
                      </a:lnTo>
                      <a:lnTo>
                        <a:pt x="294" y="462"/>
                      </a:lnTo>
                      <a:lnTo>
                        <a:pt x="298" y="460"/>
                      </a:lnTo>
                      <a:lnTo>
                        <a:pt x="302" y="458"/>
                      </a:lnTo>
                      <a:lnTo>
                        <a:pt x="312" y="460"/>
                      </a:lnTo>
                      <a:lnTo>
                        <a:pt x="322" y="464"/>
                      </a:lnTo>
                      <a:lnTo>
                        <a:pt x="332" y="472"/>
                      </a:lnTo>
                      <a:lnTo>
                        <a:pt x="336" y="478"/>
                      </a:lnTo>
                      <a:lnTo>
                        <a:pt x="336" y="480"/>
                      </a:lnTo>
                      <a:lnTo>
                        <a:pt x="338" y="478"/>
                      </a:lnTo>
                      <a:lnTo>
                        <a:pt x="340" y="470"/>
                      </a:lnTo>
                      <a:lnTo>
                        <a:pt x="344" y="460"/>
                      </a:lnTo>
                      <a:lnTo>
                        <a:pt x="348" y="454"/>
                      </a:lnTo>
                      <a:lnTo>
                        <a:pt x="356" y="446"/>
                      </a:lnTo>
                      <a:lnTo>
                        <a:pt x="362" y="442"/>
                      </a:lnTo>
                      <a:lnTo>
                        <a:pt x="372" y="438"/>
                      </a:lnTo>
                      <a:lnTo>
                        <a:pt x="374" y="440"/>
                      </a:lnTo>
                      <a:lnTo>
                        <a:pt x="376" y="440"/>
                      </a:lnTo>
                      <a:lnTo>
                        <a:pt x="380" y="442"/>
                      </a:lnTo>
                      <a:lnTo>
                        <a:pt x="382" y="440"/>
                      </a:lnTo>
                      <a:lnTo>
                        <a:pt x="386" y="438"/>
                      </a:lnTo>
                      <a:lnTo>
                        <a:pt x="386" y="436"/>
                      </a:lnTo>
                      <a:lnTo>
                        <a:pt x="392" y="436"/>
                      </a:lnTo>
                      <a:lnTo>
                        <a:pt x="400" y="444"/>
                      </a:lnTo>
                      <a:lnTo>
                        <a:pt x="400" y="448"/>
                      </a:lnTo>
                      <a:lnTo>
                        <a:pt x="400" y="450"/>
                      </a:lnTo>
                      <a:lnTo>
                        <a:pt x="404" y="454"/>
                      </a:lnTo>
                      <a:lnTo>
                        <a:pt x="410" y="456"/>
                      </a:lnTo>
                      <a:lnTo>
                        <a:pt x="414" y="456"/>
                      </a:lnTo>
                      <a:lnTo>
                        <a:pt x="414" y="452"/>
                      </a:lnTo>
                      <a:close/>
                    </a:path>
                  </a:pathLst>
                </a:custGeom>
                <a:grp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</p:grpSp>
          <p:grpSp>
            <p:nvGrpSpPr>
              <p:cNvPr id="40" name="íšlïďè">
                <a:extLst>
                  <a:ext uri="{FF2B5EF4-FFF2-40B4-BE49-F238E27FC236}">
                    <a16:creationId xmlns:a16="http://schemas.microsoft.com/office/drawing/2014/main" id="{5A071935-AD8A-41A8-A247-A5F8647F37F1}"/>
                  </a:ext>
                </a:extLst>
              </p:cNvPr>
              <p:cNvGrpSpPr/>
              <p:nvPr/>
            </p:nvGrpSpPr>
            <p:grpSpPr>
              <a:xfrm>
                <a:off x="1489576" y="1175752"/>
                <a:ext cx="3799368" cy="4042773"/>
                <a:chOff x="484774" y="1442442"/>
                <a:chExt cx="3662016" cy="4113505"/>
              </a:xfrm>
              <a:grpFill/>
            </p:grpSpPr>
            <p:sp>
              <p:nvSpPr>
                <p:cNvPr id="41" name="iS1ïḑe">
                  <a:extLst>
                    <a:ext uri="{FF2B5EF4-FFF2-40B4-BE49-F238E27FC236}">
                      <a16:creationId xmlns:a16="http://schemas.microsoft.com/office/drawing/2014/main" id="{DC0CBE8B-8992-431A-8C19-2ED8FA12E3C8}"/>
                    </a:ext>
                  </a:extLst>
                </p:cNvPr>
                <p:cNvSpPr/>
                <p:nvPr/>
              </p:nvSpPr>
              <p:spPr bwMode="auto">
                <a:xfrm>
                  <a:off x="1187154" y="1675017"/>
                  <a:ext cx="1844092" cy="899480"/>
                </a:xfrm>
                <a:custGeom>
                  <a:avLst/>
                  <a:gdLst>
                    <a:gd name="T0" fmla="*/ 2147483647 w 1056"/>
                    <a:gd name="T1" fmla="*/ 2147483647 h 540"/>
                    <a:gd name="T2" fmla="*/ 2147483647 w 1056"/>
                    <a:gd name="T3" fmla="*/ 2147483647 h 540"/>
                    <a:gd name="T4" fmla="*/ 2147483647 w 1056"/>
                    <a:gd name="T5" fmla="*/ 2147483647 h 540"/>
                    <a:gd name="T6" fmla="*/ 2147483647 w 1056"/>
                    <a:gd name="T7" fmla="*/ 2147483647 h 540"/>
                    <a:gd name="T8" fmla="*/ 2147483647 w 1056"/>
                    <a:gd name="T9" fmla="*/ 2147483647 h 540"/>
                    <a:gd name="T10" fmla="*/ 2147483647 w 1056"/>
                    <a:gd name="T11" fmla="*/ 2147483647 h 540"/>
                    <a:gd name="T12" fmla="*/ 2147483647 w 1056"/>
                    <a:gd name="T13" fmla="*/ 2147483647 h 540"/>
                    <a:gd name="T14" fmla="*/ 2147483647 w 1056"/>
                    <a:gd name="T15" fmla="*/ 2147483647 h 540"/>
                    <a:gd name="T16" fmla="*/ 2147483647 w 1056"/>
                    <a:gd name="T17" fmla="*/ 2147483647 h 540"/>
                    <a:gd name="T18" fmla="*/ 2147483647 w 1056"/>
                    <a:gd name="T19" fmla="*/ 2147483647 h 540"/>
                    <a:gd name="T20" fmla="*/ 2147483647 w 1056"/>
                    <a:gd name="T21" fmla="*/ 2147483647 h 540"/>
                    <a:gd name="T22" fmla="*/ 2147483647 w 1056"/>
                    <a:gd name="T23" fmla="*/ 2147483647 h 540"/>
                    <a:gd name="T24" fmla="*/ 2147483647 w 1056"/>
                    <a:gd name="T25" fmla="*/ 2147483647 h 540"/>
                    <a:gd name="T26" fmla="*/ 2147483647 w 1056"/>
                    <a:gd name="T27" fmla="*/ 2147483647 h 540"/>
                    <a:gd name="T28" fmla="*/ 2147483647 w 1056"/>
                    <a:gd name="T29" fmla="*/ 2147483647 h 540"/>
                    <a:gd name="T30" fmla="*/ 2147483647 w 1056"/>
                    <a:gd name="T31" fmla="*/ 2147483647 h 540"/>
                    <a:gd name="T32" fmla="*/ 2147483647 w 1056"/>
                    <a:gd name="T33" fmla="*/ 2147483647 h 540"/>
                    <a:gd name="T34" fmla="*/ 2147483647 w 1056"/>
                    <a:gd name="T35" fmla="*/ 2147483647 h 540"/>
                    <a:gd name="T36" fmla="*/ 2147483647 w 1056"/>
                    <a:gd name="T37" fmla="*/ 2147483647 h 540"/>
                    <a:gd name="T38" fmla="*/ 2147483647 w 1056"/>
                    <a:gd name="T39" fmla="*/ 2147483647 h 540"/>
                    <a:gd name="T40" fmla="*/ 2147483647 w 1056"/>
                    <a:gd name="T41" fmla="*/ 2147483647 h 540"/>
                    <a:gd name="T42" fmla="*/ 2147483647 w 1056"/>
                    <a:gd name="T43" fmla="*/ 2147483647 h 540"/>
                    <a:gd name="T44" fmla="*/ 2147483647 w 1056"/>
                    <a:gd name="T45" fmla="*/ 2147483647 h 540"/>
                    <a:gd name="T46" fmla="*/ 2147483647 w 1056"/>
                    <a:gd name="T47" fmla="*/ 2147483647 h 540"/>
                    <a:gd name="T48" fmla="*/ 2147483647 w 1056"/>
                    <a:gd name="T49" fmla="*/ 2147483647 h 540"/>
                    <a:gd name="T50" fmla="*/ 2147483647 w 1056"/>
                    <a:gd name="T51" fmla="*/ 2147483647 h 540"/>
                    <a:gd name="T52" fmla="*/ 2147483647 w 1056"/>
                    <a:gd name="T53" fmla="*/ 2147483647 h 540"/>
                    <a:gd name="T54" fmla="*/ 2147483647 w 1056"/>
                    <a:gd name="T55" fmla="*/ 2147483647 h 540"/>
                    <a:gd name="T56" fmla="*/ 2147483647 w 1056"/>
                    <a:gd name="T57" fmla="*/ 2147483647 h 540"/>
                    <a:gd name="T58" fmla="*/ 2147483647 w 1056"/>
                    <a:gd name="T59" fmla="*/ 2147483647 h 540"/>
                    <a:gd name="T60" fmla="*/ 2147483647 w 1056"/>
                    <a:gd name="T61" fmla="*/ 2147483647 h 540"/>
                    <a:gd name="T62" fmla="*/ 2147483647 w 1056"/>
                    <a:gd name="T63" fmla="*/ 2147483647 h 540"/>
                    <a:gd name="T64" fmla="*/ 2147483647 w 1056"/>
                    <a:gd name="T65" fmla="*/ 2147483647 h 540"/>
                    <a:gd name="T66" fmla="*/ 2147483647 w 1056"/>
                    <a:gd name="T67" fmla="*/ 2147483647 h 540"/>
                    <a:gd name="T68" fmla="*/ 2147483647 w 1056"/>
                    <a:gd name="T69" fmla="*/ 2147483647 h 540"/>
                    <a:gd name="T70" fmla="*/ 2147483647 w 1056"/>
                    <a:gd name="T71" fmla="*/ 2147483647 h 540"/>
                    <a:gd name="T72" fmla="*/ 2147483647 w 1056"/>
                    <a:gd name="T73" fmla="*/ 2147483647 h 540"/>
                    <a:gd name="T74" fmla="*/ 2147483647 w 1056"/>
                    <a:gd name="T75" fmla="*/ 2147483647 h 540"/>
                    <a:gd name="T76" fmla="*/ 2147483647 w 1056"/>
                    <a:gd name="T77" fmla="*/ 2147483647 h 540"/>
                    <a:gd name="T78" fmla="*/ 2147483647 w 1056"/>
                    <a:gd name="T79" fmla="*/ 2147483647 h 540"/>
                    <a:gd name="T80" fmla="*/ 2147483647 w 1056"/>
                    <a:gd name="T81" fmla="*/ 2147483647 h 540"/>
                    <a:gd name="T82" fmla="*/ 2147483647 w 1056"/>
                    <a:gd name="T83" fmla="*/ 2147483647 h 540"/>
                    <a:gd name="T84" fmla="*/ 2147483647 w 1056"/>
                    <a:gd name="T85" fmla="*/ 2147483647 h 540"/>
                    <a:gd name="T86" fmla="*/ 2147483647 w 1056"/>
                    <a:gd name="T87" fmla="*/ 2147483647 h 540"/>
                    <a:gd name="T88" fmla="*/ 2147483647 w 1056"/>
                    <a:gd name="T89" fmla="*/ 2147483647 h 540"/>
                    <a:gd name="T90" fmla="*/ 2147483647 w 1056"/>
                    <a:gd name="T91" fmla="*/ 2147483647 h 540"/>
                    <a:gd name="T92" fmla="*/ 2147483647 w 1056"/>
                    <a:gd name="T93" fmla="*/ 2147483647 h 540"/>
                    <a:gd name="T94" fmla="*/ 2147483647 w 1056"/>
                    <a:gd name="T95" fmla="*/ 2147483647 h 540"/>
                    <a:gd name="T96" fmla="*/ 2147483647 w 1056"/>
                    <a:gd name="T97" fmla="*/ 2147483647 h 540"/>
                    <a:gd name="T98" fmla="*/ 2147483647 w 1056"/>
                    <a:gd name="T99" fmla="*/ 2147483647 h 540"/>
                    <a:gd name="T100" fmla="*/ 2147483647 w 1056"/>
                    <a:gd name="T101" fmla="*/ 2147483647 h 540"/>
                    <a:gd name="T102" fmla="*/ 2147483647 w 1056"/>
                    <a:gd name="T103" fmla="*/ 2147483647 h 540"/>
                    <a:gd name="T104" fmla="*/ 2147483647 w 1056"/>
                    <a:gd name="T105" fmla="*/ 2147483647 h 540"/>
                    <a:gd name="T106" fmla="*/ 2147483647 w 1056"/>
                    <a:gd name="T107" fmla="*/ 2147483647 h 540"/>
                    <a:gd name="T108" fmla="*/ 2147483647 w 1056"/>
                    <a:gd name="T109" fmla="*/ 2147483647 h 540"/>
                    <a:gd name="T110" fmla="*/ 2147483647 w 1056"/>
                    <a:gd name="T111" fmla="*/ 2147483647 h 540"/>
                    <a:gd name="T112" fmla="*/ 2147483647 w 1056"/>
                    <a:gd name="T113" fmla="*/ 2147483647 h 540"/>
                    <a:gd name="T114" fmla="*/ 2147483647 w 1056"/>
                    <a:gd name="T115" fmla="*/ 2147483647 h 540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1056"/>
                    <a:gd name="T175" fmla="*/ 0 h 540"/>
                    <a:gd name="T176" fmla="*/ 1056 w 1056"/>
                    <a:gd name="T177" fmla="*/ 540 h 540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1056" h="540">
                      <a:moveTo>
                        <a:pt x="806" y="236"/>
                      </a:moveTo>
                      <a:lnTo>
                        <a:pt x="812" y="232"/>
                      </a:lnTo>
                      <a:lnTo>
                        <a:pt x="818" y="226"/>
                      </a:lnTo>
                      <a:lnTo>
                        <a:pt x="824" y="220"/>
                      </a:lnTo>
                      <a:lnTo>
                        <a:pt x="826" y="212"/>
                      </a:lnTo>
                      <a:lnTo>
                        <a:pt x="826" y="202"/>
                      </a:lnTo>
                      <a:lnTo>
                        <a:pt x="828" y="194"/>
                      </a:lnTo>
                      <a:lnTo>
                        <a:pt x="830" y="190"/>
                      </a:lnTo>
                      <a:lnTo>
                        <a:pt x="834" y="186"/>
                      </a:lnTo>
                      <a:lnTo>
                        <a:pt x="840" y="184"/>
                      </a:lnTo>
                      <a:lnTo>
                        <a:pt x="848" y="184"/>
                      </a:lnTo>
                      <a:lnTo>
                        <a:pt x="856" y="186"/>
                      </a:lnTo>
                      <a:lnTo>
                        <a:pt x="864" y="186"/>
                      </a:lnTo>
                      <a:lnTo>
                        <a:pt x="880" y="186"/>
                      </a:lnTo>
                      <a:lnTo>
                        <a:pt x="882" y="186"/>
                      </a:lnTo>
                      <a:lnTo>
                        <a:pt x="882" y="184"/>
                      </a:lnTo>
                      <a:lnTo>
                        <a:pt x="884" y="184"/>
                      </a:lnTo>
                      <a:lnTo>
                        <a:pt x="888" y="182"/>
                      </a:lnTo>
                      <a:lnTo>
                        <a:pt x="892" y="184"/>
                      </a:lnTo>
                      <a:lnTo>
                        <a:pt x="898" y="186"/>
                      </a:lnTo>
                      <a:lnTo>
                        <a:pt x="902" y="190"/>
                      </a:lnTo>
                      <a:lnTo>
                        <a:pt x="904" y="196"/>
                      </a:lnTo>
                      <a:lnTo>
                        <a:pt x="906" y="200"/>
                      </a:lnTo>
                      <a:lnTo>
                        <a:pt x="908" y="202"/>
                      </a:lnTo>
                      <a:lnTo>
                        <a:pt x="910" y="204"/>
                      </a:lnTo>
                      <a:lnTo>
                        <a:pt x="914" y="204"/>
                      </a:lnTo>
                      <a:lnTo>
                        <a:pt x="922" y="206"/>
                      </a:lnTo>
                      <a:lnTo>
                        <a:pt x="928" y="210"/>
                      </a:lnTo>
                      <a:lnTo>
                        <a:pt x="930" y="214"/>
                      </a:lnTo>
                      <a:lnTo>
                        <a:pt x="932" y="218"/>
                      </a:lnTo>
                      <a:lnTo>
                        <a:pt x="930" y="222"/>
                      </a:lnTo>
                      <a:lnTo>
                        <a:pt x="926" y="228"/>
                      </a:lnTo>
                      <a:lnTo>
                        <a:pt x="922" y="236"/>
                      </a:lnTo>
                      <a:lnTo>
                        <a:pt x="920" y="244"/>
                      </a:lnTo>
                      <a:lnTo>
                        <a:pt x="920" y="246"/>
                      </a:lnTo>
                      <a:lnTo>
                        <a:pt x="922" y="248"/>
                      </a:lnTo>
                      <a:lnTo>
                        <a:pt x="926" y="250"/>
                      </a:lnTo>
                      <a:lnTo>
                        <a:pt x="932" y="250"/>
                      </a:lnTo>
                      <a:lnTo>
                        <a:pt x="934" y="250"/>
                      </a:lnTo>
                      <a:lnTo>
                        <a:pt x="936" y="254"/>
                      </a:lnTo>
                      <a:lnTo>
                        <a:pt x="936" y="256"/>
                      </a:lnTo>
                      <a:lnTo>
                        <a:pt x="936" y="258"/>
                      </a:lnTo>
                      <a:lnTo>
                        <a:pt x="942" y="256"/>
                      </a:lnTo>
                      <a:lnTo>
                        <a:pt x="948" y="252"/>
                      </a:lnTo>
                      <a:lnTo>
                        <a:pt x="954" y="246"/>
                      </a:lnTo>
                      <a:lnTo>
                        <a:pt x="960" y="244"/>
                      </a:lnTo>
                      <a:lnTo>
                        <a:pt x="964" y="242"/>
                      </a:lnTo>
                      <a:lnTo>
                        <a:pt x="972" y="234"/>
                      </a:lnTo>
                      <a:lnTo>
                        <a:pt x="978" y="226"/>
                      </a:lnTo>
                      <a:lnTo>
                        <a:pt x="984" y="220"/>
                      </a:lnTo>
                      <a:lnTo>
                        <a:pt x="988" y="218"/>
                      </a:lnTo>
                      <a:lnTo>
                        <a:pt x="992" y="218"/>
                      </a:lnTo>
                      <a:lnTo>
                        <a:pt x="992" y="224"/>
                      </a:lnTo>
                      <a:lnTo>
                        <a:pt x="994" y="230"/>
                      </a:lnTo>
                      <a:lnTo>
                        <a:pt x="1000" y="246"/>
                      </a:lnTo>
                      <a:lnTo>
                        <a:pt x="1002" y="250"/>
                      </a:lnTo>
                      <a:lnTo>
                        <a:pt x="1000" y="252"/>
                      </a:lnTo>
                      <a:lnTo>
                        <a:pt x="1000" y="256"/>
                      </a:lnTo>
                      <a:lnTo>
                        <a:pt x="1002" y="260"/>
                      </a:lnTo>
                      <a:lnTo>
                        <a:pt x="1006" y="266"/>
                      </a:lnTo>
                      <a:lnTo>
                        <a:pt x="1008" y="272"/>
                      </a:lnTo>
                      <a:lnTo>
                        <a:pt x="1006" y="278"/>
                      </a:lnTo>
                      <a:lnTo>
                        <a:pt x="1004" y="280"/>
                      </a:lnTo>
                      <a:lnTo>
                        <a:pt x="1002" y="284"/>
                      </a:lnTo>
                      <a:lnTo>
                        <a:pt x="1000" y="286"/>
                      </a:lnTo>
                      <a:lnTo>
                        <a:pt x="998" y="288"/>
                      </a:lnTo>
                      <a:lnTo>
                        <a:pt x="1000" y="292"/>
                      </a:lnTo>
                      <a:lnTo>
                        <a:pt x="1004" y="294"/>
                      </a:lnTo>
                      <a:lnTo>
                        <a:pt x="1008" y="296"/>
                      </a:lnTo>
                      <a:lnTo>
                        <a:pt x="1010" y="300"/>
                      </a:lnTo>
                      <a:lnTo>
                        <a:pt x="1010" y="302"/>
                      </a:lnTo>
                      <a:lnTo>
                        <a:pt x="1010" y="304"/>
                      </a:lnTo>
                      <a:lnTo>
                        <a:pt x="1016" y="308"/>
                      </a:lnTo>
                      <a:lnTo>
                        <a:pt x="1020" y="308"/>
                      </a:lnTo>
                      <a:lnTo>
                        <a:pt x="1028" y="310"/>
                      </a:lnTo>
                      <a:lnTo>
                        <a:pt x="1036" y="314"/>
                      </a:lnTo>
                      <a:lnTo>
                        <a:pt x="1040" y="316"/>
                      </a:lnTo>
                      <a:lnTo>
                        <a:pt x="1042" y="318"/>
                      </a:lnTo>
                      <a:lnTo>
                        <a:pt x="1042" y="320"/>
                      </a:lnTo>
                      <a:lnTo>
                        <a:pt x="1040" y="324"/>
                      </a:lnTo>
                      <a:lnTo>
                        <a:pt x="1038" y="328"/>
                      </a:lnTo>
                      <a:lnTo>
                        <a:pt x="1040" y="332"/>
                      </a:lnTo>
                      <a:lnTo>
                        <a:pt x="1044" y="332"/>
                      </a:lnTo>
                      <a:lnTo>
                        <a:pt x="1044" y="336"/>
                      </a:lnTo>
                      <a:lnTo>
                        <a:pt x="1056" y="336"/>
                      </a:lnTo>
                      <a:lnTo>
                        <a:pt x="1056" y="342"/>
                      </a:lnTo>
                      <a:lnTo>
                        <a:pt x="1054" y="352"/>
                      </a:lnTo>
                      <a:lnTo>
                        <a:pt x="1050" y="360"/>
                      </a:lnTo>
                      <a:lnTo>
                        <a:pt x="1048" y="366"/>
                      </a:lnTo>
                      <a:lnTo>
                        <a:pt x="1044" y="368"/>
                      </a:lnTo>
                      <a:lnTo>
                        <a:pt x="1032" y="370"/>
                      </a:lnTo>
                      <a:lnTo>
                        <a:pt x="1024" y="370"/>
                      </a:lnTo>
                      <a:lnTo>
                        <a:pt x="1016" y="372"/>
                      </a:lnTo>
                      <a:lnTo>
                        <a:pt x="1008" y="376"/>
                      </a:lnTo>
                      <a:lnTo>
                        <a:pt x="994" y="386"/>
                      </a:lnTo>
                      <a:lnTo>
                        <a:pt x="988" y="388"/>
                      </a:lnTo>
                      <a:lnTo>
                        <a:pt x="980" y="394"/>
                      </a:lnTo>
                      <a:lnTo>
                        <a:pt x="970" y="396"/>
                      </a:lnTo>
                      <a:lnTo>
                        <a:pt x="960" y="398"/>
                      </a:lnTo>
                      <a:lnTo>
                        <a:pt x="934" y="390"/>
                      </a:lnTo>
                      <a:lnTo>
                        <a:pt x="908" y="388"/>
                      </a:lnTo>
                      <a:lnTo>
                        <a:pt x="894" y="390"/>
                      </a:lnTo>
                      <a:lnTo>
                        <a:pt x="886" y="396"/>
                      </a:lnTo>
                      <a:lnTo>
                        <a:pt x="876" y="402"/>
                      </a:lnTo>
                      <a:lnTo>
                        <a:pt x="862" y="410"/>
                      </a:lnTo>
                      <a:lnTo>
                        <a:pt x="852" y="418"/>
                      </a:lnTo>
                      <a:lnTo>
                        <a:pt x="842" y="430"/>
                      </a:lnTo>
                      <a:lnTo>
                        <a:pt x="828" y="440"/>
                      </a:lnTo>
                      <a:lnTo>
                        <a:pt x="840" y="432"/>
                      </a:lnTo>
                      <a:lnTo>
                        <a:pt x="856" y="422"/>
                      </a:lnTo>
                      <a:lnTo>
                        <a:pt x="876" y="414"/>
                      </a:lnTo>
                      <a:lnTo>
                        <a:pt x="884" y="414"/>
                      </a:lnTo>
                      <a:lnTo>
                        <a:pt x="892" y="414"/>
                      </a:lnTo>
                      <a:lnTo>
                        <a:pt x="898" y="414"/>
                      </a:lnTo>
                      <a:lnTo>
                        <a:pt x="906" y="414"/>
                      </a:lnTo>
                      <a:lnTo>
                        <a:pt x="910" y="418"/>
                      </a:lnTo>
                      <a:lnTo>
                        <a:pt x="910" y="420"/>
                      </a:lnTo>
                      <a:lnTo>
                        <a:pt x="912" y="422"/>
                      </a:lnTo>
                      <a:lnTo>
                        <a:pt x="910" y="426"/>
                      </a:lnTo>
                      <a:lnTo>
                        <a:pt x="910" y="430"/>
                      </a:lnTo>
                      <a:lnTo>
                        <a:pt x="904" y="432"/>
                      </a:lnTo>
                      <a:lnTo>
                        <a:pt x="896" y="436"/>
                      </a:lnTo>
                      <a:lnTo>
                        <a:pt x="892" y="438"/>
                      </a:lnTo>
                      <a:lnTo>
                        <a:pt x="890" y="442"/>
                      </a:lnTo>
                      <a:lnTo>
                        <a:pt x="904" y="442"/>
                      </a:lnTo>
                      <a:lnTo>
                        <a:pt x="898" y="448"/>
                      </a:lnTo>
                      <a:lnTo>
                        <a:pt x="894" y="454"/>
                      </a:lnTo>
                      <a:lnTo>
                        <a:pt x="892" y="460"/>
                      </a:lnTo>
                      <a:lnTo>
                        <a:pt x="892" y="464"/>
                      </a:lnTo>
                      <a:lnTo>
                        <a:pt x="894" y="468"/>
                      </a:lnTo>
                      <a:lnTo>
                        <a:pt x="902" y="472"/>
                      </a:lnTo>
                      <a:lnTo>
                        <a:pt x="910" y="476"/>
                      </a:lnTo>
                      <a:lnTo>
                        <a:pt x="920" y="476"/>
                      </a:lnTo>
                      <a:lnTo>
                        <a:pt x="928" y="476"/>
                      </a:lnTo>
                      <a:lnTo>
                        <a:pt x="936" y="472"/>
                      </a:lnTo>
                      <a:lnTo>
                        <a:pt x="940" y="468"/>
                      </a:lnTo>
                      <a:lnTo>
                        <a:pt x="944" y="462"/>
                      </a:lnTo>
                      <a:lnTo>
                        <a:pt x="948" y="458"/>
                      </a:lnTo>
                      <a:lnTo>
                        <a:pt x="950" y="454"/>
                      </a:lnTo>
                      <a:lnTo>
                        <a:pt x="954" y="454"/>
                      </a:lnTo>
                      <a:lnTo>
                        <a:pt x="958" y="454"/>
                      </a:lnTo>
                      <a:lnTo>
                        <a:pt x="958" y="456"/>
                      </a:lnTo>
                      <a:lnTo>
                        <a:pt x="956" y="460"/>
                      </a:lnTo>
                      <a:lnTo>
                        <a:pt x="954" y="464"/>
                      </a:lnTo>
                      <a:lnTo>
                        <a:pt x="958" y="464"/>
                      </a:lnTo>
                      <a:lnTo>
                        <a:pt x="960" y="466"/>
                      </a:lnTo>
                      <a:lnTo>
                        <a:pt x="960" y="468"/>
                      </a:lnTo>
                      <a:lnTo>
                        <a:pt x="958" y="470"/>
                      </a:lnTo>
                      <a:lnTo>
                        <a:pt x="954" y="474"/>
                      </a:lnTo>
                      <a:lnTo>
                        <a:pt x="946" y="478"/>
                      </a:lnTo>
                      <a:lnTo>
                        <a:pt x="938" y="486"/>
                      </a:lnTo>
                      <a:lnTo>
                        <a:pt x="930" y="490"/>
                      </a:lnTo>
                      <a:lnTo>
                        <a:pt x="910" y="496"/>
                      </a:lnTo>
                      <a:lnTo>
                        <a:pt x="904" y="496"/>
                      </a:lnTo>
                      <a:lnTo>
                        <a:pt x="898" y="496"/>
                      </a:lnTo>
                      <a:lnTo>
                        <a:pt x="890" y="496"/>
                      </a:lnTo>
                      <a:lnTo>
                        <a:pt x="884" y="498"/>
                      </a:lnTo>
                      <a:lnTo>
                        <a:pt x="880" y="504"/>
                      </a:lnTo>
                      <a:lnTo>
                        <a:pt x="876" y="510"/>
                      </a:lnTo>
                      <a:lnTo>
                        <a:pt x="870" y="514"/>
                      </a:lnTo>
                      <a:lnTo>
                        <a:pt x="866" y="516"/>
                      </a:lnTo>
                      <a:lnTo>
                        <a:pt x="862" y="516"/>
                      </a:lnTo>
                      <a:lnTo>
                        <a:pt x="856" y="516"/>
                      </a:lnTo>
                      <a:lnTo>
                        <a:pt x="854" y="512"/>
                      </a:lnTo>
                      <a:lnTo>
                        <a:pt x="854" y="510"/>
                      </a:lnTo>
                      <a:lnTo>
                        <a:pt x="854" y="504"/>
                      </a:lnTo>
                      <a:lnTo>
                        <a:pt x="858" y="500"/>
                      </a:lnTo>
                      <a:lnTo>
                        <a:pt x="866" y="496"/>
                      </a:lnTo>
                      <a:lnTo>
                        <a:pt x="876" y="492"/>
                      </a:lnTo>
                      <a:lnTo>
                        <a:pt x="880" y="488"/>
                      </a:lnTo>
                      <a:lnTo>
                        <a:pt x="882" y="484"/>
                      </a:lnTo>
                      <a:lnTo>
                        <a:pt x="846" y="490"/>
                      </a:lnTo>
                      <a:lnTo>
                        <a:pt x="840" y="470"/>
                      </a:lnTo>
                      <a:lnTo>
                        <a:pt x="840" y="466"/>
                      </a:lnTo>
                      <a:lnTo>
                        <a:pt x="842" y="462"/>
                      </a:lnTo>
                      <a:lnTo>
                        <a:pt x="848" y="454"/>
                      </a:lnTo>
                      <a:lnTo>
                        <a:pt x="828" y="448"/>
                      </a:lnTo>
                      <a:lnTo>
                        <a:pt x="822" y="450"/>
                      </a:lnTo>
                      <a:lnTo>
                        <a:pt x="816" y="454"/>
                      </a:lnTo>
                      <a:lnTo>
                        <a:pt x="806" y="468"/>
                      </a:lnTo>
                      <a:lnTo>
                        <a:pt x="800" y="474"/>
                      </a:lnTo>
                      <a:lnTo>
                        <a:pt x="796" y="482"/>
                      </a:lnTo>
                      <a:lnTo>
                        <a:pt x="790" y="486"/>
                      </a:lnTo>
                      <a:lnTo>
                        <a:pt x="780" y="488"/>
                      </a:lnTo>
                      <a:lnTo>
                        <a:pt x="774" y="490"/>
                      </a:lnTo>
                      <a:lnTo>
                        <a:pt x="742" y="490"/>
                      </a:lnTo>
                      <a:lnTo>
                        <a:pt x="734" y="494"/>
                      </a:lnTo>
                      <a:lnTo>
                        <a:pt x="726" y="496"/>
                      </a:lnTo>
                      <a:lnTo>
                        <a:pt x="722" y="500"/>
                      </a:lnTo>
                      <a:lnTo>
                        <a:pt x="718" y="502"/>
                      </a:lnTo>
                      <a:lnTo>
                        <a:pt x="706" y="504"/>
                      </a:lnTo>
                      <a:lnTo>
                        <a:pt x="690" y="504"/>
                      </a:lnTo>
                      <a:lnTo>
                        <a:pt x="682" y="504"/>
                      </a:lnTo>
                      <a:lnTo>
                        <a:pt x="672" y="506"/>
                      </a:lnTo>
                      <a:lnTo>
                        <a:pt x="664" y="512"/>
                      </a:lnTo>
                      <a:lnTo>
                        <a:pt x="664" y="514"/>
                      </a:lnTo>
                      <a:lnTo>
                        <a:pt x="664" y="520"/>
                      </a:lnTo>
                      <a:lnTo>
                        <a:pt x="654" y="524"/>
                      </a:lnTo>
                      <a:lnTo>
                        <a:pt x="648" y="526"/>
                      </a:lnTo>
                      <a:lnTo>
                        <a:pt x="646" y="530"/>
                      </a:lnTo>
                      <a:lnTo>
                        <a:pt x="642" y="530"/>
                      </a:lnTo>
                      <a:lnTo>
                        <a:pt x="642" y="526"/>
                      </a:lnTo>
                      <a:lnTo>
                        <a:pt x="636" y="528"/>
                      </a:lnTo>
                      <a:lnTo>
                        <a:pt x="634" y="526"/>
                      </a:lnTo>
                      <a:lnTo>
                        <a:pt x="630" y="526"/>
                      </a:lnTo>
                      <a:lnTo>
                        <a:pt x="624" y="528"/>
                      </a:lnTo>
                      <a:lnTo>
                        <a:pt x="616" y="534"/>
                      </a:lnTo>
                      <a:lnTo>
                        <a:pt x="608" y="538"/>
                      </a:lnTo>
                      <a:lnTo>
                        <a:pt x="606" y="540"/>
                      </a:lnTo>
                      <a:lnTo>
                        <a:pt x="600" y="540"/>
                      </a:lnTo>
                      <a:lnTo>
                        <a:pt x="596" y="540"/>
                      </a:lnTo>
                      <a:lnTo>
                        <a:pt x="602" y="536"/>
                      </a:lnTo>
                      <a:lnTo>
                        <a:pt x="608" y="532"/>
                      </a:lnTo>
                      <a:lnTo>
                        <a:pt x="614" y="528"/>
                      </a:lnTo>
                      <a:lnTo>
                        <a:pt x="616" y="524"/>
                      </a:lnTo>
                      <a:lnTo>
                        <a:pt x="616" y="522"/>
                      </a:lnTo>
                      <a:lnTo>
                        <a:pt x="616" y="524"/>
                      </a:lnTo>
                      <a:lnTo>
                        <a:pt x="626" y="518"/>
                      </a:lnTo>
                      <a:lnTo>
                        <a:pt x="632" y="508"/>
                      </a:lnTo>
                      <a:lnTo>
                        <a:pt x="644" y="486"/>
                      </a:lnTo>
                      <a:lnTo>
                        <a:pt x="644" y="492"/>
                      </a:lnTo>
                      <a:lnTo>
                        <a:pt x="648" y="496"/>
                      </a:lnTo>
                      <a:lnTo>
                        <a:pt x="652" y="496"/>
                      </a:lnTo>
                      <a:lnTo>
                        <a:pt x="658" y="496"/>
                      </a:lnTo>
                      <a:lnTo>
                        <a:pt x="664" y="496"/>
                      </a:lnTo>
                      <a:lnTo>
                        <a:pt x="664" y="494"/>
                      </a:lnTo>
                      <a:lnTo>
                        <a:pt x="664" y="490"/>
                      </a:lnTo>
                      <a:lnTo>
                        <a:pt x="664" y="482"/>
                      </a:lnTo>
                      <a:lnTo>
                        <a:pt x="658" y="472"/>
                      </a:lnTo>
                      <a:lnTo>
                        <a:pt x="650" y="466"/>
                      </a:lnTo>
                      <a:lnTo>
                        <a:pt x="648" y="464"/>
                      </a:lnTo>
                      <a:lnTo>
                        <a:pt x="644" y="464"/>
                      </a:lnTo>
                      <a:lnTo>
                        <a:pt x="630" y="464"/>
                      </a:lnTo>
                      <a:lnTo>
                        <a:pt x="612" y="462"/>
                      </a:lnTo>
                      <a:lnTo>
                        <a:pt x="616" y="458"/>
                      </a:lnTo>
                      <a:lnTo>
                        <a:pt x="618" y="452"/>
                      </a:lnTo>
                      <a:lnTo>
                        <a:pt x="618" y="450"/>
                      </a:lnTo>
                      <a:lnTo>
                        <a:pt x="616" y="448"/>
                      </a:lnTo>
                      <a:lnTo>
                        <a:pt x="614" y="446"/>
                      </a:lnTo>
                      <a:lnTo>
                        <a:pt x="612" y="442"/>
                      </a:lnTo>
                      <a:lnTo>
                        <a:pt x="614" y="438"/>
                      </a:lnTo>
                      <a:lnTo>
                        <a:pt x="610" y="436"/>
                      </a:lnTo>
                      <a:lnTo>
                        <a:pt x="608" y="432"/>
                      </a:lnTo>
                      <a:lnTo>
                        <a:pt x="606" y="428"/>
                      </a:lnTo>
                      <a:lnTo>
                        <a:pt x="606" y="424"/>
                      </a:lnTo>
                      <a:lnTo>
                        <a:pt x="604" y="422"/>
                      </a:lnTo>
                      <a:lnTo>
                        <a:pt x="606" y="418"/>
                      </a:lnTo>
                      <a:lnTo>
                        <a:pt x="602" y="416"/>
                      </a:lnTo>
                      <a:lnTo>
                        <a:pt x="598" y="414"/>
                      </a:lnTo>
                      <a:lnTo>
                        <a:pt x="588" y="414"/>
                      </a:lnTo>
                      <a:lnTo>
                        <a:pt x="580" y="416"/>
                      </a:lnTo>
                      <a:lnTo>
                        <a:pt x="566" y="422"/>
                      </a:lnTo>
                      <a:lnTo>
                        <a:pt x="554" y="430"/>
                      </a:lnTo>
                      <a:lnTo>
                        <a:pt x="538" y="438"/>
                      </a:lnTo>
                      <a:lnTo>
                        <a:pt x="526" y="436"/>
                      </a:lnTo>
                      <a:lnTo>
                        <a:pt x="516" y="432"/>
                      </a:lnTo>
                      <a:lnTo>
                        <a:pt x="516" y="434"/>
                      </a:lnTo>
                      <a:lnTo>
                        <a:pt x="510" y="432"/>
                      </a:lnTo>
                      <a:lnTo>
                        <a:pt x="504" y="430"/>
                      </a:lnTo>
                      <a:lnTo>
                        <a:pt x="498" y="430"/>
                      </a:lnTo>
                      <a:lnTo>
                        <a:pt x="492" y="428"/>
                      </a:lnTo>
                      <a:lnTo>
                        <a:pt x="486" y="426"/>
                      </a:lnTo>
                      <a:lnTo>
                        <a:pt x="482" y="422"/>
                      </a:lnTo>
                      <a:lnTo>
                        <a:pt x="482" y="416"/>
                      </a:lnTo>
                      <a:lnTo>
                        <a:pt x="88" y="416"/>
                      </a:lnTo>
                      <a:lnTo>
                        <a:pt x="88" y="414"/>
                      </a:lnTo>
                      <a:lnTo>
                        <a:pt x="86" y="414"/>
                      </a:lnTo>
                      <a:lnTo>
                        <a:pt x="88" y="412"/>
                      </a:lnTo>
                      <a:lnTo>
                        <a:pt x="90" y="410"/>
                      </a:lnTo>
                      <a:lnTo>
                        <a:pt x="80" y="402"/>
                      </a:lnTo>
                      <a:lnTo>
                        <a:pt x="72" y="394"/>
                      </a:lnTo>
                      <a:lnTo>
                        <a:pt x="62" y="386"/>
                      </a:lnTo>
                      <a:lnTo>
                        <a:pt x="58" y="386"/>
                      </a:lnTo>
                      <a:lnTo>
                        <a:pt x="54" y="384"/>
                      </a:lnTo>
                      <a:lnTo>
                        <a:pt x="52" y="378"/>
                      </a:lnTo>
                      <a:lnTo>
                        <a:pt x="50" y="372"/>
                      </a:lnTo>
                      <a:lnTo>
                        <a:pt x="52" y="366"/>
                      </a:lnTo>
                      <a:lnTo>
                        <a:pt x="56" y="360"/>
                      </a:lnTo>
                      <a:lnTo>
                        <a:pt x="56" y="358"/>
                      </a:lnTo>
                      <a:lnTo>
                        <a:pt x="54" y="354"/>
                      </a:lnTo>
                      <a:lnTo>
                        <a:pt x="48" y="352"/>
                      </a:lnTo>
                      <a:lnTo>
                        <a:pt x="48" y="350"/>
                      </a:lnTo>
                      <a:lnTo>
                        <a:pt x="50" y="348"/>
                      </a:lnTo>
                      <a:lnTo>
                        <a:pt x="52" y="346"/>
                      </a:lnTo>
                      <a:lnTo>
                        <a:pt x="50" y="342"/>
                      </a:lnTo>
                      <a:lnTo>
                        <a:pt x="48" y="340"/>
                      </a:lnTo>
                      <a:lnTo>
                        <a:pt x="42" y="336"/>
                      </a:lnTo>
                      <a:lnTo>
                        <a:pt x="42" y="334"/>
                      </a:lnTo>
                      <a:lnTo>
                        <a:pt x="44" y="330"/>
                      </a:lnTo>
                      <a:lnTo>
                        <a:pt x="48" y="326"/>
                      </a:lnTo>
                      <a:lnTo>
                        <a:pt x="52" y="320"/>
                      </a:lnTo>
                      <a:lnTo>
                        <a:pt x="50" y="316"/>
                      </a:lnTo>
                      <a:lnTo>
                        <a:pt x="44" y="316"/>
                      </a:lnTo>
                      <a:lnTo>
                        <a:pt x="34" y="314"/>
                      </a:lnTo>
                      <a:lnTo>
                        <a:pt x="34" y="310"/>
                      </a:lnTo>
                      <a:lnTo>
                        <a:pt x="38" y="308"/>
                      </a:lnTo>
                      <a:lnTo>
                        <a:pt x="40" y="308"/>
                      </a:lnTo>
                      <a:lnTo>
                        <a:pt x="38" y="304"/>
                      </a:lnTo>
                      <a:lnTo>
                        <a:pt x="38" y="300"/>
                      </a:lnTo>
                      <a:lnTo>
                        <a:pt x="36" y="290"/>
                      </a:lnTo>
                      <a:lnTo>
                        <a:pt x="34" y="284"/>
                      </a:lnTo>
                      <a:lnTo>
                        <a:pt x="26" y="276"/>
                      </a:lnTo>
                      <a:lnTo>
                        <a:pt x="24" y="272"/>
                      </a:lnTo>
                      <a:lnTo>
                        <a:pt x="24" y="268"/>
                      </a:lnTo>
                      <a:lnTo>
                        <a:pt x="26" y="262"/>
                      </a:lnTo>
                      <a:lnTo>
                        <a:pt x="30" y="254"/>
                      </a:lnTo>
                      <a:lnTo>
                        <a:pt x="34" y="248"/>
                      </a:lnTo>
                      <a:lnTo>
                        <a:pt x="30" y="246"/>
                      </a:lnTo>
                      <a:lnTo>
                        <a:pt x="30" y="242"/>
                      </a:lnTo>
                      <a:lnTo>
                        <a:pt x="28" y="236"/>
                      </a:lnTo>
                      <a:lnTo>
                        <a:pt x="26" y="232"/>
                      </a:lnTo>
                      <a:lnTo>
                        <a:pt x="20" y="230"/>
                      </a:lnTo>
                      <a:lnTo>
                        <a:pt x="14" y="230"/>
                      </a:lnTo>
                      <a:lnTo>
                        <a:pt x="8" y="230"/>
                      </a:lnTo>
                      <a:lnTo>
                        <a:pt x="8" y="228"/>
                      </a:lnTo>
                      <a:lnTo>
                        <a:pt x="2" y="226"/>
                      </a:lnTo>
                      <a:lnTo>
                        <a:pt x="0" y="222"/>
                      </a:lnTo>
                      <a:lnTo>
                        <a:pt x="172" y="64"/>
                      </a:lnTo>
                      <a:lnTo>
                        <a:pt x="178" y="68"/>
                      </a:lnTo>
                      <a:lnTo>
                        <a:pt x="186" y="68"/>
                      </a:lnTo>
                      <a:lnTo>
                        <a:pt x="196" y="70"/>
                      </a:lnTo>
                      <a:lnTo>
                        <a:pt x="204" y="72"/>
                      </a:lnTo>
                      <a:lnTo>
                        <a:pt x="206" y="74"/>
                      </a:lnTo>
                      <a:lnTo>
                        <a:pt x="210" y="76"/>
                      </a:lnTo>
                      <a:lnTo>
                        <a:pt x="212" y="78"/>
                      </a:lnTo>
                      <a:lnTo>
                        <a:pt x="216" y="78"/>
                      </a:lnTo>
                      <a:lnTo>
                        <a:pt x="226" y="78"/>
                      </a:lnTo>
                      <a:lnTo>
                        <a:pt x="234" y="74"/>
                      </a:lnTo>
                      <a:lnTo>
                        <a:pt x="242" y="72"/>
                      </a:lnTo>
                      <a:lnTo>
                        <a:pt x="252" y="70"/>
                      </a:lnTo>
                      <a:lnTo>
                        <a:pt x="258" y="70"/>
                      </a:lnTo>
                      <a:lnTo>
                        <a:pt x="268" y="70"/>
                      </a:lnTo>
                      <a:lnTo>
                        <a:pt x="280" y="66"/>
                      </a:lnTo>
                      <a:lnTo>
                        <a:pt x="288" y="62"/>
                      </a:lnTo>
                      <a:lnTo>
                        <a:pt x="296" y="60"/>
                      </a:lnTo>
                      <a:lnTo>
                        <a:pt x="316" y="60"/>
                      </a:lnTo>
                      <a:lnTo>
                        <a:pt x="334" y="58"/>
                      </a:lnTo>
                      <a:lnTo>
                        <a:pt x="346" y="58"/>
                      </a:lnTo>
                      <a:lnTo>
                        <a:pt x="352" y="58"/>
                      </a:lnTo>
                      <a:lnTo>
                        <a:pt x="352" y="64"/>
                      </a:lnTo>
                      <a:lnTo>
                        <a:pt x="354" y="68"/>
                      </a:lnTo>
                      <a:lnTo>
                        <a:pt x="358" y="68"/>
                      </a:lnTo>
                      <a:lnTo>
                        <a:pt x="362" y="68"/>
                      </a:lnTo>
                      <a:lnTo>
                        <a:pt x="366" y="64"/>
                      </a:lnTo>
                      <a:lnTo>
                        <a:pt x="374" y="58"/>
                      </a:lnTo>
                      <a:lnTo>
                        <a:pt x="378" y="60"/>
                      </a:lnTo>
                      <a:lnTo>
                        <a:pt x="380" y="64"/>
                      </a:lnTo>
                      <a:lnTo>
                        <a:pt x="380" y="70"/>
                      </a:lnTo>
                      <a:lnTo>
                        <a:pt x="380" y="72"/>
                      </a:lnTo>
                      <a:lnTo>
                        <a:pt x="382" y="72"/>
                      </a:lnTo>
                      <a:lnTo>
                        <a:pt x="386" y="70"/>
                      </a:lnTo>
                      <a:lnTo>
                        <a:pt x="392" y="66"/>
                      </a:lnTo>
                      <a:lnTo>
                        <a:pt x="398" y="64"/>
                      </a:lnTo>
                      <a:lnTo>
                        <a:pt x="410" y="66"/>
                      </a:lnTo>
                      <a:lnTo>
                        <a:pt x="418" y="68"/>
                      </a:lnTo>
                      <a:lnTo>
                        <a:pt x="426" y="72"/>
                      </a:lnTo>
                      <a:lnTo>
                        <a:pt x="436" y="74"/>
                      </a:lnTo>
                      <a:lnTo>
                        <a:pt x="444" y="78"/>
                      </a:lnTo>
                      <a:lnTo>
                        <a:pt x="454" y="82"/>
                      </a:lnTo>
                      <a:lnTo>
                        <a:pt x="458" y="80"/>
                      </a:lnTo>
                      <a:lnTo>
                        <a:pt x="466" y="78"/>
                      </a:lnTo>
                      <a:lnTo>
                        <a:pt x="470" y="80"/>
                      </a:lnTo>
                      <a:lnTo>
                        <a:pt x="472" y="80"/>
                      </a:lnTo>
                      <a:lnTo>
                        <a:pt x="474" y="82"/>
                      </a:lnTo>
                      <a:lnTo>
                        <a:pt x="474" y="86"/>
                      </a:lnTo>
                      <a:lnTo>
                        <a:pt x="472" y="88"/>
                      </a:lnTo>
                      <a:lnTo>
                        <a:pt x="466" y="90"/>
                      </a:lnTo>
                      <a:lnTo>
                        <a:pt x="462" y="94"/>
                      </a:lnTo>
                      <a:lnTo>
                        <a:pt x="460" y="94"/>
                      </a:lnTo>
                      <a:lnTo>
                        <a:pt x="460" y="98"/>
                      </a:lnTo>
                      <a:lnTo>
                        <a:pt x="460" y="100"/>
                      </a:lnTo>
                      <a:lnTo>
                        <a:pt x="462" y="100"/>
                      </a:lnTo>
                      <a:lnTo>
                        <a:pt x="470" y="102"/>
                      </a:lnTo>
                      <a:lnTo>
                        <a:pt x="482" y="100"/>
                      </a:lnTo>
                      <a:lnTo>
                        <a:pt x="492" y="98"/>
                      </a:lnTo>
                      <a:lnTo>
                        <a:pt x="502" y="96"/>
                      </a:lnTo>
                      <a:lnTo>
                        <a:pt x="514" y="94"/>
                      </a:lnTo>
                      <a:lnTo>
                        <a:pt x="518" y="96"/>
                      </a:lnTo>
                      <a:lnTo>
                        <a:pt x="522" y="98"/>
                      </a:lnTo>
                      <a:lnTo>
                        <a:pt x="526" y="102"/>
                      </a:lnTo>
                      <a:lnTo>
                        <a:pt x="528" y="104"/>
                      </a:lnTo>
                      <a:lnTo>
                        <a:pt x="532" y="102"/>
                      </a:lnTo>
                      <a:lnTo>
                        <a:pt x="536" y="100"/>
                      </a:lnTo>
                      <a:lnTo>
                        <a:pt x="538" y="92"/>
                      </a:lnTo>
                      <a:lnTo>
                        <a:pt x="538" y="88"/>
                      </a:lnTo>
                      <a:lnTo>
                        <a:pt x="554" y="84"/>
                      </a:lnTo>
                      <a:lnTo>
                        <a:pt x="562" y="82"/>
                      </a:lnTo>
                      <a:lnTo>
                        <a:pt x="572" y="80"/>
                      </a:lnTo>
                      <a:lnTo>
                        <a:pt x="578" y="82"/>
                      </a:lnTo>
                      <a:lnTo>
                        <a:pt x="582" y="84"/>
                      </a:lnTo>
                      <a:lnTo>
                        <a:pt x="582" y="86"/>
                      </a:lnTo>
                      <a:lnTo>
                        <a:pt x="586" y="88"/>
                      </a:lnTo>
                      <a:lnTo>
                        <a:pt x="594" y="92"/>
                      </a:lnTo>
                      <a:lnTo>
                        <a:pt x="606" y="96"/>
                      </a:lnTo>
                      <a:lnTo>
                        <a:pt x="638" y="96"/>
                      </a:lnTo>
                      <a:lnTo>
                        <a:pt x="642" y="96"/>
                      </a:lnTo>
                      <a:lnTo>
                        <a:pt x="646" y="96"/>
                      </a:lnTo>
                      <a:lnTo>
                        <a:pt x="652" y="92"/>
                      </a:lnTo>
                      <a:lnTo>
                        <a:pt x="656" y="88"/>
                      </a:lnTo>
                      <a:lnTo>
                        <a:pt x="662" y="86"/>
                      </a:lnTo>
                      <a:lnTo>
                        <a:pt x="670" y="88"/>
                      </a:lnTo>
                      <a:lnTo>
                        <a:pt x="682" y="88"/>
                      </a:lnTo>
                      <a:lnTo>
                        <a:pt x="678" y="94"/>
                      </a:lnTo>
                      <a:lnTo>
                        <a:pt x="676" y="98"/>
                      </a:lnTo>
                      <a:lnTo>
                        <a:pt x="674" y="102"/>
                      </a:lnTo>
                      <a:lnTo>
                        <a:pt x="674" y="104"/>
                      </a:lnTo>
                      <a:lnTo>
                        <a:pt x="676" y="106"/>
                      </a:lnTo>
                      <a:lnTo>
                        <a:pt x="680" y="104"/>
                      </a:lnTo>
                      <a:lnTo>
                        <a:pt x="690" y="92"/>
                      </a:lnTo>
                      <a:lnTo>
                        <a:pt x="694" y="88"/>
                      </a:lnTo>
                      <a:lnTo>
                        <a:pt x="702" y="86"/>
                      </a:lnTo>
                      <a:lnTo>
                        <a:pt x="708" y="82"/>
                      </a:lnTo>
                      <a:lnTo>
                        <a:pt x="714" y="78"/>
                      </a:lnTo>
                      <a:lnTo>
                        <a:pt x="716" y="72"/>
                      </a:lnTo>
                      <a:lnTo>
                        <a:pt x="716" y="70"/>
                      </a:lnTo>
                      <a:lnTo>
                        <a:pt x="716" y="68"/>
                      </a:lnTo>
                      <a:lnTo>
                        <a:pt x="714" y="66"/>
                      </a:lnTo>
                      <a:lnTo>
                        <a:pt x="708" y="64"/>
                      </a:lnTo>
                      <a:lnTo>
                        <a:pt x="706" y="64"/>
                      </a:lnTo>
                      <a:lnTo>
                        <a:pt x="706" y="62"/>
                      </a:lnTo>
                      <a:lnTo>
                        <a:pt x="706" y="58"/>
                      </a:lnTo>
                      <a:lnTo>
                        <a:pt x="710" y="54"/>
                      </a:lnTo>
                      <a:lnTo>
                        <a:pt x="718" y="44"/>
                      </a:lnTo>
                      <a:lnTo>
                        <a:pt x="732" y="36"/>
                      </a:lnTo>
                      <a:lnTo>
                        <a:pt x="742" y="32"/>
                      </a:lnTo>
                      <a:lnTo>
                        <a:pt x="746" y="30"/>
                      </a:lnTo>
                      <a:lnTo>
                        <a:pt x="746" y="26"/>
                      </a:lnTo>
                      <a:lnTo>
                        <a:pt x="748" y="20"/>
                      </a:lnTo>
                      <a:lnTo>
                        <a:pt x="752" y="14"/>
                      </a:lnTo>
                      <a:lnTo>
                        <a:pt x="760" y="8"/>
                      </a:lnTo>
                      <a:lnTo>
                        <a:pt x="768" y="4"/>
                      </a:lnTo>
                      <a:lnTo>
                        <a:pt x="776" y="2"/>
                      </a:lnTo>
                      <a:lnTo>
                        <a:pt x="790" y="0"/>
                      </a:lnTo>
                      <a:lnTo>
                        <a:pt x="806" y="0"/>
                      </a:lnTo>
                      <a:lnTo>
                        <a:pt x="816" y="2"/>
                      </a:lnTo>
                      <a:lnTo>
                        <a:pt x="820" y="4"/>
                      </a:lnTo>
                      <a:lnTo>
                        <a:pt x="820" y="6"/>
                      </a:lnTo>
                      <a:lnTo>
                        <a:pt x="810" y="10"/>
                      </a:lnTo>
                      <a:lnTo>
                        <a:pt x="800" y="16"/>
                      </a:lnTo>
                      <a:lnTo>
                        <a:pt x="790" y="20"/>
                      </a:lnTo>
                      <a:lnTo>
                        <a:pt x="778" y="22"/>
                      </a:lnTo>
                      <a:lnTo>
                        <a:pt x="772" y="22"/>
                      </a:lnTo>
                      <a:lnTo>
                        <a:pt x="764" y="26"/>
                      </a:lnTo>
                      <a:lnTo>
                        <a:pt x="758" y="30"/>
                      </a:lnTo>
                      <a:lnTo>
                        <a:pt x="756" y="34"/>
                      </a:lnTo>
                      <a:lnTo>
                        <a:pt x="756" y="52"/>
                      </a:lnTo>
                      <a:lnTo>
                        <a:pt x="754" y="58"/>
                      </a:lnTo>
                      <a:lnTo>
                        <a:pt x="752" y="60"/>
                      </a:lnTo>
                      <a:lnTo>
                        <a:pt x="748" y="64"/>
                      </a:lnTo>
                      <a:lnTo>
                        <a:pt x="750" y="66"/>
                      </a:lnTo>
                      <a:lnTo>
                        <a:pt x="752" y="68"/>
                      </a:lnTo>
                      <a:lnTo>
                        <a:pt x="756" y="70"/>
                      </a:lnTo>
                      <a:lnTo>
                        <a:pt x="758" y="72"/>
                      </a:lnTo>
                      <a:lnTo>
                        <a:pt x="758" y="78"/>
                      </a:lnTo>
                      <a:lnTo>
                        <a:pt x="758" y="80"/>
                      </a:lnTo>
                      <a:lnTo>
                        <a:pt x="762" y="82"/>
                      </a:lnTo>
                      <a:lnTo>
                        <a:pt x="766" y="80"/>
                      </a:lnTo>
                      <a:lnTo>
                        <a:pt x="770" y="78"/>
                      </a:lnTo>
                      <a:lnTo>
                        <a:pt x="772" y="76"/>
                      </a:lnTo>
                      <a:lnTo>
                        <a:pt x="776" y="76"/>
                      </a:lnTo>
                      <a:lnTo>
                        <a:pt x="782" y="76"/>
                      </a:lnTo>
                      <a:lnTo>
                        <a:pt x="784" y="78"/>
                      </a:lnTo>
                      <a:lnTo>
                        <a:pt x="784" y="82"/>
                      </a:lnTo>
                      <a:lnTo>
                        <a:pt x="780" y="86"/>
                      </a:lnTo>
                      <a:lnTo>
                        <a:pt x="774" y="88"/>
                      </a:lnTo>
                      <a:lnTo>
                        <a:pt x="772" y="92"/>
                      </a:lnTo>
                      <a:lnTo>
                        <a:pt x="770" y="98"/>
                      </a:lnTo>
                      <a:lnTo>
                        <a:pt x="772" y="102"/>
                      </a:lnTo>
                      <a:lnTo>
                        <a:pt x="774" y="106"/>
                      </a:lnTo>
                      <a:lnTo>
                        <a:pt x="780" y="104"/>
                      </a:lnTo>
                      <a:lnTo>
                        <a:pt x="786" y="100"/>
                      </a:lnTo>
                      <a:lnTo>
                        <a:pt x="794" y="88"/>
                      </a:lnTo>
                      <a:lnTo>
                        <a:pt x="798" y="92"/>
                      </a:lnTo>
                      <a:lnTo>
                        <a:pt x="808" y="86"/>
                      </a:lnTo>
                      <a:lnTo>
                        <a:pt x="816" y="82"/>
                      </a:lnTo>
                      <a:lnTo>
                        <a:pt x="822" y="80"/>
                      </a:lnTo>
                      <a:lnTo>
                        <a:pt x="822" y="74"/>
                      </a:lnTo>
                      <a:lnTo>
                        <a:pt x="822" y="70"/>
                      </a:lnTo>
                      <a:lnTo>
                        <a:pt x="824" y="68"/>
                      </a:lnTo>
                      <a:lnTo>
                        <a:pt x="828" y="66"/>
                      </a:lnTo>
                      <a:lnTo>
                        <a:pt x="850" y="66"/>
                      </a:lnTo>
                      <a:lnTo>
                        <a:pt x="858" y="70"/>
                      </a:lnTo>
                      <a:lnTo>
                        <a:pt x="862" y="72"/>
                      </a:lnTo>
                      <a:lnTo>
                        <a:pt x="864" y="78"/>
                      </a:lnTo>
                      <a:lnTo>
                        <a:pt x="862" y="80"/>
                      </a:lnTo>
                      <a:lnTo>
                        <a:pt x="860" y="82"/>
                      </a:lnTo>
                      <a:lnTo>
                        <a:pt x="854" y="84"/>
                      </a:lnTo>
                      <a:lnTo>
                        <a:pt x="848" y="86"/>
                      </a:lnTo>
                      <a:lnTo>
                        <a:pt x="846" y="86"/>
                      </a:lnTo>
                      <a:lnTo>
                        <a:pt x="846" y="90"/>
                      </a:lnTo>
                      <a:lnTo>
                        <a:pt x="846" y="94"/>
                      </a:lnTo>
                      <a:lnTo>
                        <a:pt x="848" y="100"/>
                      </a:lnTo>
                      <a:lnTo>
                        <a:pt x="846" y="104"/>
                      </a:lnTo>
                      <a:lnTo>
                        <a:pt x="842" y="108"/>
                      </a:lnTo>
                      <a:lnTo>
                        <a:pt x="830" y="112"/>
                      </a:lnTo>
                      <a:lnTo>
                        <a:pt x="816" y="116"/>
                      </a:lnTo>
                      <a:lnTo>
                        <a:pt x="808" y="122"/>
                      </a:lnTo>
                      <a:lnTo>
                        <a:pt x="802" y="126"/>
                      </a:lnTo>
                      <a:lnTo>
                        <a:pt x="798" y="124"/>
                      </a:lnTo>
                      <a:lnTo>
                        <a:pt x="790" y="122"/>
                      </a:lnTo>
                      <a:lnTo>
                        <a:pt x="780" y="122"/>
                      </a:lnTo>
                      <a:lnTo>
                        <a:pt x="772" y="132"/>
                      </a:lnTo>
                      <a:lnTo>
                        <a:pt x="758" y="140"/>
                      </a:lnTo>
                      <a:lnTo>
                        <a:pt x="732" y="156"/>
                      </a:lnTo>
                      <a:lnTo>
                        <a:pt x="726" y="160"/>
                      </a:lnTo>
                      <a:lnTo>
                        <a:pt x="722" y="164"/>
                      </a:lnTo>
                      <a:lnTo>
                        <a:pt x="718" y="164"/>
                      </a:lnTo>
                      <a:lnTo>
                        <a:pt x="712" y="164"/>
                      </a:lnTo>
                      <a:lnTo>
                        <a:pt x="708" y="166"/>
                      </a:lnTo>
                      <a:lnTo>
                        <a:pt x="704" y="168"/>
                      </a:lnTo>
                      <a:lnTo>
                        <a:pt x="698" y="172"/>
                      </a:lnTo>
                      <a:lnTo>
                        <a:pt x="690" y="176"/>
                      </a:lnTo>
                      <a:lnTo>
                        <a:pt x="684" y="178"/>
                      </a:lnTo>
                      <a:lnTo>
                        <a:pt x="674" y="180"/>
                      </a:lnTo>
                      <a:lnTo>
                        <a:pt x="656" y="184"/>
                      </a:lnTo>
                      <a:lnTo>
                        <a:pt x="648" y="188"/>
                      </a:lnTo>
                      <a:lnTo>
                        <a:pt x="640" y="192"/>
                      </a:lnTo>
                      <a:lnTo>
                        <a:pt x="632" y="198"/>
                      </a:lnTo>
                      <a:lnTo>
                        <a:pt x="622" y="206"/>
                      </a:lnTo>
                      <a:lnTo>
                        <a:pt x="612" y="214"/>
                      </a:lnTo>
                      <a:lnTo>
                        <a:pt x="606" y="222"/>
                      </a:lnTo>
                      <a:lnTo>
                        <a:pt x="600" y="234"/>
                      </a:lnTo>
                      <a:lnTo>
                        <a:pt x="594" y="244"/>
                      </a:lnTo>
                      <a:lnTo>
                        <a:pt x="602" y="244"/>
                      </a:lnTo>
                      <a:lnTo>
                        <a:pt x="606" y="246"/>
                      </a:lnTo>
                      <a:lnTo>
                        <a:pt x="606" y="248"/>
                      </a:lnTo>
                      <a:lnTo>
                        <a:pt x="604" y="260"/>
                      </a:lnTo>
                      <a:lnTo>
                        <a:pt x="602" y="266"/>
                      </a:lnTo>
                      <a:lnTo>
                        <a:pt x="602" y="274"/>
                      </a:lnTo>
                      <a:lnTo>
                        <a:pt x="604" y="274"/>
                      </a:lnTo>
                      <a:lnTo>
                        <a:pt x="606" y="276"/>
                      </a:lnTo>
                      <a:lnTo>
                        <a:pt x="608" y="276"/>
                      </a:lnTo>
                      <a:lnTo>
                        <a:pt x="614" y="272"/>
                      </a:lnTo>
                      <a:lnTo>
                        <a:pt x="622" y="272"/>
                      </a:lnTo>
                      <a:lnTo>
                        <a:pt x="630" y="274"/>
                      </a:lnTo>
                      <a:lnTo>
                        <a:pt x="636" y="276"/>
                      </a:lnTo>
                      <a:lnTo>
                        <a:pt x="642" y="280"/>
                      </a:lnTo>
                      <a:lnTo>
                        <a:pt x="648" y="288"/>
                      </a:lnTo>
                      <a:lnTo>
                        <a:pt x="652" y="292"/>
                      </a:lnTo>
                      <a:lnTo>
                        <a:pt x="656" y="294"/>
                      </a:lnTo>
                      <a:lnTo>
                        <a:pt x="662" y="294"/>
                      </a:lnTo>
                      <a:lnTo>
                        <a:pt x="666" y="296"/>
                      </a:lnTo>
                      <a:lnTo>
                        <a:pt x="670" y="300"/>
                      </a:lnTo>
                      <a:lnTo>
                        <a:pt x="674" y="304"/>
                      </a:lnTo>
                      <a:lnTo>
                        <a:pt x="680" y="306"/>
                      </a:lnTo>
                      <a:lnTo>
                        <a:pt x="688" y="308"/>
                      </a:lnTo>
                      <a:lnTo>
                        <a:pt x="698" y="306"/>
                      </a:lnTo>
                      <a:lnTo>
                        <a:pt x="712" y="308"/>
                      </a:lnTo>
                      <a:lnTo>
                        <a:pt x="712" y="310"/>
                      </a:lnTo>
                      <a:lnTo>
                        <a:pt x="712" y="314"/>
                      </a:lnTo>
                      <a:lnTo>
                        <a:pt x="710" y="322"/>
                      </a:lnTo>
                      <a:lnTo>
                        <a:pt x="704" y="332"/>
                      </a:lnTo>
                      <a:lnTo>
                        <a:pt x="700" y="344"/>
                      </a:lnTo>
                      <a:lnTo>
                        <a:pt x="698" y="350"/>
                      </a:lnTo>
                      <a:lnTo>
                        <a:pt x="698" y="356"/>
                      </a:lnTo>
                      <a:lnTo>
                        <a:pt x="700" y="360"/>
                      </a:lnTo>
                      <a:lnTo>
                        <a:pt x="704" y="366"/>
                      </a:lnTo>
                      <a:lnTo>
                        <a:pt x="712" y="376"/>
                      </a:lnTo>
                      <a:lnTo>
                        <a:pt x="714" y="374"/>
                      </a:lnTo>
                      <a:lnTo>
                        <a:pt x="718" y="370"/>
                      </a:lnTo>
                      <a:lnTo>
                        <a:pt x="724" y="366"/>
                      </a:lnTo>
                      <a:lnTo>
                        <a:pt x="730" y="362"/>
                      </a:lnTo>
                      <a:lnTo>
                        <a:pt x="734" y="356"/>
                      </a:lnTo>
                      <a:lnTo>
                        <a:pt x="738" y="350"/>
                      </a:lnTo>
                      <a:lnTo>
                        <a:pt x="742" y="332"/>
                      </a:lnTo>
                      <a:lnTo>
                        <a:pt x="746" y="314"/>
                      </a:lnTo>
                      <a:lnTo>
                        <a:pt x="748" y="312"/>
                      </a:lnTo>
                      <a:lnTo>
                        <a:pt x="754" y="308"/>
                      </a:lnTo>
                      <a:lnTo>
                        <a:pt x="766" y="306"/>
                      </a:lnTo>
                      <a:lnTo>
                        <a:pt x="772" y="304"/>
                      </a:lnTo>
                      <a:lnTo>
                        <a:pt x="788" y="296"/>
                      </a:lnTo>
                      <a:lnTo>
                        <a:pt x="796" y="290"/>
                      </a:lnTo>
                      <a:lnTo>
                        <a:pt x="800" y="284"/>
                      </a:lnTo>
                      <a:lnTo>
                        <a:pt x="804" y="276"/>
                      </a:lnTo>
                      <a:lnTo>
                        <a:pt x="806" y="266"/>
                      </a:lnTo>
                      <a:lnTo>
                        <a:pt x="804" y="264"/>
                      </a:lnTo>
                      <a:lnTo>
                        <a:pt x="802" y="262"/>
                      </a:lnTo>
                      <a:lnTo>
                        <a:pt x="800" y="258"/>
                      </a:lnTo>
                      <a:lnTo>
                        <a:pt x="794" y="256"/>
                      </a:lnTo>
                      <a:lnTo>
                        <a:pt x="794" y="254"/>
                      </a:lnTo>
                      <a:lnTo>
                        <a:pt x="792" y="250"/>
                      </a:lnTo>
                      <a:lnTo>
                        <a:pt x="794" y="246"/>
                      </a:lnTo>
                      <a:lnTo>
                        <a:pt x="798" y="244"/>
                      </a:lnTo>
                      <a:lnTo>
                        <a:pt x="804" y="238"/>
                      </a:lnTo>
                      <a:lnTo>
                        <a:pt x="806" y="2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42" name="íṥlíḍê">
                  <a:extLst>
                    <a:ext uri="{FF2B5EF4-FFF2-40B4-BE49-F238E27FC236}">
                      <a16:creationId xmlns:a16="http://schemas.microsoft.com/office/drawing/2014/main" id="{9A77E2BA-CC7B-4E04-BC13-A653F0BFA7EC}"/>
                    </a:ext>
                  </a:extLst>
                </p:cNvPr>
                <p:cNvSpPr/>
                <p:nvPr/>
              </p:nvSpPr>
              <p:spPr bwMode="auto">
                <a:xfrm>
                  <a:off x="2783347" y="2341921"/>
                  <a:ext cx="64729" cy="29422"/>
                </a:xfrm>
                <a:custGeom>
                  <a:avLst/>
                  <a:gdLst>
                    <a:gd name="T0" fmla="*/ 2147483647 w 38"/>
                    <a:gd name="T1" fmla="*/ 2147483647 h 18"/>
                    <a:gd name="T2" fmla="*/ 2147483647 w 38"/>
                    <a:gd name="T3" fmla="*/ 2147483647 h 18"/>
                    <a:gd name="T4" fmla="*/ 2147483647 w 38"/>
                    <a:gd name="T5" fmla="*/ 2147483647 h 18"/>
                    <a:gd name="T6" fmla="*/ 2147483647 w 38"/>
                    <a:gd name="T7" fmla="*/ 2147483647 h 18"/>
                    <a:gd name="T8" fmla="*/ 2147483647 w 38"/>
                    <a:gd name="T9" fmla="*/ 2147483647 h 18"/>
                    <a:gd name="T10" fmla="*/ 0 w 38"/>
                    <a:gd name="T11" fmla="*/ 2147483647 h 18"/>
                    <a:gd name="T12" fmla="*/ 2147483647 w 38"/>
                    <a:gd name="T13" fmla="*/ 0 h 18"/>
                    <a:gd name="T14" fmla="*/ 2147483647 w 38"/>
                    <a:gd name="T15" fmla="*/ 0 h 18"/>
                    <a:gd name="T16" fmla="*/ 2147483647 w 38"/>
                    <a:gd name="T17" fmla="*/ 0 h 18"/>
                    <a:gd name="T18" fmla="*/ 2147483647 w 38"/>
                    <a:gd name="T19" fmla="*/ 2147483647 h 18"/>
                    <a:gd name="T20" fmla="*/ 2147483647 w 38"/>
                    <a:gd name="T21" fmla="*/ 2147483647 h 18"/>
                    <a:gd name="T22" fmla="*/ 2147483647 w 38"/>
                    <a:gd name="T23" fmla="*/ 2147483647 h 18"/>
                    <a:gd name="T24" fmla="*/ 2147483647 w 38"/>
                    <a:gd name="T25" fmla="*/ 2147483647 h 18"/>
                    <a:gd name="T26" fmla="*/ 2147483647 w 38"/>
                    <a:gd name="T27" fmla="*/ 2147483647 h 18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38"/>
                    <a:gd name="T43" fmla="*/ 0 h 18"/>
                    <a:gd name="T44" fmla="*/ 38 w 38"/>
                    <a:gd name="T45" fmla="*/ 18 h 18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38" h="18">
                      <a:moveTo>
                        <a:pt x="38" y="18"/>
                      </a:moveTo>
                      <a:lnTo>
                        <a:pt x="24" y="16"/>
                      </a:lnTo>
                      <a:lnTo>
                        <a:pt x="18" y="16"/>
                      </a:lnTo>
                      <a:lnTo>
                        <a:pt x="10" y="14"/>
                      </a:lnTo>
                      <a:lnTo>
                        <a:pt x="2" y="8"/>
                      </a:lnTo>
                      <a:lnTo>
                        <a:pt x="0" y="4"/>
                      </a:lnTo>
                      <a:lnTo>
                        <a:pt x="2" y="0"/>
                      </a:lnTo>
                      <a:lnTo>
                        <a:pt x="4" y="0"/>
                      </a:lnTo>
                      <a:lnTo>
                        <a:pt x="12" y="0"/>
                      </a:lnTo>
                      <a:lnTo>
                        <a:pt x="22" y="2"/>
                      </a:lnTo>
                      <a:lnTo>
                        <a:pt x="28" y="6"/>
                      </a:lnTo>
                      <a:lnTo>
                        <a:pt x="34" y="12"/>
                      </a:lnTo>
                      <a:lnTo>
                        <a:pt x="36" y="14"/>
                      </a:lnTo>
                      <a:lnTo>
                        <a:pt x="38" y="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43" name="íŝľíďè">
                  <a:extLst>
                    <a:ext uri="{FF2B5EF4-FFF2-40B4-BE49-F238E27FC236}">
                      <a16:creationId xmlns:a16="http://schemas.microsoft.com/office/drawing/2014/main" id="{1186616B-F4C2-45D2-981A-8489E52B189E}"/>
                    </a:ext>
                  </a:extLst>
                </p:cNvPr>
                <p:cNvSpPr/>
                <p:nvPr/>
              </p:nvSpPr>
              <p:spPr bwMode="auto">
                <a:xfrm>
                  <a:off x="2889393" y="2294285"/>
                  <a:ext cx="169397" cy="149914"/>
                </a:xfrm>
                <a:custGeom>
                  <a:avLst/>
                  <a:gdLst>
                    <a:gd name="T0" fmla="*/ 2147483647 w 96"/>
                    <a:gd name="T1" fmla="*/ 2147483647 h 90"/>
                    <a:gd name="T2" fmla="*/ 2147483647 w 96"/>
                    <a:gd name="T3" fmla="*/ 2147483647 h 90"/>
                    <a:gd name="T4" fmla="*/ 2147483647 w 96"/>
                    <a:gd name="T5" fmla="*/ 2147483647 h 90"/>
                    <a:gd name="T6" fmla="*/ 2147483647 w 96"/>
                    <a:gd name="T7" fmla="*/ 2147483647 h 90"/>
                    <a:gd name="T8" fmla="*/ 2147483647 w 96"/>
                    <a:gd name="T9" fmla="*/ 2147483647 h 90"/>
                    <a:gd name="T10" fmla="*/ 2147483647 w 96"/>
                    <a:gd name="T11" fmla="*/ 2147483647 h 90"/>
                    <a:gd name="T12" fmla="*/ 0 w 96"/>
                    <a:gd name="T13" fmla="*/ 2147483647 h 90"/>
                    <a:gd name="T14" fmla="*/ 2147483647 w 96"/>
                    <a:gd name="T15" fmla="*/ 2147483647 h 90"/>
                    <a:gd name="T16" fmla="*/ 2147483647 w 96"/>
                    <a:gd name="T17" fmla="*/ 2147483647 h 90"/>
                    <a:gd name="T18" fmla="*/ 2147483647 w 96"/>
                    <a:gd name="T19" fmla="*/ 2147483647 h 90"/>
                    <a:gd name="T20" fmla="*/ 2147483647 w 96"/>
                    <a:gd name="T21" fmla="*/ 2147483647 h 90"/>
                    <a:gd name="T22" fmla="*/ 2147483647 w 96"/>
                    <a:gd name="T23" fmla="*/ 2147483647 h 90"/>
                    <a:gd name="T24" fmla="*/ 2147483647 w 96"/>
                    <a:gd name="T25" fmla="*/ 2147483647 h 90"/>
                    <a:gd name="T26" fmla="*/ 2147483647 w 96"/>
                    <a:gd name="T27" fmla="*/ 2147483647 h 90"/>
                    <a:gd name="T28" fmla="*/ 2147483647 w 96"/>
                    <a:gd name="T29" fmla="*/ 0 h 90"/>
                    <a:gd name="T30" fmla="*/ 2147483647 w 96"/>
                    <a:gd name="T31" fmla="*/ 2147483647 h 90"/>
                    <a:gd name="T32" fmla="*/ 2147483647 w 96"/>
                    <a:gd name="T33" fmla="*/ 2147483647 h 90"/>
                    <a:gd name="T34" fmla="*/ 2147483647 w 96"/>
                    <a:gd name="T35" fmla="*/ 2147483647 h 90"/>
                    <a:gd name="T36" fmla="*/ 2147483647 w 96"/>
                    <a:gd name="T37" fmla="*/ 2147483647 h 90"/>
                    <a:gd name="T38" fmla="*/ 2147483647 w 96"/>
                    <a:gd name="T39" fmla="*/ 2147483647 h 90"/>
                    <a:gd name="T40" fmla="*/ 2147483647 w 96"/>
                    <a:gd name="T41" fmla="*/ 2147483647 h 90"/>
                    <a:gd name="T42" fmla="*/ 2147483647 w 96"/>
                    <a:gd name="T43" fmla="*/ 2147483647 h 90"/>
                    <a:gd name="T44" fmla="*/ 2147483647 w 96"/>
                    <a:gd name="T45" fmla="*/ 2147483647 h 90"/>
                    <a:gd name="T46" fmla="*/ 2147483647 w 96"/>
                    <a:gd name="T47" fmla="*/ 2147483647 h 90"/>
                    <a:gd name="T48" fmla="*/ 2147483647 w 96"/>
                    <a:gd name="T49" fmla="*/ 2147483647 h 90"/>
                    <a:gd name="T50" fmla="*/ 2147483647 w 96"/>
                    <a:gd name="T51" fmla="*/ 2147483647 h 90"/>
                    <a:gd name="T52" fmla="*/ 2147483647 w 96"/>
                    <a:gd name="T53" fmla="*/ 2147483647 h 90"/>
                    <a:gd name="T54" fmla="*/ 2147483647 w 96"/>
                    <a:gd name="T55" fmla="*/ 2147483647 h 90"/>
                    <a:gd name="T56" fmla="*/ 2147483647 w 96"/>
                    <a:gd name="T57" fmla="*/ 2147483647 h 90"/>
                    <a:gd name="T58" fmla="*/ 2147483647 w 96"/>
                    <a:gd name="T59" fmla="*/ 2147483647 h 90"/>
                    <a:gd name="T60" fmla="*/ 2147483647 w 96"/>
                    <a:gd name="T61" fmla="*/ 2147483647 h 90"/>
                    <a:gd name="T62" fmla="*/ 2147483647 w 96"/>
                    <a:gd name="T63" fmla="*/ 2147483647 h 90"/>
                    <a:gd name="T64" fmla="*/ 2147483647 w 96"/>
                    <a:gd name="T65" fmla="*/ 2147483647 h 90"/>
                    <a:gd name="T66" fmla="*/ 2147483647 w 96"/>
                    <a:gd name="T67" fmla="*/ 2147483647 h 90"/>
                    <a:gd name="T68" fmla="*/ 2147483647 w 96"/>
                    <a:gd name="T69" fmla="*/ 2147483647 h 90"/>
                    <a:gd name="T70" fmla="*/ 2147483647 w 96"/>
                    <a:gd name="T71" fmla="*/ 2147483647 h 90"/>
                    <a:gd name="T72" fmla="*/ 2147483647 w 96"/>
                    <a:gd name="T73" fmla="*/ 2147483647 h 90"/>
                    <a:gd name="T74" fmla="*/ 2147483647 w 96"/>
                    <a:gd name="T75" fmla="*/ 2147483647 h 90"/>
                    <a:gd name="T76" fmla="*/ 2147483647 w 96"/>
                    <a:gd name="T77" fmla="*/ 2147483647 h 90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96"/>
                    <a:gd name="T118" fmla="*/ 0 h 90"/>
                    <a:gd name="T119" fmla="*/ 96 w 96"/>
                    <a:gd name="T120" fmla="*/ 90 h 90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96" h="90">
                      <a:moveTo>
                        <a:pt x="76" y="74"/>
                      </a:moveTo>
                      <a:lnTo>
                        <a:pt x="70" y="74"/>
                      </a:lnTo>
                      <a:lnTo>
                        <a:pt x="66" y="76"/>
                      </a:lnTo>
                      <a:lnTo>
                        <a:pt x="58" y="80"/>
                      </a:lnTo>
                      <a:lnTo>
                        <a:pt x="52" y="84"/>
                      </a:lnTo>
                      <a:lnTo>
                        <a:pt x="48" y="84"/>
                      </a:lnTo>
                      <a:lnTo>
                        <a:pt x="44" y="84"/>
                      </a:lnTo>
                      <a:lnTo>
                        <a:pt x="50" y="76"/>
                      </a:lnTo>
                      <a:lnTo>
                        <a:pt x="46" y="72"/>
                      </a:lnTo>
                      <a:lnTo>
                        <a:pt x="42" y="70"/>
                      </a:lnTo>
                      <a:lnTo>
                        <a:pt x="14" y="70"/>
                      </a:lnTo>
                      <a:lnTo>
                        <a:pt x="6" y="70"/>
                      </a:lnTo>
                      <a:lnTo>
                        <a:pt x="2" y="70"/>
                      </a:lnTo>
                      <a:lnTo>
                        <a:pt x="0" y="68"/>
                      </a:lnTo>
                      <a:lnTo>
                        <a:pt x="2" y="66"/>
                      </a:lnTo>
                      <a:lnTo>
                        <a:pt x="4" y="64"/>
                      </a:lnTo>
                      <a:lnTo>
                        <a:pt x="8" y="64"/>
                      </a:lnTo>
                      <a:lnTo>
                        <a:pt x="10" y="54"/>
                      </a:lnTo>
                      <a:lnTo>
                        <a:pt x="16" y="50"/>
                      </a:lnTo>
                      <a:lnTo>
                        <a:pt x="22" y="48"/>
                      </a:lnTo>
                      <a:lnTo>
                        <a:pt x="22" y="46"/>
                      </a:lnTo>
                      <a:lnTo>
                        <a:pt x="24" y="42"/>
                      </a:lnTo>
                      <a:lnTo>
                        <a:pt x="28" y="32"/>
                      </a:lnTo>
                      <a:lnTo>
                        <a:pt x="34" y="30"/>
                      </a:lnTo>
                      <a:lnTo>
                        <a:pt x="38" y="28"/>
                      </a:lnTo>
                      <a:lnTo>
                        <a:pt x="44" y="20"/>
                      </a:lnTo>
                      <a:lnTo>
                        <a:pt x="52" y="14"/>
                      </a:lnTo>
                      <a:lnTo>
                        <a:pt x="62" y="6"/>
                      </a:lnTo>
                      <a:lnTo>
                        <a:pt x="66" y="2"/>
                      </a:lnTo>
                      <a:lnTo>
                        <a:pt x="70" y="0"/>
                      </a:lnTo>
                      <a:lnTo>
                        <a:pt x="74" y="0"/>
                      </a:lnTo>
                      <a:lnTo>
                        <a:pt x="74" y="4"/>
                      </a:lnTo>
                      <a:lnTo>
                        <a:pt x="70" y="4"/>
                      </a:lnTo>
                      <a:lnTo>
                        <a:pt x="72" y="8"/>
                      </a:lnTo>
                      <a:lnTo>
                        <a:pt x="62" y="16"/>
                      </a:lnTo>
                      <a:lnTo>
                        <a:pt x="56" y="24"/>
                      </a:lnTo>
                      <a:lnTo>
                        <a:pt x="54" y="30"/>
                      </a:lnTo>
                      <a:lnTo>
                        <a:pt x="56" y="30"/>
                      </a:lnTo>
                      <a:lnTo>
                        <a:pt x="60" y="24"/>
                      </a:lnTo>
                      <a:lnTo>
                        <a:pt x="64" y="24"/>
                      </a:lnTo>
                      <a:lnTo>
                        <a:pt x="64" y="30"/>
                      </a:lnTo>
                      <a:lnTo>
                        <a:pt x="66" y="32"/>
                      </a:lnTo>
                      <a:lnTo>
                        <a:pt x="68" y="34"/>
                      </a:lnTo>
                      <a:lnTo>
                        <a:pt x="70" y="40"/>
                      </a:lnTo>
                      <a:lnTo>
                        <a:pt x="70" y="42"/>
                      </a:lnTo>
                      <a:lnTo>
                        <a:pt x="72" y="42"/>
                      </a:lnTo>
                      <a:lnTo>
                        <a:pt x="74" y="40"/>
                      </a:lnTo>
                      <a:lnTo>
                        <a:pt x="78" y="38"/>
                      </a:lnTo>
                      <a:lnTo>
                        <a:pt x="80" y="38"/>
                      </a:lnTo>
                      <a:lnTo>
                        <a:pt x="88" y="40"/>
                      </a:lnTo>
                      <a:lnTo>
                        <a:pt x="92" y="42"/>
                      </a:lnTo>
                      <a:lnTo>
                        <a:pt x="94" y="42"/>
                      </a:lnTo>
                      <a:lnTo>
                        <a:pt x="92" y="46"/>
                      </a:lnTo>
                      <a:lnTo>
                        <a:pt x="88" y="48"/>
                      </a:lnTo>
                      <a:lnTo>
                        <a:pt x="82" y="50"/>
                      </a:lnTo>
                      <a:lnTo>
                        <a:pt x="84" y="52"/>
                      </a:lnTo>
                      <a:lnTo>
                        <a:pt x="86" y="52"/>
                      </a:lnTo>
                      <a:lnTo>
                        <a:pt x="92" y="50"/>
                      </a:lnTo>
                      <a:lnTo>
                        <a:pt x="94" y="54"/>
                      </a:lnTo>
                      <a:lnTo>
                        <a:pt x="90" y="56"/>
                      </a:lnTo>
                      <a:lnTo>
                        <a:pt x="90" y="58"/>
                      </a:lnTo>
                      <a:lnTo>
                        <a:pt x="96" y="58"/>
                      </a:lnTo>
                      <a:lnTo>
                        <a:pt x="92" y="64"/>
                      </a:lnTo>
                      <a:lnTo>
                        <a:pt x="88" y="68"/>
                      </a:lnTo>
                      <a:lnTo>
                        <a:pt x="84" y="70"/>
                      </a:lnTo>
                      <a:lnTo>
                        <a:pt x="88" y="70"/>
                      </a:lnTo>
                      <a:lnTo>
                        <a:pt x="92" y="70"/>
                      </a:lnTo>
                      <a:lnTo>
                        <a:pt x="96" y="70"/>
                      </a:lnTo>
                      <a:lnTo>
                        <a:pt x="94" y="74"/>
                      </a:lnTo>
                      <a:lnTo>
                        <a:pt x="90" y="82"/>
                      </a:lnTo>
                      <a:lnTo>
                        <a:pt x="84" y="88"/>
                      </a:lnTo>
                      <a:lnTo>
                        <a:pt x="80" y="90"/>
                      </a:lnTo>
                      <a:lnTo>
                        <a:pt x="76" y="88"/>
                      </a:lnTo>
                      <a:lnTo>
                        <a:pt x="76" y="86"/>
                      </a:lnTo>
                      <a:lnTo>
                        <a:pt x="78" y="82"/>
                      </a:lnTo>
                      <a:lnTo>
                        <a:pt x="80" y="80"/>
                      </a:lnTo>
                      <a:lnTo>
                        <a:pt x="74" y="82"/>
                      </a:lnTo>
                      <a:lnTo>
                        <a:pt x="70" y="82"/>
                      </a:lnTo>
                      <a:lnTo>
                        <a:pt x="76" y="7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44" name="ïṣľîďé">
                  <a:extLst>
                    <a:ext uri="{FF2B5EF4-FFF2-40B4-BE49-F238E27FC236}">
                      <a16:creationId xmlns:a16="http://schemas.microsoft.com/office/drawing/2014/main" id="{4EA307BA-005F-4879-BDDD-CF964918D9F5}"/>
                    </a:ext>
                  </a:extLst>
                </p:cNvPr>
                <p:cNvSpPr/>
                <p:nvPr/>
              </p:nvSpPr>
              <p:spPr bwMode="auto">
                <a:xfrm>
                  <a:off x="1882648" y="1668012"/>
                  <a:ext cx="247898" cy="95272"/>
                </a:xfrm>
                <a:custGeom>
                  <a:avLst/>
                  <a:gdLst>
                    <a:gd name="T0" fmla="*/ 0 w 142"/>
                    <a:gd name="T1" fmla="*/ 2147483647 h 58"/>
                    <a:gd name="T2" fmla="*/ 2147483647 w 142"/>
                    <a:gd name="T3" fmla="*/ 2147483647 h 58"/>
                    <a:gd name="T4" fmla="*/ 2147483647 w 142"/>
                    <a:gd name="T5" fmla="*/ 2147483647 h 58"/>
                    <a:gd name="T6" fmla="*/ 2147483647 w 142"/>
                    <a:gd name="T7" fmla="*/ 2147483647 h 58"/>
                    <a:gd name="T8" fmla="*/ 2147483647 w 142"/>
                    <a:gd name="T9" fmla="*/ 2147483647 h 58"/>
                    <a:gd name="T10" fmla="*/ 2147483647 w 142"/>
                    <a:gd name="T11" fmla="*/ 2147483647 h 58"/>
                    <a:gd name="T12" fmla="*/ 2147483647 w 142"/>
                    <a:gd name="T13" fmla="*/ 2147483647 h 58"/>
                    <a:gd name="T14" fmla="*/ 2147483647 w 142"/>
                    <a:gd name="T15" fmla="*/ 2147483647 h 58"/>
                    <a:gd name="T16" fmla="*/ 2147483647 w 142"/>
                    <a:gd name="T17" fmla="*/ 2147483647 h 58"/>
                    <a:gd name="T18" fmla="*/ 2147483647 w 142"/>
                    <a:gd name="T19" fmla="*/ 2147483647 h 58"/>
                    <a:gd name="T20" fmla="*/ 2147483647 w 142"/>
                    <a:gd name="T21" fmla="*/ 2147483647 h 58"/>
                    <a:gd name="T22" fmla="*/ 2147483647 w 142"/>
                    <a:gd name="T23" fmla="*/ 2147483647 h 58"/>
                    <a:gd name="T24" fmla="*/ 2147483647 w 142"/>
                    <a:gd name="T25" fmla="*/ 2147483647 h 58"/>
                    <a:gd name="T26" fmla="*/ 2147483647 w 142"/>
                    <a:gd name="T27" fmla="*/ 2147483647 h 58"/>
                    <a:gd name="T28" fmla="*/ 2147483647 w 142"/>
                    <a:gd name="T29" fmla="*/ 2147483647 h 58"/>
                    <a:gd name="T30" fmla="*/ 2147483647 w 142"/>
                    <a:gd name="T31" fmla="*/ 2147483647 h 58"/>
                    <a:gd name="T32" fmla="*/ 2147483647 w 142"/>
                    <a:gd name="T33" fmla="*/ 2147483647 h 58"/>
                    <a:gd name="T34" fmla="*/ 2147483647 w 142"/>
                    <a:gd name="T35" fmla="*/ 2147483647 h 58"/>
                    <a:gd name="T36" fmla="*/ 2147483647 w 142"/>
                    <a:gd name="T37" fmla="*/ 2147483647 h 58"/>
                    <a:gd name="T38" fmla="*/ 2147483647 w 142"/>
                    <a:gd name="T39" fmla="*/ 2147483647 h 58"/>
                    <a:gd name="T40" fmla="*/ 2147483647 w 142"/>
                    <a:gd name="T41" fmla="*/ 2147483647 h 58"/>
                    <a:gd name="T42" fmla="*/ 2147483647 w 142"/>
                    <a:gd name="T43" fmla="*/ 2147483647 h 58"/>
                    <a:gd name="T44" fmla="*/ 2147483647 w 142"/>
                    <a:gd name="T45" fmla="*/ 2147483647 h 58"/>
                    <a:gd name="T46" fmla="*/ 2147483647 w 142"/>
                    <a:gd name="T47" fmla="*/ 2147483647 h 58"/>
                    <a:gd name="T48" fmla="*/ 2147483647 w 142"/>
                    <a:gd name="T49" fmla="*/ 2147483647 h 58"/>
                    <a:gd name="T50" fmla="*/ 2147483647 w 142"/>
                    <a:gd name="T51" fmla="*/ 2147483647 h 58"/>
                    <a:gd name="T52" fmla="*/ 2147483647 w 142"/>
                    <a:gd name="T53" fmla="*/ 2147483647 h 58"/>
                    <a:gd name="T54" fmla="*/ 2147483647 w 142"/>
                    <a:gd name="T55" fmla="*/ 2147483647 h 58"/>
                    <a:gd name="T56" fmla="*/ 2147483647 w 142"/>
                    <a:gd name="T57" fmla="*/ 0 h 58"/>
                    <a:gd name="T58" fmla="*/ 2147483647 w 142"/>
                    <a:gd name="T59" fmla="*/ 2147483647 h 58"/>
                    <a:gd name="T60" fmla="*/ 2147483647 w 142"/>
                    <a:gd name="T61" fmla="*/ 2147483647 h 58"/>
                    <a:gd name="T62" fmla="*/ 2147483647 w 142"/>
                    <a:gd name="T63" fmla="*/ 2147483647 h 58"/>
                    <a:gd name="T64" fmla="*/ 2147483647 w 142"/>
                    <a:gd name="T65" fmla="*/ 2147483647 h 58"/>
                    <a:gd name="T66" fmla="*/ 2147483647 w 142"/>
                    <a:gd name="T67" fmla="*/ 2147483647 h 58"/>
                    <a:gd name="T68" fmla="*/ 2147483647 w 142"/>
                    <a:gd name="T69" fmla="*/ 2147483647 h 58"/>
                    <a:gd name="T70" fmla="*/ 2147483647 w 142"/>
                    <a:gd name="T71" fmla="*/ 2147483647 h 58"/>
                    <a:gd name="T72" fmla="*/ 2147483647 w 142"/>
                    <a:gd name="T73" fmla="*/ 2147483647 h 58"/>
                    <a:gd name="T74" fmla="*/ 0 w 142"/>
                    <a:gd name="T75" fmla="*/ 2147483647 h 58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142"/>
                    <a:gd name="T115" fmla="*/ 0 h 58"/>
                    <a:gd name="T116" fmla="*/ 142 w 142"/>
                    <a:gd name="T117" fmla="*/ 58 h 58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142" h="58">
                      <a:moveTo>
                        <a:pt x="0" y="40"/>
                      </a:moveTo>
                      <a:lnTo>
                        <a:pt x="4" y="40"/>
                      </a:lnTo>
                      <a:lnTo>
                        <a:pt x="10" y="40"/>
                      </a:lnTo>
                      <a:lnTo>
                        <a:pt x="14" y="40"/>
                      </a:lnTo>
                      <a:lnTo>
                        <a:pt x="18" y="44"/>
                      </a:lnTo>
                      <a:lnTo>
                        <a:pt x="20" y="48"/>
                      </a:lnTo>
                      <a:lnTo>
                        <a:pt x="18" y="56"/>
                      </a:lnTo>
                      <a:lnTo>
                        <a:pt x="20" y="58"/>
                      </a:lnTo>
                      <a:lnTo>
                        <a:pt x="24" y="54"/>
                      </a:lnTo>
                      <a:lnTo>
                        <a:pt x="32" y="48"/>
                      </a:lnTo>
                      <a:lnTo>
                        <a:pt x="38" y="44"/>
                      </a:lnTo>
                      <a:lnTo>
                        <a:pt x="48" y="44"/>
                      </a:lnTo>
                      <a:lnTo>
                        <a:pt x="54" y="44"/>
                      </a:lnTo>
                      <a:lnTo>
                        <a:pt x="60" y="42"/>
                      </a:lnTo>
                      <a:lnTo>
                        <a:pt x="70" y="36"/>
                      </a:lnTo>
                      <a:lnTo>
                        <a:pt x="78" y="34"/>
                      </a:lnTo>
                      <a:lnTo>
                        <a:pt x="100" y="30"/>
                      </a:lnTo>
                      <a:lnTo>
                        <a:pt x="122" y="24"/>
                      </a:lnTo>
                      <a:lnTo>
                        <a:pt x="132" y="20"/>
                      </a:lnTo>
                      <a:lnTo>
                        <a:pt x="142" y="14"/>
                      </a:lnTo>
                      <a:lnTo>
                        <a:pt x="134" y="8"/>
                      </a:lnTo>
                      <a:lnTo>
                        <a:pt x="128" y="4"/>
                      </a:lnTo>
                      <a:lnTo>
                        <a:pt x="124" y="4"/>
                      </a:lnTo>
                      <a:lnTo>
                        <a:pt x="118" y="4"/>
                      </a:lnTo>
                      <a:lnTo>
                        <a:pt x="118" y="8"/>
                      </a:lnTo>
                      <a:lnTo>
                        <a:pt x="112" y="8"/>
                      </a:lnTo>
                      <a:lnTo>
                        <a:pt x="106" y="6"/>
                      </a:lnTo>
                      <a:lnTo>
                        <a:pt x="102" y="2"/>
                      </a:lnTo>
                      <a:lnTo>
                        <a:pt x="96" y="0"/>
                      </a:lnTo>
                      <a:lnTo>
                        <a:pt x="76" y="2"/>
                      </a:lnTo>
                      <a:lnTo>
                        <a:pt x="60" y="4"/>
                      </a:lnTo>
                      <a:lnTo>
                        <a:pt x="48" y="14"/>
                      </a:lnTo>
                      <a:lnTo>
                        <a:pt x="44" y="18"/>
                      </a:lnTo>
                      <a:lnTo>
                        <a:pt x="38" y="22"/>
                      </a:lnTo>
                      <a:lnTo>
                        <a:pt x="24" y="28"/>
                      </a:lnTo>
                      <a:lnTo>
                        <a:pt x="12" y="34"/>
                      </a:lnTo>
                      <a:lnTo>
                        <a:pt x="6" y="36"/>
                      </a:lnTo>
                      <a:lnTo>
                        <a:pt x="0" y="4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45" name="ï$lïḑè">
                  <a:extLst>
                    <a:ext uri="{FF2B5EF4-FFF2-40B4-BE49-F238E27FC236}">
                      <a16:creationId xmlns:a16="http://schemas.microsoft.com/office/drawing/2014/main" id="{6980E3E7-0576-47E2-BCF2-91022263120E}"/>
                    </a:ext>
                  </a:extLst>
                </p:cNvPr>
                <p:cNvSpPr/>
                <p:nvPr/>
              </p:nvSpPr>
              <p:spPr bwMode="auto">
                <a:xfrm>
                  <a:off x="2478983" y="1554526"/>
                  <a:ext cx="90897" cy="42031"/>
                </a:xfrm>
                <a:custGeom>
                  <a:avLst/>
                  <a:gdLst>
                    <a:gd name="T0" fmla="*/ 2147483647 w 52"/>
                    <a:gd name="T1" fmla="*/ 2147483647 h 26"/>
                    <a:gd name="T2" fmla="*/ 2147483647 w 52"/>
                    <a:gd name="T3" fmla="*/ 2147483647 h 26"/>
                    <a:gd name="T4" fmla="*/ 2147483647 w 52"/>
                    <a:gd name="T5" fmla="*/ 2147483647 h 26"/>
                    <a:gd name="T6" fmla="*/ 2147483647 w 52"/>
                    <a:gd name="T7" fmla="*/ 2147483647 h 26"/>
                    <a:gd name="T8" fmla="*/ 2147483647 w 52"/>
                    <a:gd name="T9" fmla="*/ 2147483647 h 26"/>
                    <a:gd name="T10" fmla="*/ 2147483647 w 52"/>
                    <a:gd name="T11" fmla="*/ 2147483647 h 26"/>
                    <a:gd name="T12" fmla="*/ 2147483647 w 52"/>
                    <a:gd name="T13" fmla="*/ 2147483647 h 26"/>
                    <a:gd name="T14" fmla="*/ 0 w 52"/>
                    <a:gd name="T15" fmla="*/ 2147483647 h 26"/>
                    <a:gd name="T16" fmla="*/ 2147483647 w 52"/>
                    <a:gd name="T17" fmla="*/ 2147483647 h 26"/>
                    <a:gd name="T18" fmla="*/ 2147483647 w 52"/>
                    <a:gd name="T19" fmla="*/ 2147483647 h 26"/>
                    <a:gd name="T20" fmla="*/ 2147483647 w 52"/>
                    <a:gd name="T21" fmla="*/ 0 h 26"/>
                    <a:gd name="T22" fmla="*/ 2147483647 w 52"/>
                    <a:gd name="T23" fmla="*/ 2147483647 h 26"/>
                    <a:gd name="T24" fmla="*/ 2147483647 w 52"/>
                    <a:gd name="T25" fmla="*/ 2147483647 h 26"/>
                    <a:gd name="T26" fmla="*/ 2147483647 w 52"/>
                    <a:gd name="T27" fmla="*/ 2147483647 h 26"/>
                    <a:gd name="T28" fmla="*/ 2147483647 w 52"/>
                    <a:gd name="T29" fmla="*/ 2147483647 h 26"/>
                    <a:gd name="T30" fmla="*/ 2147483647 w 52"/>
                    <a:gd name="T31" fmla="*/ 2147483647 h 26"/>
                    <a:gd name="T32" fmla="*/ 2147483647 w 52"/>
                    <a:gd name="T33" fmla="*/ 2147483647 h 26"/>
                    <a:gd name="T34" fmla="*/ 2147483647 w 52"/>
                    <a:gd name="T35" fmla="*/ 2147483647 h 26"/>
                    <a:gd name="T36" fmla="*/ 2147483647 w 52"/>
                    <a:gd name="T37" fmla="*/ 2147483647 h 26"/>
                    <a:gd name="T38" fmla="*/ 2147483647 w 52"/>
                    <a:gd name="T39" fmla="*/ 2147483647 h 26"/>
                    <a:gd name="T40" fmla="*/ 2147483647 w 52"/>
                    <a:gd name="T41" fmla="*/ 2147483647 h 26"/>
                    <a:gd name="T42" fmla="*/ 2147483647 w 52"/>
                    <a:gd name="T43" fmla="*/ 2147483647 h 26"/>
                    <a:gd name="T44" fmla="*/ 2147483647 w 52"/>
                    <a:gd name="T45" fmla="*/ 2147483647 h 2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52"/>
                    <a:gd name="T70" fmla="*/ 0 h 26"/>
                    <a:gd name="T71" fmla="*/ 52 w 52"/>
                    <a:gd name="T72" fmla="*/ 26 h 2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52" h="26">
                      <a:moveTo>
                        <a:pt x="34" y="26"/>
                      </a:moveTo>
                      <a:lnTo>
                        <a:pt x="32" y="24"/>
                      </a:lnTo>
                      <a:lnTo>
                        <a:pt x="30" y="22"/>
                      </a:lnTo>
                      <a:lnTo>
                        <a:pt x="26" y="18"/>
                      </a:lnTo>
                      <a:lnTo>
                        <a:pt x="20" y="18"/>
                      </a:lnTo>
                      <a:lnTo>
                        <a:pt x="12" y="18"/>
                      </a:lnTo>
                      <a:lnTo>
                        <a:pt x="6" y="18"/>
                      </a:lnTo>
                      <a:lnTo>
                        <a:pt x="0" y="16"/>
                      </a:lnTo>
                      <a:lnTo>
                        <a:pt x="8" y="6"/>
                      </a:lnTo>
                      <a:lnTo>
                        <a:pt x="14" y="2"/>
                      </a:lnTo>
                      <a:lnTo>
                        <a:pt x="24" y="0"/>
                      </a:lnTo>
                      <a:lnTo>
                        <a:pt x="28" y="2"/>
                      </a:lnTo>
                      <a:lnTo>
                        <a:pt x="30" y="4"/>
                      </a:lnTo>
                      <a:lnTo>
                        <a:pt x="32" y="6"/>
                      </a:lnTo>
                      <a:lnTo>
                        <a:pt x="34" y="8"/>
                      </a:lnTo>
                      <a:lnTo>
                        <a:pt x="40" y="8"/>
                      </a:lnTo>
                      <a:lnTo>
                        <a:pt x="48" y="10"/>
                      </a:lnTo>
                      <a:lnTo>
                        <a:pt x="52" y="12"/>
                      </a:lnTo>
                      <a:lnTo>
                        <a:pt x="52" y="16"/>
                      </a:lnTo>
                      <a:lnTo>
                        <a:pt x="52" y="22"/>
                      </a:lnTo>
                      <a:lnTo>
                        <a:pt x="48" y="24"/>
                      </a:lnTo>
                      <a:lnTo>
                        <a:pt x="42" y="26"/>
                      </a:lnTo>
                      <a:lnTo>
                        <a:pt x="34" y="2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46" name="îSľïde">
                  <a:extLst>
                    <a:ext uri="{FF2B5EF4-FFF2-40B4-BE49-F238E27FC236}">
                      <a16:creationId xmlns:a16="http://schemas.microsoft.com/office/drawing/2014/main" id="{1ADD24BA-2443-47FE-A64A-287B6CBD3F5F}"/>
                    </a:ext>
                  </a:extLst>
                </p:cNvPr>
                <p:cNvSpPr/>
                <p:nvPr/>
              </p:nvSpPr>
              <p:spPr bwMode="auto">
                <a:xfrm>
                  <a:off x="1985940" y="1680622"/>
                  <a:ext cx="356700" cy="135904"/>
                </a:xfrm>
                <a:custGeom>
                  <a:avLst/>
                  <a:gdLst>
                    <a:gd name="T0" fmla="*/ 2147483647 w 204"/>
                    <a:gd name="T1" fmla="*/ 2147483647 h 82"/>
                    <a:gd name="T2" fmla="*/ 2147483647 w 204"/>
                    <a:gd name="T3" fmla="*/ 2147483647 h 82"/>
                    <a:gd name="T4" fmla="*/ 2147483647 w 204"/>
                    <a:gd name="T5" fmla="*/ 2147483647 h 82"/>
                    <a:gd name="T6" fmla="*/ 2147483647 w 204"/>
                    <a:gd name="T7" fmla="*/ 2147483647 h 82"/>
                    <a:gd name="T8" fmla="*/ 2147483647 w 204"/>
                    <a:gd name="T9" fmla="*/ 2147483647 h 82"/>
                    <a:gd name="T10" fmla="*/ 2147483647 w 204"/>
                    <a:gd name="T11" fmla="*/ 2147483647 h 82"/>
                    <a:gd name="T12" fmla="*/ 2147483647 w 204"/>
                    <a:gd name="T13" fmla="*/ 2147483647 h 82"/>
                    <a:gd name="T14" fmla="*/ 2147483647 w 204"/>
                    <a:gd name="T15" fmla="*/ 2147483647 h 82"/>
                    <a:gd name="T16" fmla="*/ 2147483647 w 204"/>
                    <a:gd name="T17" fmla="*/ 2147483647 h 82"/>
                    <a:gd name="T18" fmla="*/ 2147483647 w 204"/>
                    <a:gd name="T19" fmla="*/ 2147483647 h 82"/>
                    <a:gd name="T20" fmla="*/ 2147483647 w 204"/>
                    <a:gd name="T21" fmla="*/ 2147483647 h 82"/>
                    <a:gd name="T22" fmla="*/ 2147483647 w 204"/>
                    <a:gd name="T23" fmla="*/ 2147483647 h 82"/>
                    <a:gd name="T24" fmla="*/ 2147483647 w 204"/>
                    <a:gd name="T25" fmla="*/ 2147483647 h 82"/>
                    <a:gd name="T26" fmla="*/ 2147483647 w 204"/>
                    <a:gd name="T27" fmla="*/ 2147483647 h 82"/>
                    <a:gd name="T28" fmla="*/ 2147483647 w 204"/>
                    <a:gd name="T29" fmla="*/ 2147483647 h 82"/>
                    <a:gd name="T30" fmla="*/ 2147483647 w 204"/>
                    <a:gd name="T31" fmla="*/ 2147483647 h 82"/>
                    <a:gd name="T32" fmla="*/ 2147483647 w 204"/>
                    <a:gd name="T33" fmla="*/ 2147483647 h 82"/>
                    <a:gd name="T34" fmla="*/ 2147483647 w 204"/>
                    <a:gd name="T35" fmla="*/ 2147483647 h 82"/>
                    <a:gd name="T36" fmla="*/ 2147483647 w 204"/>
                    <a:gd name="T37" fmla="*/ 2147483647 h 82"/>
                    <a:gd name="T38" fmla="*/ 2147483647 w 204"/>
                    <a:gd name="T39" fmla="*/ 2147483647 h 82"/>
                    <a:gd name="T40" fmla="*/ 2147483647 w 204"/>
                    <a:gd name="T41" fmla="*/ 2147483647 h 82"/>
                    <a:gd name="T42" fmla="*/ 2147483647 w 204"/>
                    <a:gd name="T43" fmla="*/ 2147483647 h 82"/>
                    <a:gd name="T44" fmla="*/ 2147483647 w 204"/>
                    <a:gd name="T45" fmla="*/ 2147483647 h 82"/>
                    <a:gd name="T46" fmla="*/ 2147483647 w 204"/>
                    <a:gd name="T47" fmla="*/ 2147483647 h 82"/>
                    <a:gd name="T48" fmla="*/ 2147483647 w 204"/>
                    <a:gd name="T49" fmla="*/ 2147483647 h 82"/>
                    <a:gd name="T50" fmla="*/ 2147483647 w 204"/>
                    <a:gd name="T51" fmla="*/ 2147483647 h 82"/>
                    <a:gd name="T52" fmla="*/ 2147483647 w 204"/>
                    <a:gd name="T53" fmla="*/ 2147483647 h 82"/>
                    <a:gd name="T54" fmla="*/ 2147483647 w 204"/>
                    <a:gd name="T55" fmla="*/ 2147483647 h 82"/>
                    <a:gd name="T56" fmla="*/ 2147483647 w 204"/>
                    <a:gd name="T57" fmla="*/ 2147483647 h 82"/>
                    <a:gd name="T58" fmla="*/ 2147483647 w 204"/>
                    <a:gd name="T59" fmla="*/ 2147483647 h 82"/>
                    <a:gd name="T60" fmla="*/ 2147483647 w 204"/>
                    <a:gd name="T61" fmla="*/ 2147483647 h 82"/>
                    <a:gd name="T62" fmla="*/ 2147483647 w 204"/>
                    <a:gd name="T63" fmla="*/ 2147483647 h 82"/>
                    <a:gd name="T64" fmla="*/ 2147483647 w 204"/>
                    <a:gd name="T65" fmla="*/ 2147483647 h 82"/>
                    <a:gd name="T66" fmla="*/ 2147483647 w 204"/>
                    <a:gd name="T67" fmla="*/ 2147483647 h 82"/>
                    <a:gd name="T68" fmla="*/ 2147483647 w 204"/>
                    <a:gd name="T69" fmla="*/ 0 h 82"/>
                    <a:gd name="T70" fmla="*/ 2147483647 w 204"/>
                    <a:gd name="T71" fmla="*/ 2147483647 h 82"/>
                    <a:gd name="T72" fmla="*/ 2147483647 w 204"/>
                    <a:gd name="T73" fmla="*/ 2147483647 h 82"/>
                    <a:gd name="T74" fmla="*/ 2147483647 w 204"/>
                    <a:gd name="T75" fmla="*/ 2147483647 h 82"/>
                    <a:gd name="T76" fmla="*/ 2147483647 w 204"/>
                    <a:gd name="T77" fmla="*/ 2147483647 h 82"/>
                    <a:gd name="T78" fmla="*/ 2147483647 w 204"/>
                    <a:gd name="T79" fmla="*/ 2147483647 h 82"/>
                    <a:gd name="T80" fmla="*/ 2147483647 w 204"/>
                    <a:gd name="T81" fmla="*/ 2147483647 h 82"/>
                    <a:gd name="T82" fmla="*/ 2147483647 w 204"/>
                    <a:gd name="T83" fmla="*/ 2147483647 h 82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204"/>
                    <a:gd name="T127" fmla="*/ 0 h 82"/>
                    <a:gd name="T128" fmla="*/ 204 w 204"/>
                    <a:gd name="T129" fmla="*/ 82 h 82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204" h="82">
                      <a:moveTo>
                        <a:pt x="176" y="62"/>
                      </a:moveTo>
                      <a:lnTo>
                        <a:pt x="172" y="62"/>
                      </a:lnTo>
                      <a:lnTo>
                        <a:pt x="170" y="64"/>
                      </a:lnTo>
                      <a:lnTo>
                        <a:pt x="166" y="70"/>
                      </a:lnTo>
                      <a:lnTo>
                        <a:pt x="160" y="76"/>
                      </a:lnTo>
                      <a:lnTo>
                        <a:pt x="158" y="78"/>
                      </a:lnTo>
                      <a:lnTo>
                        <a:pt x="154" y="80"/>
                      </a:lnTo>
                      <a:lnTo>
                        <a:pt x="146" y="78"/>
                      </a:lnTo>
                      <a:lnTo>
                        <a:pt x="132" y="76"/>
                      </a:lnTo>
                      <a:lnTo>
                        <a:pt x="124" y="70"/>
                      </a:lnTo>
                      <a:lnTo>
                        <a:pt x="120" y="68"/>
                      </a:lnTo>
                      <a:lnTo>
                        <a:pt x="120" y="64"/>
                      </a:lnTo>
                      <a:lnTo>
                        <a:pt x="98" y="64"/>
                      </a:lnTo>
                      <a:lnTo>
                        <a:pt x="94" y="66"/>
                      </a:lnTo>
                      <a:lnTo>
                        <a:pt x="90" y="68"/>
                      </a:lnTo>
                      <a:lnTo>
                        <a:pt x="78" y="74"/>
                      </a:lnTo>
                      <a:lnTo>
                        <a:pt x="68" y="80"/>
                      </a:lnTo>
                      <a:lnTo>
                        <a:pt x="60" y="82"/>
                      </a:lnTo>
                      <a:lnTo>
                        <a:pt x="52" y="82"/>
                      </a:lnTo>
                      <a:lnTo>
                        <a:pt x="40" y="80"/>
                      </a:lnTo>
                      <a:lnTo>
                        <a:pt x="34" y="80"/>
                      </a:lnTo>
                      <a:lnTo>
                        <a:pt x="28" y="82"/>
                      </a:lnTo>
                      <a:lnTo>
                        <a:pt x="28" y="74"/>
                      </a:lnTo>
                      <a:lnTo>
                        <a:pt x="32" y="72"/>
                      </a:lnTo>
                      <a:lnTo>
                        <a:pt x="34" y="68"/>
                      </a:lnTo>
                      <a:lnTo>
                        <a:pt x="22" y="70"/>
                      </a:lnTo>
                      <a:lnTo>
                        <a:pt x="14" y="68"/>
                      </a:lnTo>
                      <a:lnTo>
                        <a:pt x="6" y="64"/>
                      </a:lnTo>
                      <a:lnTo>
                        <a:pt x="0" y="60"/>
                      </a:lnTo>
                      <a:lnTo>
                        <a:pt x="14" y="56"/>
                      </a:lnTo>
                      <a:lnTo>
                        <a:pt x="26" y="54"/>
                      </a:lnTo>
                      <a:lnTo>
                        <a:pt x="70" y="54"/>
                      </a:lnTo>
                      <a:lnTo>
                        <a:pt x="70" y="52"/>
                      </a:lnTo>
                      <a:lnTo>
                        <a:pt x="72" y="50"/>
                      </a:lnTo>
                      <a:lnTo>
                        <a:pt x="12" y="50"/>
                      </a:lnTo>
                      <a:lnTo>
                        <a:pt x="12" y="44"/>
                      </a:lnTo>
                      <a:lnTo>
                        <a:pt x="14" y="42"/>
                      </a:lnTo>
                      <a:lnTo>
                        <a:pt x="18" y="36"/>
                      </a:lnTo>
                      <a:lnTo>
                        <a:pt x="18" y="34"/>
                      </a:lnTo>
                      <a:lnTo>
                        <a:pt x="20" y="30"/>
                      </a:lnTo>
                      <a:lnTo>
                        <a:pt x="26" y="28"/>
                      </a:lnTo>
                      <a:lnTo>
                        <a:pt x="42" y="26"/>
                      </a:lnTo>
                      <a:lnTo>
                        <a:pt x="54" y="24"/>
                      </a:lnTo>
                      <a:lnTo>
                        <a:pt x="68" y="20"/>
                      </a:lnTo>
                      <a:lnTo>
                        <a:pt x="78" y="14"/>
                      </a:lnTo>
                      <a:lnTo>
                        <a:pt x="90" y="6"/>
                      </a:lnTo>
                      <a:lnTo>
                        <a:pt x="90" y="16"/>
                      </a:lnTo>
                      <a:lnTo>
                        <a:pt x="94" y="18"/>
                      </a:lnTo>
                      <a:lnTo>
                        <a:pt x="96" y="18"/>
                      </a:lnTo>
                      <a:lnTo>
                        <a:pt x="102" y="16"/>
                      </a:lnTo>
                      <a:lnTo>
                        <a:pt x="110" y="18"/>
                      </a:lnTo>
                      <a:lnTo>
                        <a:pt x="120" y="20"/>
                      </a:lnTo>
                      <a:lnTo>
                        <a:pt x="124" y="20"/>
                      </a:lnTo>
                      <a:lnTo>
                        <a:pt x="124" y="16"/>
                      </a:lnTo>
                      <a:lnTo>
                        <a:pt x="128" y="14"/>
                      </a:lnTo>
                      <a:lnTo>
                        <a:pt x="130" y="12"/>
                      </a:lnTo>
                      <a:lnTo>
                        <a:pt x="136" y="14"/>
                      </a:lnTo>
                      <a:lnTo>
                        <a:pt x="142" y="16"/>
                      </a:lnTo>
                      <a:lnTo>
                        <a:pt x="138" y="26"/>
                      </a:lnTo>
                      <a:lnTo>
                        <a:pt x="138" y="28"/>
                      </a:lnTo>
                      <a:lnTo>
                        <a:pt x="142" y="28"/>
                      </a:lnTo>
                      <a:lnTo>
                        <a:pt x="144" y="28"/>
                      </a:lnTo>
                      <a:lnTo>
                        <a:pt x="146" y="28"/>
                      </a:lnTo>
                      <a:lnTo>
                        <a:pt x="150" y="24"/>
                      </a:lnTo>
                      <a:lnTo>
                        <a:pt x="150" y="18"/>
                      </a:lnTo>
                      <a:lnTo>
                        <a:pt x="152" y="12"/>
                      </a:lnTo>
                      <a:lnTo>
                        <a:pt x="160" y="8"/>
                      </a:lnTo>
                      <a:lnTo>
                        <a:pt x="174" y="4"/>
                      </a:lnTo>
                      <a:lnTo>
                        <a:pt x="194" y="0"/>
                      </a:lnTo>
                      <a:lnTo>
                        <a:pt x="204" y="0"/>
                      </a:lnTo>
                      <a:lnTo>
                        <a:pt x="200" y="4"/>
                      </a:lnTo>
                      <a:lnTo>
                        <a:pt x="196" y="10"/>
                      </a:lnTo>
                      <a:lnTo>
                        <a:pt x="182" y="20"/>
                      </a:lnTo>
                      <a:lnTo>
                        <a:pt x="172" y="30"/>
                      </a:lnTo>
                      <a:lnTo>
                        <a:pt x="168" y="38"/>
                      </a:lnTo>
                      <a:lnTo>
                        <a:pt x="166" y="44"/>
                      </a:lnTo>
                      <a:lnTo>
                        <a:pt x="168" y="46"/>
                      </a:lnTo>
                      <a:lnTo>
                        <a:pt x="170" y="50"/>
                      </a:lnTo>
                      <a:lnTo>
                        <a:pt x="178" y="52"/>
                      </a:lnTo>
                      <a:lnTo>
                        <a:pt x="186" y="54"/>
                      </a:lnTo>
                      <a:lnTo>
                        <a:pt x="188" y="56"/>
                      </a:lnTo>
                      <a:lnTo>
                        <a:pt x="190" y="58"/>
                      </a:lnTo>
                      <a:lnTo>
                        <a:pt x="188" y="62"/>
                      </a:lnTo>
                      <a:lnTo>
                        <a:pt x="182" y="64"/>
                      </a:lnTo>
                      <a:lnTo>
                        <a:pt x="176" y="6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47" name="ïṧļíḓé">
                  <a:extLst>
                    <a:ext uri="{FF2B5EF4-FFF2-40B4-BE49-F238E27FC236}">
                      <a16:creationId xmlns:a16="http://schemas.microsoft.com/office/drawing/2014/main" id="{9560A01D-C33F-4BC3-992C-8512E52743F8}"/>
                    </a:ext>
                  </a:extLst>
                </p:cNvPr>
                <p:cNvSpPr/>
                <p:nvPr/>
              </p:nvSpPr>
              <p:spPr bwMode="auto">
                <a:xfrm>
                  <a:off x="2075457" y="1590953"/>
                  <a:ext cx="169397" cy="44834"/>
                </a:xfrm>
                <a:custGeom>
                  <a:avLst/>
                  <a:gdLst>
                    <a:gd name="T0" fmla="*/ 0 w 96"/>
                    <a:gd name="T1" fmla="*/ 2147483647 h 26"/>
                    <a:gd name="T2" fmla="*/ 2147483647 w 96"/>
                    <a:gd name="T3" fmla="*/ 2147483647 h 26"/>
                    <a:gd name="T4" fmla="*/ 2147483647 w 96"/>
                    <a:gd name="T5" fmla="*/ 2147483647 h 26"/>
                    <a:gd name="T6" fmla="*/ 2147483647 w 96"/>
                    <a:gd name="T7" fmla="*/ 2147483647 h 26"/>
                    <a:gd name="T8" fmla="*/ 2147483647 w 96"/>
                    <a:gd name="T9" fmla="*/ 2147483647 h 26"/>
                    <a:gd name="T10" fmla="*/ 2147483647 w 96"/>
                    <a:gd name="T11" fmla="*/ 2147483647 h 26"/>
                    <a:gd name="T12" fmla="*/ 2147483647 w 96"/>
                    <a:gd name="T13" fmla="*/ 2147483647 h 26"/>
                    <a:gd name="T14" fmla="*/ 2147483647 w 96"/>
                    <a:gd name="T15" fmla="*/ 2147483647 h 26"/>
                    <a:gd name="T16" fmla="*/ 2147483647 w 96"/>
                    <a:gd name="T17" fmla="*/ 2147483647 h 26"/>
                    <a:gd name="T18" fmla="*/ 2147483647 w 96"/>
                    <a:gd name="T19" fmla="*/ 2147483647 h 26"/>
                    <a:gd name="T20" fmla="*/ 2147483647 w 96"/>
                    <a:gd name="T21" fmla="*/ 2147483647 h 26"/>
                    <a:gd name="T22" fmla="*/ 2147483647 w 96"/>
                    <a:gd name="T23" fmla="*/ 2147483647 h 26"/>
                    <a:gd name="T24" fmla="*/ 2147483647 w 96"/>
                    <a:gd name="T25" fmla="*/ 2147483647 h 26"/>
                    <a:gd name="T26" fmla="*/ 2147483647 w 96"/>
                    <a:gd name="T27" fmla="*/ 0 h 26"/>
                    <a:gd name="T28" fmla="*/ 2147483647 w 96"/>
                    <a:gd name="T29" fmla="*/ 2147483647 h 26"/>
                    <a:gd name="T30" fmla="*/ 2147483647 w 96"/>
                    <a:gd name="T31" fmla="*/ 2147483647 h 26"/>
                    <a:gd name="T32" fmla="*/ 2147483647 w 96"/>
                    <a:gd name="T33" fmla="*/ 2147483647 h 26"/>
                    <a:gd name="T34" fmla="*/ 2147483647 w 96"/>
                    <a:gd name="T35" fmla="*/ 2147483647 h 26"/>
                    <a:gd name="T36" fmla="*/ 2147483647 w 96"/>
                    <a:gd name="T37" fmla="*/ 2147483647 h 26"/>
                    <a:gd name="T38" fmla="*/ 2147483647 w 96"/>
                    <a:gd name="T39" fmla="*/ 2147483647 h 26"/>
                    <a:gd name="T40" fmla="*/ 2147483647 w 96"/>
                    <a:gd name="T41" fmla="*/ 2147483647 h 26"/>
                    <a:gd name="T42" fmla="*/ 0 w 96"/>
                    <a:gd name="T43" fmla="*/ 2147483647 h 2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96"/>
                    <a:gd name="T67" fmla="*/ 0 h 26"/>
                    <a:gd name="T68" fmla="*/ 96 w 96"/>
                    <a:gd name="T69" fmla="*/ 26 h 2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96" h="26">
                      <a:moveTo>
                        <a:pt x="0" y="24"/>
                      </a:moveTo>
                      <a:lnTo>
                        <a:pt x="6" y="24"/>
                      </a:lnTo>
                      <a:lnTo>
                        <a:pt x="12" y="24"/>
                      </a:lnTo>
                      <a:lnTo>
                        <a:pt x="16" y="24"/>
                      </a:lnTo>
                      <a:lnTo>
                        <a:pt x="18" y="26"/>
                      </a:lnTo>
                      <a:lnTo>
                        <a:pt x="26" y="26"/>
                      </a:lnTo>
                      <a:lnTo>
                        <a:pt x="42" y="20"/>
                      </a:lnTo>
                      <a:lnTo>
                        <a:pt x="52" y="16"/>
                      </a:lnTo>
                      <a:lnTo>
                        <a:pt x="58" y="22"/>
                      </a:lnTo>
                      <a:lnTo>
                        <a:pt x="68" y="16"/>
                      </a:lnTo>
                      <a:lnTo>
                        <a:pt x="76" y="12"/>
                      </a:lnTo>
                      <a:lnTo>
                        <a:pt x="86" y="8"/>
                      </a:lnTo>
                      <a:lnTo>
                        <a:pt x="96" y="4"/>
                      </a:lnTo>
                      <a:lnTo>
                        <a:pt x="90" y="0"/>
                      </a:lnTo>
                      <a:lnTo>
                        <a:pt x="78" y="2"/>
                      </a:lnTo>
                      <a:lnTo>
                        <a:pt x="70" y="4"/>
                      </a:lnTo>
                      <a:lnTo>
                        <a:pt x="46" y="10"/>
                      </a:lnTo>
                      <a:lnTo>
                        <a:pt x="24" y="16"/>
                      </a:lnTo>
                      <a:lnTo>
                        <a:pt x="16" y="18"/>
                      </a:lnTo>
                      <a:lnTo>
                        <a:pt x="4" y="18"/>
                      </a:lnTo>
                      <a:lnTo>
                        <a:pt x="4" y="24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48" name="îṥľîďè">
                  <a:extLst>
                    <a:ext uri="{FF2B5EF4-FFF2-40B4-BE49-F238E27FC236}">
                      <a16:creationId xmlns:a16="http://schemas.microsoft.com/office/drawing/2014/main" id="{7025D420-4781-4C0E-A18B-FF2F03FB4B88}"/>
                    </a:ext>
                  </a:extLst>
                </p:cNvPr>
                <p:cNvSpPr/>
                <p:nvPr/>
              </p:nvSpPr>
              <p:spPr bwMode="auto">
                <a:xfrm>
                  <a:off x="2152582" y="1610569"/>
                  <a:ext cx="231372" cy="53240"/>
                </a:xfrm>
                <a:custGeom>
                  <a:avLst/>
                  <a:gdLst>
                    <a:gd name="T0" fmla="*/ 2147483647 w 132"/>
                    <a:gd name="T1" fmla="*/ 2147483647 h 32"/>
                    <a:gd name="T2" fmla="*/ 2147483647 w 132"/>
                    <a:gd name="T3" fmla="*/ 2147483647 h 32"/>
                    <a:gd name="T4" fmla="*/ 2147483647 w 132"/>
                    <a:gd name="T5" fmla="*/ 2147483647 h 32"/>
                    <a:gd name="T6" fmla="*/ 2147483647 w 132"/>
                    <a:gd name="T7" fmla="*/ 2147483647 h 32"/>
                    <a:gd name="T8" fmla="*/ 2147483647 w 132"/>
                    <a:gd name="T9" fmla="*/ 2147483647 h 32"/>
                    <a:gd name="T10" fmla="*/ 2147483647 w 132"/>
                    <a:gd name="T11" fmla="*/ 2147483647 h 32"/>
                    <a:gd name="T12" fmla="*/ 0 w 132"/>
                    <a:gd name="T13" fmla="*/ 2147483647 h 32"/>
                    <a:gd name="T14" fmla="*/ 0 w 132"/>
                    <a:gd name="T15" fmla="*/ 2147483647 h 32"/>
                    <a:gd name="T16" fmla="*/ 2147483647 w 132"/>
                    <a:gd name="T17" fmla="*/ 2147483647 h 32"/>
                    <a:gd name="T18" fmla="*/ 2147483647 w 132"/>
                    <a:gd name="T19" fmla="*/ 2147483647 h 32"/>
                    <a:gd name="T20" fmla="*/ 2147483647 w 132"/>
                    <a:gd name="T21" fmla="*/ 2147483647 h 32"/>
                    <a:gd name="T22" fmla="*/ 2147483647 w 132"/>
                    <a:gd name="T23" fmla="*/ 0 h 32"/>
                    <a:gd name="T24" fmla="*/ 2147483647 w 132"/>
                    <a:gd name="T25" fmla="*/ 2147483647 h 32"/>
                    <a:gd name="T26" fmla="*/ 2147483647 w 132"/>
                    <a:gd name="T27" fmla="*/ 2147483647 h 32"/>
                    <a:gd name="T28" fmla="*/ 2147483647 w 132"/>
                    <a:gd name="T29" fmla="*/ 2147483647 h 32"/>
                    <a:gd name="T30" fmla="*/ 2147483647 w 132"/>
                    <a:gd name="T31" fmla="*/ 2147483647 h 32"/>
                    <a:gd name="T32" fmla="*/ 2147483647 w 132"/>
                    <a:gd name="T33" fmla="*/ 2147483647 h 32"/>
                    <a:gd name="T34" fmla="*/ 2147483647 w 132"/>
                    <a:gd name="T35" fmla="*/ 2147483647 h 32"/>
                    <a:gd name="T36" fmla="*/ 2147483647 w 132"/>
                    <a:gd name="T37" fmla="*/ 2147483647 h 32"/>
                    <a:gd name="T38" fmla="*/ 2147483647 w 132"/>
                    <a:gd name="T39" fmla="*/ 2147483647 h 32"/>
                    <a:gd name="T40" fmla="*/ 2147483647 w 132"/>
                    <a:gd name="T41" fmla="*/ 2147483647 h 32"/>
                    <a:gd name="T42" fmla="*/ 2147483647 w 132"/>
                    <a:gd name="T43" fmla="*/ 2147483647 h 32"/>
                    <a:gd name="T44" fmla="*/ 2147483647 w 132"/>
                    <a:gd name="T45" fmla="*/ 0 h 32"/>
                    <a:gd name="T46" fmla="*/ 2147483647 w 132"/>
                    <a:gd name="T47" fmla="*/ 0 h 32"/>
                    <a:gd name="T48" fmla="*/ 2147483647 w 132"/>
                    <a:gd name="T49" fmla="*/ 2147483647 h 32"/>
                    <a:gd name="T50" fmla="*/ 2147483647 w 132"/>
                    <a:gd name="T51" fmla="*/ 2147483647 h 32"/>
                    <a:gd name="T52" fmla="*/ 2147483647 w 132"/>
                    <a:gd name="T53" fmla="*/ 2147483647 h 32"/>
                    <a:gd name="T54" fmla="*/ 2147483647 w 132"/>
                    <a:gd name="T55" fmla="*/ 2147483647 h 32"/>
                    <a:gd name="T56" fmla="*/ 2147483647 w 132"/>
                    <a:gd name="T57" fmla="*/ 2147483647 h 32"/>
                    <a:gd name="T58" fmla="*/ 2147483647 w 132"/>
                    <a:gd name="T59" fmla="*/ 2147483647 h 32"/>
                    <a:gd name="T60" fmla="*/ 2147483647 w 132"/>
                    <a:gd name="T61" fmla="*/ 2147483647 h 32"/>
                    <a:gd name="T62" fmla="*/ 2147483647 w 132"/>
                    <a:gd name="T63" fmla="*/ 2147483647 h 32"/>
                    <a:gd name="T64" fmla="*/ 2147483647 w 132"/>
                    <a:gd name="T65" fmla="*/ 2147483647 h 32"/>
                    <a:gd name="T66" fmla="*/ 2147483647 w 132"/>
                    <a:gd name="T67" fmla="*/ 2147483647 h 32"/>
                    <a:gd name="T68" fmla="*/ 2147483647 w 132"/>
                    <a:gd name="T69" fmla="*/ 2147483647 h 32"/>
                    <a:gd name="T70" fmla="*/ 2147483647 w 132"/>
                    <a:gd name="T71" fmla="*/ 2147483647 h 32"/>
                    <a:gd name="T72" fmla="*/ 2147483647 w 132"/>
                    <a:gd name="T73" fmla="*/ 2147483647 h 32"/>
                    <a:gd name="T74" fmla="*/ 2147483647 w 132"/>
                    <a:gd name="T75" fmla="*/ 2147483647 h 32"/>
                    <a:gd name="T76" fmla="*/ 2147483647 w 132"/>
                    <a:gd name="T77" fmla="*/ 2147483647 h 32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32"/>
                    <a:gd name="T118" fmla="*/ 0 h 32"/>
                    <a:gd name="T119" fmla="*/ 132 w 132"/>
                    <a:gd name="T120" fmla="*/ 32 h 32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32" h="32">
                      <a:moveTo>
                        <a:pt x="34" y="32"/>
                      </a:moveTo>
                      <a:lnTo>
                        <a:pt x="30" y="30"/>
                      </a:lnTo>
                      <a:lnTo>
                        <a:pt x="28" y="30"/>
                      </a:lnTo>
                      <a:lnTo>
                        <a:pt x="30" y="26"/>
                      </a:lnTo>
                      <a:lnTo>
                        <a:pt x="36" y="24"/>
                      </a:lnTo>
                      <a:lnTo>
                        <a:pt x="18" y="22"/>
                      </a:lnTo>
                      <a:lnTo>
                        <a:pt x="0" y="20"/>
                      </a:lnTo>
                      <a:lnTo>
                        <a:pt x="0" y="18"/>
                      </a:lnTo>
                      <a:lnTo>
                        <a:pt x="6" y="16"/>
                      </a:lnTo>
                      <a:lnTo>
                        <a:pt x="24" y="10"/>
                      </a:lnTo>
                      <a:lnTo>
                        <a:pt x="40" y="4"/>
                      </a:lnTo>
                      <a:lnTo>
                        <a:pt x="54" y="0"/>
                      </a:lnTo>
                      <a:lnTo>
                        <a:pt x="54" y="6"/>
                      </a:lnTo>
                      <a:lnTo>
                        <a:pt x="56" y="6"/>
                      </a:lnTo>
                      <a:lnTo>
                        <a:pt x="64" y="6"/>
                      </a:lnTo>
                      <a:lnTo>
                        <a:pt x="64" y="14"/>
                      </a:lnTo>
                      <a:lnTo>
                        <a:pt x="66" y="16"/>
                      </a:lnTo>
                      <a:lnTo>
                        <a:pt x="68" y="18"/>
                      </a:lnTo>
                      <a:lnTo>
                        <a:pt x="74" y="18"/>
                      </a:lnTo>
                      <a:lnTo>
                        <a:pt x="84" y="16"/>
                      </a:lnTo>
                      <a:lnTo>
                        <a:pt x="92" y="14"/>
                      </a:lnTo>
                      <a:lnTo>
                        <a:pt x="100" y="6"/>
                      </a:lnTo>
                      <a:lnTo>
                        <a:pt x="108" y="0"/>
                      </a:lnTo>
                      <a:lnTo>
                        <a:pt x="114" y="0"/>
                      </a:lnTo>
                      <a:lnTo>
                        <a:pt x="114" y="8"/>
                      </a:lnTo>
                      <a:lnTo>
                        <a:pt x="110" y="12"/>
                      </a:lnTo>
                      <a:lnTo>
                        <a:pt x="120" y="14"/>
                      </a:lnTo>
                      <a:lnTo>
                        <a:pt x="132" y="14"/>
                      </a:lnTo>
                      <a:lnTo>
                        <a:pt x="118" y="22"/>
                      </a:lnTo>
                      <a:lnTo>
                        <a:pt x="110" y="28"/>
                      </a:lnTo>
                      <a:lnTo>
                        <a:pt x="104" y="28"/>
                      </a:lnTo>
                      <a:lnTo>
                        <a:pt x="98" y="28"/>
                      </a:lnTo>
                      <a:lnTo>
                        <a:pt x="94" y="26"/>
                      </a:lnTo>
                      <a:lnTo>
                        <a:pt x="90" y="24"/>
                      </a:lnTo>
                      <a:lnTo>
                        <a:pt x="84" y="22"/>
                      </a:lnTo>
                      <a:lnTo>
                        <a:pt x="72" y="24"/>
                      </a:lnTo>
                      <a:lnTo>
                        <a:pt x="60" y="28"/>
                      </a:lnTo>
                      <a:lnTo>
                        <a:pt x="48" y="30"/>
                      </a:lnTo>
                      <a:lnTo>
                        <a:pt x="34" y="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49" name="íṡľîḋé">
                  <a:extLst>
                    <a:ext uri="{FF2B5EF4-FFF2-40B4-BE49-F238E27FC236}">
                      <a16:creationId xmlns:a16="http://schemas.microsoft.com/office/drawing/2014/main" id="{6BC16A77-0700-42FA-A1CA-9DE7D52A74E9}"/>
                    </a:ext>
                  </a:extLst>
                </p:cNvPr>
                <p:cNvSpPr/>
                <p:nvPr/>
              </p:nvSpPr>
              <p:spPr bwMode="auto">
                <a:xfrm>
                  <a:off x="2282040" y="1562932"/>
                  <a:ext cx="111555" cy="30822"/>
                </a:xfrm>
                <a:custGeom>
                  <a:avLst/>
                  <a:gdLst>
                    <a:gd name="T0" fmla="*/ 2147483647 w 64"/>
                    <a:gd name="T1" fmla="*/ 2147483647 h 18"/>
                    <a:gd name="T2" fmla="*/ 2147483647 w 64"/>
                    <a:gd name="T3" fmla="*/ 2147483647 h 18"/>
                    <a:gd name="T4" fmla="*/ 0 w 64"/>
                    <a:gd name="T5" fmla="*/ 2147483647 h 18"/>
                    <a:gd name="T6" fmla="*/ 2147483647 w 64"/>
                    <a:gd name="T7" fmla="*/ 2147483647 h 18"/>
                    <a:gd name="T8" fmla="*/ 2147483647 w 64"/>
                    <a:gd name="T9" fmla="*/ 2147483647 h 18"/>
                    <a:gd name="T10" fmla="*/ 2147483647 w 64"/>
                    <a:gd name="T11" fmla="*/ 2147483647 h 18"/>
                    <a:gd name="T12" fmla="*/ 2147483647 w 64"/>
                    <a:gd name="T13" fmla="*/ 2147483647 h 18"/>
                    <a:gd name="T14" fmla="*/ 2147483647 w 64"/>
                    <a:gd name="T15" fmla="*/ 2147483647 h 18"/>
                    <a:gd name="T16" fmla="*/ 2147483647 w 64"/>
                    <a:gd name="T17" fmla="*/ 0 h 18"/>
                    <a:gd name="T18" fmla="*/ 2147483647 w 64"/>
                    <a:gd name="T19" fmla="*/ 2147483647 h 18"/>
                    <a:gd name="T20" fmla="*/ 2147483647 w 64"/>
                    <a:gd name="T21" fmla="*/ 2147483647 h 18"/>
                    <a:gd name="T22" fmla="*/ 2147483647 w 64"/>
                    <a:gd name="T23" fmla="*/ 2147483647 h 18"/>
                    <a:gd name="T24" fmla="*/ 2147483647 w 64"/>
                    <a:gd name="T25" fmla="*/ 2147483647 h 18"/>
                    <a:gd name="T26" fmla="*/ 2147483647 w 64"/>
                    <a:gd name="T27" fmla="*/ 2147483647 h 18"/>
                    <a:gd name="T28" fmla="*/ 2147483647 w 64"/>
                    <a:gd name="T29" fmla="*/ 2147483647 h 18"/>
                    <a:gd name="T30" fmla="*/ 2147483647 w 64"/>
                    <a:gd name="T31" fmla="*/ 2147483647 h 18"/>
                    <a:gd name="T32" fmla="*/ 2147483647 w 64"/>
                    <a:gd name="T33" fmla="*/ 2147483647 h 18"/>
                    <a:gd name="T34" fmla="*/ 2147483647 w 64"/>
                    <a:gd name="T35" fmla="*/ 2147483647 h 18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64"/>
                    <a:gd name="T55" fmla="*/ 0 h 18"/>
                    <a:gd name="T56" fmla="*/ 64 w 64"/>
                    <a:gd name="T57" fmla="*/ 18 h 18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64" h="18">
                      <a:moveTo>
                        <a:pt x="12" y="18"/>
                      </a:moveTo>
                      <a:lnTo>
                        <a:pt x="6" y="16"/>
                      </a:lnTo>
                      <a:lnTo>
                        <a:pt x="0" y="14"/>
                      </a:lnTo>
                      <a:lnTo>
                        <a:pt x="8" y="12"/>
                      </a:lnTo>
                      <a:lnTo>
                        <a:pt x="18" y="12"/>
                      </a:lnTo>
                      <a:lnTo>
                        <a:pt x="26" y="10"/>
                      </a:lnTo>
                      <a:lnTo>
                        <a:pt x="28" y="10"/>
                      </a:lnTo>
                      <a:lnTo>
                        <a:pt x="30" y="8"/>
                      </a:lnTo>
                      <a:lnTo>
                        <a:pt x="48" y="0"/>
                      </a:lnTo>
                      <a:lnTo>
                        <a:pt x="58" y="2"/>
                      </a:lnTo>
                      <a:lnTo>
                        <a:pt x="64" y="4"/>
                      </a:lnTo>
                      <a:lnTo>
                        <a:pt x="58" y="10"/>
                      </a:lnTo>
                      <a:lnTo>
                        <a:pt x="48" y="16"/>
                      </a:lnTo>
                      <a:lnTo>
                        <a:pt x="30" y="18"/>
                      </a:lnTo>
                      <a:lnTo>
                        <a:pt x="30" y="16"/>
                      </a:lnTo>
                      <a:lnTo>
                        <a:pt x="28" y="16"/>
                      </a:lnTo>
                      <a:lnTo>
                        <a:pt x="22" y="16"/>
                      </a:lnTo>
                      <a:lnTo>
                        <a:pt x="12" y="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50" name="iṥ1ídè">
                  <a:extLst>
                    <a:ext uri="{FF2B5EF4-FFF2-40B4-BE49-F238E27FC236}">
                      <a16:creationId xmlns:a16="http://schemas.microsoft.com/office/drawing/2014/main" id="{B4D52065-43A8-4D92-9E23-89CB517A5A8D}"/>
                    </a:ext>
                  </a:extLst>
                </p:cNvPr>
                <p:cNvSpPr/>
                <p:nvPr/>
              </p:nvSpPr>
              <p:spPr bwMode="auto">
                <a:xfrm>
                  <a:off x="2356410" y="1675017"/>
                  <a:ext cx="128081" cy="70053"/>
                </a:xfrm>
                <a:custGeom>
                  <a:avLst/>
                  <a:gdLst>
                    <a:gd name="T0" fmla="*/ 2147483647 w 74"/>
                    <a:gd name="T1" fmla="*/ 2147483647 h 42"/>
                    <a:gd name="T2" fmla="*/ 2147483647 w 74"/>
                    <a:gd name="T3" fmla="*/ 2147483647 h 42"/>
                    <a:gd name="T4" fmla="*/ 2147483647 w 74"/>
                    <a:gd name="T5" fmla="*/ 2147483647 h 42"/>
                    <a:gd name="T6" fmla="*/ 2147483647 w 74"/>
                    <a:gd name="T7" fmla="*/ 2147483647 h 42"/>
                    <a:gd name="T8" fmla="*/ 2147483647 w 74"/>
                    <a:gd name="T9" fmla="*/ 2147483647 h 42"/>
                    <a:gd name="T10" fmla="*/ 2147483647 w 74"/>
                    <a:gd name="T11" fmla="*/ 2147483647 h 42"/>
                    <a:gd name="T12" fmla="*/ 2147483647 w 74"/>
                    <a:gd name="T13" fmla="*/ 2147483647 h 42"/>
                    <a:gd name="T14" fmla="*/ 2147483647 w 74"/>
                    <a:gd name="T15" fmla="*/ 2147483647 h 42"/>
                    <a:gd name="T16" fmla="*/ 2147483647 w 74"/>
                    <a:gd name="T17" fmla="*/ 2147483647 h 42"/>
                    <a:gd name="T18" fmla="*/ 2147483647 w 74"/>
                    <a:gd name="T19" fmla="*/ 2147483647 h 42"/>
                    <a:gd name="T20" fmla="*/ 2147483647 w 74"/>
                    <a:gd name="T21" fmla="*/ 2147483647 h 42"/>
                    <a:gd name="T22" fmla="*/ 2147483647 w 74"/>
                    <a:gd name="T23" fmla="*/ 2147483647 h 42"/>
                    <a:gd name="T24" fmla="*/ 2147483647 w 74"/>
                    <a:gd name="T25" fmla="*/ 2147483647 h 42"/>
                    <a:gd name="T26" fmla="*/ 2147483647 w 74"/>
                    <a:gd name="T27" fmla="*/ 2147483647 h 42"/>
                    <a:gd name="T28" fmla="*/ 2147483647 w 74"/>
                    <a:gd name="T29" fmla="*/ 2147483647 h 42"/>
                    <a:gd name="T30" fmla="*/ 2147483647 w 74"/>
                    <a:gd name="T31" fmla="*/ 2147483647 h 42"/>
                    <a:gd name="T32" fmla="*/ 2147483647 w 74"/>
                    <a:gd name="T33" fmla="*/ 2147483647 h 42"/>
                    <a:gd name="T34" fmla="*/ 2147483647 w 74"/>
                    <a:gd name="T35" fmla="*/ 2147483647 h 42"/>
                    <a:gd name="T36" fmla="*/ 2147483647 w 74"/>
                    <a:gd name="T37" fmla="*/ 2147483647 h 42"/>
                    <a:gd name="T38" fmla="*/ 0 w 74"/>
                    <a:gd name="T39" fmla="*/ 2147483647 h 42"/>
                    <a:gd name="T40" fmla="*/ 2147483647 w 74"/>
                    <a:gd name="T41" fmla="*/ 2147483647 h 42"/>
                    <a:gd name="T42" fmla="*/ 2147483647 w 74"/>
                    <a:gd name="T43" fmla="*/ 2147483647 h 42"/>
                    <a:gd name="T44" fmla="*/ 2147483647 w 74"/>
                    <a:gd name="T45" fmla="*/ 2147483647 h 42"/>
                    <a:gd name="T46" fmla="*/ 2147483647 w 74"/>
                    <a:gd name="T47" fmla="*/ 2147483647 h 42"/>
                    <a:gd name="T48" fmla="*/ 2147483647 w 74"/>
                    <a:gd name="T49" fmla="*/ 2147483647 h 42"/>
                    <a:gd name="T50" fmla="*/ 2147483647 w 74"/>
                    <a:gd name="T51" fmla="*/ 2147483647 h 42"/>
                    <a:gd name="T52" fmla="*/ 2147483647 w 74"/>
                    <a:gd name="T53" fmla="*/ 2147483647 h 42"/>
                    <a:gd name="T54" fmla="*/ 2147483647 w 74"/>
                    <a:gd name="T55" fmla="*/ 2147483647 h 42"/>
                    <a:gd name="T56" fmla="*/ 2147483647 w 74"/>
                    <a:gd name="T57" fmla="*/ 2147483647 h 42"/>
                    <a:gd name="T58" fmla="*/ 2147483647 w 74"/>
                    <a:gd name="T59" fmla="*/ 2147483647 h 42"/>
                    <a:gd name="T60" fmla="*/ 2147483647 w 74"/>
                    <a:gd name="T61" fmla="*/ 2147483647 h 42"/>
                    <a:gd name="T62" fmla="*/ 2147483647 w 74"/>
                    <a:gd name="T63" fmla="*/ 2147483647 h 42"/>
                    <a:gd name="T64" fmla="*/ 2147483647 w 74"/>
                    <a:gd name="T65" fmla="*/ 2147483647 h 42"/>
                    <a:gd name="T66" fmla="*/ 2147483647 w 74"/>
                    <a:gd name="T67" fmla="*/ 0 h 42"/>
                    <a:gd name="T68" fmla="*/ 2147483647 w 74"/>
                    <a:gd name="T69" fmla="*/ 2147483647 h 42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4"/>
                    <a:gd name="T106" fmla="*/ 0 h 42"/>
                    <a:gd name="T107" fmla="*/ 74 w 74"/>
                    <a:gd name="T108" fmla="*/ 42 h 42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4" h="42">
                      <a:moveTo>
                        <a:pt x="74" y="4"/>
                      </a:moveTo>
                      <a:lnTo>
                        <a:pt x="70" y="6"/>
                      </a:lnTo>
                      <a:lnTo>
                        <a:pt x="66" y="8"/>
                      </a:lnTo>
                      <a:lnTo>
                        <a:pt x="58" y="14"/>
                      </a:lnTo>
                      <a:lnTo>
                        <a:pt x="66" y="22"/>
                      </a:lnTo>
                      <a:lnTo>
                        <a:pt x="56" y="28"/>
                      </a:lnTo>
                      <a:lnTo>
                        <a:pt x="52" y="30"/>
                      </a:lnTo>
                      <a:lnTo>
                        <a:pt x="48" y="28"/>
                      </a:lnTo>
                      <a:lnTo>
                        <a:pt x="48" y="32"/>
                      </a:lnTo>
                      <a:lnTo>
                        <a:pt x="44" y="34"/>
                      </a:lnTo>
                      <a:lnTo>
                        <a:pt x="38" y="36"/>
                      </a:lnTo>
                      <a:lnTo>
                        <a:pt x="32" y="38"/>
                      </a:lnTo>
                      <a:lnTo>
                        <a:pt x="26" y="42"/>
                      </a:lnTo>
                      <a:lnTo>
                        <a:pt x="18" y="42"/>
                      </a:lnTo>
                      <a:lnTo>
                        <a:pt x="18" y="36"/>
                      </a:lnTo>
                      <a:lnTo>
                        <a:pt x="16" y="34"/>
                      </a:lnTo>
                      <a:lnTo>
                        <a:pt x="10" y="32"/>
                      </a:lnTo>
                      <a:lnTo>
                        <a:pt x="4" y="28"/>
                      </a:lnTo>
                      <a:lnTo>
                        <a:pt x="2" y="26"/>
                      </a:lnTo>
                      <a:lnTo>
                        <a:pt x="0" y="22"/>
                      </a:lnTo>
                      <a:lnTo>
                        <a:pt x="2" y="20"/>
                      </a:lnTo>
                      <a:lnTo>
                        <a:pt x="4" y="18"/>
                      </a:lnTo>
                      <a:lnTo>
                        <a:pt x="8" y="16"/>
                      </a:lnTo>
                      <a:lnTo>
                        <a:pt x="14" y="16"/>
                      </a:lnTo>
                      <a:lnTo>
                        <a:pt x="16" y="18"/>
                      </a:lnTo>
                      <a:lnTo>
                        <a:pt x="20" y="20"/>
                      </a:lnTo>
                      <a:lnTo>
                        <a:pt x="22" y="20"/>
                      </a:lnTo>
                      <a:lnTo>
                        <a:pt x="30" y="18"/>
                      </a:lnTo>
                      <a:lnTo>
                        <a:pt x="32" y="16"/>
                      </a:lnTo>
                      <a:lnTo>
                        <a:pt x="32" y="14"/>
                      </a:lnTo>
                      <a:lnTo>
                        <a:pt x="32" y="8"/>
                      </a:lnTo>
                      <a:lnTo>
                        <a:pt x="38" y="4"/>
                      </a:lnTo>
                      <a:lnTo>
                        <a:pt x="50" y="4"/>
                      </a:lnTo>
                      <a:lnTo>
                        <a:pt x="74" y="0"/>
                      </a:lnTo>
                      <a:lnTo>
                        <a:pt x="74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51" name="ïṥ1îḓè">
                  <a:extLst>
                    <a:ext uri="{FF2B5EF4-FFF2-40B4-BE49-F238E27FC236}">
                      <a16:creationId xmlns:a16="http://schemas.microsoft.com/office/drawing/2014/main" id="{E0D024EB-3C49-4718-A99F-15187C5F9DC6}"/>
                    </a:ext>
                  </a:extLst>
                </p:cNvPr>
                <p:cNvSpPr/>
                <p:nvPr/>
              </p:nvSpPr>
              <p:spPr bwMode="auto">
                <a:xfrm>
                  <a:off x="2332997" y="1777294"/>
                  <a:ext cx="67484" cy="36427"/>
                </a:xfrm>
                <a:custGeom>
                  <a:avLst/>
                  <a:gdLst>
                    <a:gd name="T0" fmla="*/ 2147483647 w 40"/>
                    <a:gd name="T1" fmla="*/ 2147483647 h 22"/>
                    <a:gd name="T2" fmla="*/ 2147483647 w 40"/>
                    <a:gd name="T3" fmla="*/ 2147483647 h 22"/>
                    <a:gd name="T4" fmla="*/ 2147483647 w 40"/>
                    <a:gd name="T5" fmla="*/ 2147483647 h 22"/>
                    <a:gd name="T6" fmla="*/ 0 w 40"/>
                    <a:gd name="T7" fmla="*/ 2147483647 h 22"/>
                    <a:gd name="T8" fmla="*/ 2147483647 w 40"/>
                    <a:gd name="T9" fmla="*/ 2147483647 h 22"/>
                    <a:gd name="T10" fmla="*/ 2147483647 w 40"/>
                    <a:gd name="T11" fmla="*/ 2147483647 h 22"/>
                    <a:gd name="T12" fmla="*/ 2147483647 w 40"/>
                    <a:gd name="T13" fmla="*/ 0 h 22"/>
                    <a:gd name="T14" fmla="*/ 2147483647 w 40"/>
                    <a:gd name="T15" fmla="*/ 2147483647 h 22"/>
                    <a:gd name="T16" fmla="*/ 2147483647 w 40"/>
                    <a:gd name="T17" fmla="*/ 2147483647 h 22"/>
                    <a:gd name="T18" fmla="*/ 2147483647 w 40"/>
                    <a:gd name="T19" fmla="*/ 2147483647 h 22"/>
                    <a:gd name="T20" fmla="*/ 2147483647 w 40"/>
                    <a:gd name="T21" fmla="*/ 2147483647 h 22"/>
                    <a:gd name="T22" fmla="*/ 2147483647 w 40"/>
                    <a:gd name="T23" fmla="*/ 2147483647 h 22"/>
                    <a:gd name="T24" fmla="*/ 2147483647 w 40"/>
                    <a:gd name="T25" fmla="*/ 2147483647 h 2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40"/>
                    <a:gd name="T40" fmla="*/ 0 h 22"/>
                    <a:gd name="T41" fmla="*/ 40 w 40"/>
                    <a:gd name="T42" fmla="*/ 22 h 2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40" h="22">
                      <a:moveTo>
                        <a:pt x="22" y="22"/>
                      </a:moveTo>
                      <a:lnTo>
                        <a:pt x="16" y="22"/>
                      </a:lnTo>
                      <a:lnTo>
                        <a:pt x="8" y="20"/>
                      </a:lnTo>
                      <a:lnTo>
                        <a:pt x="0" y="14"/>
                      </a:lnTo>
                      <a:lnTo>
                        <a:pt x="6" y="10"/>
                      </a:lnTo>
                      <a:lnTo>
                        <a:pt x="12" y="6"/>
                      </a:lnTo>
                      <a:lnTo>
                        <a:pt x="30" y="0"/>
                      </a:lnTo>
                      <a:lnTo>
                        <a:pt x="32" y="4"/>
                      </a:lnTo>
                      <a:lnTo>
                        <a:pt x="34" y="6"/>
                      </a:lnTo>
                      <a:lnTo>
                        <a:pt x="40" y="6"/>
                      </a:lnTo>
                      <a:lnTo>
                        <a:pt x="40" y="18"/>
                      </a:lnTo>
                      <a:lnTo>
                        <a:pt x="32" y="22"/>
                      </a:lnTo>
                      <a:lnTo>
                        <a:pt x="22" y="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52" name="íṡḷiḍe">
                  <a:extLst>
                    <a:ext uri="{FF2B5EF4-FFF2-40B4-BE49-F238E27FC236}">
                      <a16:creationId xmlns:a16="http://schemas.microsoft.com/office/drawing/2014/main" id="{5A358314-3370-4D96-93B2-878920317758}"/>
                    </a:ext>
                  </a:extLst>
                </p:cNvPr>
                <p:cNvSpPr/>
                <p:nvPr/>
              </p:nvSpPr>
              <p:spPr bwMode="auto">
                <a:xfrm>
                  <a:off x="2478983" y="1886577"/>
                  <a:ext cx="140476" cy="70053"/>
                </a:xfrm>
                <a:custGeom>
                  <a:avLst/>
                  <a:gdLst>
                    <a:gd name="T0" fmla="*/ 2147483647 w 80"/>
                    <a:gd name="T1" fmla="*/ 2147483647 h 42"/>
                    <a:gd name="T2" fmla="*/ 2147483647 w 80"/>
                    <a:gd name="T3" fmla="*/ 2147483647 h 42"/>
                    <a:gd name="T4" fmla="*/ 2147483647 w 80"/>
                    <a:gd name="T5" fmla="*/ 2147483647 h 42"/>
                    <a:gd name="T6" fmla="*/ 2147483647 w 80"/>
                    <a:gd name="T7" fmla="*/ 2147483647 h 42"/>
                    <a:gd name="T8" fmla="*/ 2147483647 w 80"/>
                    <a:gd name="T9" fmla="*/ 2147483647 h 42"/>
                    <a:gd name="T10" fmla="*/ 2147483647 w 80"/>
                    <a:gd name="T11" fmla="*/ 2147483647 h 42"/>
                    <a:gd name="T12" fmla="*/ 2147483647 w 80"/>
                    <a:gd name="T13" fmla="*/ 2147483647 h 42"/>
                    <a:gd name="T14" fmla="*/ 2147483647 w 80"/>
                    <a:gd name="T15" fmla="*/ 2147483647 h 42"/>
                    <a:gd name="T16" fmla="*/ 2147483647 w 80"/>
                    <a:gd name="T17" fmla="*/ 2147483647 h 42"/>
                    <a:gd name="T18" fmla="*/ 2147483647 w 80"/>
                    <a:gd name="T19" fmla="*/ 2147483647 h 42"/>
                    <a:gd name="T20" fmla="*/ 2147483647 w 80"/>
                    <a:gd name="T21" fmla="*/ 2147483647 h 42"/>
                    <a:gd name="T22" fmla="*/ 2147483647 w 80"/>
                    <a:gd name="T23" fmla="*/ 2147483647 h 42"/>
                    <a:gd name="T24" fmla="*/ 2147483647 w 80"/>
                    <a:gd name="T25" fmla="*/ 2147483647 h 42"/>
                    <a:gd name="T26" fmla="*/ 2147483647 w 80"/>
                    <a:gd name="T27" fmla="*/ 2147483647 h 42"/>
                    <a:gd name="T28" fmla="*/ 0 w 80"/>
                    <a:gd name="T29" fmla="*/ 2147483647 h 42"/>
                    <a:gd name="T30" fmla="*/ 2147483647 w 80"/>
                    <a:gd name="T31" fmla="*/ 2147483647 h 42"/>
                    <a:gd name="T32" fmla="*/ 2147483647 w 80"/>
                    <a:gd name="T33" fmla="*/ 2147483647 h 42"/>
                    <a:gd name="T34" fmla="*/ 2147483647 w 80"/>
                    <a:gd name="T35" fmla="*/ 0 h 42"/>
                    <a:gd name="T36" fmla="*/ 2147483647 w 80"/>
                    <a:gd name="T37" fmla="*/ 2147483647 h 42"/>
                    <a:gd name="T38" fmla="*/ 2147483647 w 80"/>
                    <a:gd name="T39" fmla="*/ 2147483647 h 42"/>
                    <a:gd name="T40" fmla="*/ 2147483647 w 80"/>
                    <a:gd name="T41" fmla="*/ 2147483647 h 42"/>
                    <a:gd name="T42" fmla="*/ 2147483647 w 80"/>
                    <a:gd name="T43" fmla="*/ 2147483647 h 42"/>
                    <a:gd name="T44" fmla="*/ 2147483647 w 80"/>
                    <a:gd name="T45" fmla="*/ 2147483647 h 42"/>
                    <a:gd name="T46" fmla="*/ 2147483647 w 80"/>
                    <a:gd name="T47" fmla="*/ 2147483647 h 42"/>
                    <a:gd name="T48" fmla="*/ 2147483647 w 80"/>
                    <a:gd name="T49" fmla="*/ 2147483647 h 42"/>
                    <a:gd name="T50" fmla="*/ 2147483647 w 80"/>
                    <a:gd name="T51" fmla="*/ 2147483647 h 42"/>
                    <a:gd name="T52" fmla="*/ 2147483647 w 80"/>
                    <a:gd name="T53" fmla="*/ 2147483647 h 42"/>
                    <a:gd name="T54" fmla="*/ 2147483647 w 80"/>
                    <a:gd name="T55" fmla="*/ 2147483647 h 42"/>
                    <a:gd name="T56" fmla="*/ 2147483647 w 80"/>
                    <a:gd name="T57" fmla="*/ 2147483647 h 42"/>
                    <a:gd name="T58" fmla="*/ 2147483647 w 80"/>
                    <a:gd name="T59" fmla="*/ 2147483647 h 42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w 80"/>
                    <a:gd name="T91" fmla="*/ 0 h 42"/>
                    <a:gd name="T92" fmla="*/ 80 w 80"/>
                    <a:gd name="T93" fmla="*/ 42 h 42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T90" t="T91" r="T92" b="T93"/>
                  <a:pathLst>
                    <a:path w="80" h="42">
                      <a:moveTo>
                        <a:pt x="58" y="40"/>
                      </a:moveTo>
                      <a:lnTo>
                        <a:pt x="56" y="30"/>
                      </a:lnTo>
                      <a:lnTo>
                        <a:pt x="52" y="26"/>
                      </a:lnTo>
                      <a:lnTo>
                        <a:pt x="48" y="26"/>
                      </a:lnTo>
                      <a:lnTo>
                        <a:pt x="42" y="26"/>
                      </a:lnTo>
                      <a:lnTo>
                        <a:pt x="38" y="30"/>
                      </a:lnTo>
                      <a:lnTo>
                        <a:pt x="30" y="36"/>
                      </a:lnTo>
                      <a:lnTo>
                        <a:pt x="22" y="40"/>
                      </a:lnTo>
                      <a:lnTo>
                        <a:pt x="16" y="42"/>
                      </a:lnTo>
                      <a:lnTo>
                        <a:pt x="10" y="40"/>
                      </a:lnTo>
                      <a:lnTo>
                        <a:pt x="14" y="38"/>
                      </a:lnTo>
                      <a:lnTo>
                        <a:pt x="10" y="36"/>
                      </a:lnTo>
                      <a:lnTo>
                        <a:pt x="6" y="36"/>
                      </a:lnTo>
                      <a:lnTo>
                        <a:pt x="4" y="36"/>
                      </a:lnTo>
                      <a:lnTo>
                        <a:pt x="0" y="34"/>
                      </a:lnTo>
                      <a:lnTo>
                        <a:pt x="8" y="24"/>
                      </a:lnTo>
                      <a:lnTo>
                        <a:pt x="22" y="14"/>
                      </a:lnTo>
                      <a:lnTo>
                        <a:pt x="46" y="0"/>
                      </a:lnTo>
                      <a:lnTo>
                        <a:pt x="52" y="6"/>
                      </a:lnTo>
                      <a:lnTo>
                        <a:pt x="58" y="12"/>
                      </a:lnTo>
                      <a:lnTo>
                        <a:pt x="70" y="22"/>
                      </a:lnTo>
                      <a:lnTo>
                        <a:pt x="68" y="28"/>
                      </a:lnTo>
                      <a:lnTo>
                        <a:pt x="74" y="28"/>
                      </a:lnTo>
                      <a:lnTo>
                        <a:pt x="80" y="30"/>
                      </a:lnTo>
                      <a:lnTo>
                        <a:pt x="74" y="36"/>
                      </a:lnTo>
                      <a:lnTo>
                        <a:pt x="70" y="38"/>
                      </a:lnTo>
                      <a:lnTo>
                        <a:pt x="64" y="40"/>
                      </a:lnTo>
                      <a:lnTo>
                        <a:pt x="60" y="38"/>
                      </a:lnTo>
                      <a:lnTo>
                        <a:pt x="60" y="36"/>
                      </a:lnTo>
                      <a:lnTo>
                        <a:pt x="58" y="4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53" name="îśḷïďè">
                  <a:extLst>
                    <a:ext uri="{FF2B5EF4-FFF2-40B4-BE49-F238E27FC236}">
                      <a16:creationId xmlns:a16="http://schemas.microsoft.com/office/drawing/2014/main" id="{2322ADEC-1663-4C3B-9023-7E0DC5A7F986}"/>
                    </a:ext>
                  </a:extLst>
                </p:cNvPr>
                <p:cNvSpPr/>
                <p:nvPr/>
              </p:nvSpPr>
              <p:spPr bwMode="auto">
                <a:xfrm>
                  <a:off x="2425270" y="1610569"/>
                  <a:ext cx="115686" cy="40630"/>
                </a:xfrm>
                <a:custGeom>
                  <a:avLst/>
                  <a:gdLst>
                    <a:gd name="T0" fmla="*/ 2147483647 w 66"/>
                    <a:gd name="T1" fmla="*/ 2147483647 h 24"/>
                    <a:gd name="T2" fmla="*/ 2147483647 w 66"/>
                    <a:gd name="T3" fmla="*/ 2147483647 h 24"/>
                    <a:gd name="T4" fmla="*/ 2147483647 w 66"/>
                    <a:gd name="T5" fmla="*/ 2147483647 h 24"/>
                    <a:gd name="T6" fmla="*/ 2147483647 w 66"/>
                    <a:gd name="T7" fmla="*/ 2147483647 h 24"/>
                    <a:gd name="T8" fmla="*/ 2147483647 w 66"/>
                    <a:gd name="T9" fmla="*/ 2147483647 h 24"/>
                    <a:gd name="T10" fmla="*/ 2147483647 w 66"/>
                    <a:gd name="T11" fmla="*/ 2147483647 h 24"/>
                    <a:gd name="T12" fmla="*/ 2147483647 w 66"/>
                    <a:gd name="T13" fmla="*/ 2147483647 h 24"/>
                    <a:gd name="T14" fmla="*/ 2147483647 w 66"/>
                    <a:gd name="T15" fmla="*/ 2147483647 h 24"/>
                    <a:gd name="T16" fmla="*/ 2147483647 w 66"/>
                    <a:gd name="T17" fmla="*/ 2147483647 h 24"/>
                    <a:gd name="T18" fmla="*/ 2147483647 w 66"/>
                    <a:gd name="T19" fmla="*/ 2147483647 h 24"/>
                    <a:gd name="T20" fmla="*/ 2147483647 w 66"/>
                    <a:gd name="T21" fmla="*/ 0 h 24"/>
                    <a:gd name="T22" fmla="*/ 2147483647 w 66"/>
                    <a:gd name="T23" fmla="*/ 0 h 24"/>
                    <a:gd name="T24" fmla="*/ 2147483647 w 66"/>
                    <a:gd name="T25" fmla="*/ 2147483647 h 24"/>
                    <a:gd name="T26" fmla="*/ 2147483647 w 66"/>
                    <a:gd name="T27" fmla="*/ 2147483647 h 24"/>
                    <a:gd name="T28" fmla="*/ 2147483647 w 66"/>
                    <a:gd name="T29" fmla="*/ 0 h 24"/>
                    <a:gd name="T30" fmla="*/ 2147483647 w 66"/>
                    <a:gd name="T31" fmla="*/ 2147483647 h 24"/>
                    <a:gd name="T32" fmla="*/ 2147483647 w 66"/>
                    <a:gd name="T33" fmla="*/ 2147483647 h 24"/>
                    <a:gd name="T34" fmla="*/ 2147483647 w 66"/>
                    <a:gd name="T35" fmla="*/ 2147483647 h 24"/>
                    <a:gd name="T36" fmla="*/ 2147483647 w 66"/>
                    <a:gd name="T37" fmla="*/ 2147483647 h 24"/>
                    <a:gd name="T38" fmla="*/ 2147483647 w 66"/>
                    <a:gd name="T39" fmla="*/ 2147483647 h 24"/>
                    <a:gd name="T40" fmla="*/ 2147483647 w 66"/>
                    <a:gd name="T41" fmla="*/ 2147483647 h 24"/>
                    <a:gd name="T42" fmla="*/ 2147483647 w 66"/>
                    <a:gd name="T43" fmla="*/ 2147483647 h 24"/>
                    <a:gd name="T44" fmla="*/ 2147483647 w 66"/>
                    <a:gd name="T45" fmla="*/ 2147483647 h 24"/>
                    <a:gd name="T46" fmla="*/ 2147483647 w 66"/>
                    <a:gd name="T47" fmla="*/ 2147483647 h 24"/>
                    <a:gd name="T48" fmla="*/ 2147483647 w 66"/>
                    <a:gd name="T49" fmla="*/ 2147483647 h 24"/>
                    <a:gd name="T50" fmla="*/ 2147483647 w 66"/>
                    <a:gd name="T51" fmla="*/ 2147483647 h 24"/>
                    <a:gd name="T52" fmla="*/ 2147483647 w 66"/>
                    <a:gd name="T53" fmla="*/ 2147483647 h 24"/>
                    <a:gd name="T54" fmla="*/ 2147483647 w 66"/>
                    <a:gd name="T55" fmla="*/ 2147483647 h 24"/>
                    <a:gd name="T56" fmla="*/ 2147483647 w 66"/>
                    <a:gd name="T57" fmla="*/ 2147483647 h 24"/>
                    <a:gd name="T58" fmla="*/ 0 w 66"/>
                    <a:gd name="T59" fmla="*/ 2147483647 h 24"/>
                    <a:gd name="T60" fmla="*/ 0 w 66"/>
                    <a:gd name="T61" fmla="*/ 2147483647 h 24"/>
                    <a:gd name="T62" fmla="*/ 0 w 66"/>
                    <a:gd name="T63" fmla="*/ 2147483647 h 24"/>
                    <a:gd name="T64" fmla="*/ 2147483647 w 66"/>
                    <a:gd name="T65" fmla="*/ 2147483647 h 24"/>
                    <a:gd name="T66" fmla="*/ 2147483647 w 66"/>
                    <a:gd name="T67" fmla="*/ 0 h 24"/>
                    <a:gd name="T68" fmla="*/ 2147483647 w 66"/>
                    <a:gd name="T69" fmla="*/ 2147483647 h 24"/>
                    <a:gd name="T70" fmla="*/ 2147483647 w 66"/>
                    <a:gd name="T71" fmla="*/ 2147483647 h 24"/>
                    <a:gd name="T72" fmla="*/ 2147483647 w 66"/>
                    <a:gd name="T73" fmla="*/ 2147483647 h 24"/>
                    <a:gd name="T74" fmla="*/ 2147483647 w 66"/>
                    <a:gd name="T75" fmla="*/ 2147483647 h 24"/>
                    <a:gd name="T76" fmla="*/ 2147483647 w 66"/>
                    <a:gd name="T77" fmla="*/ 2147483647 h 24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66"/>
                    <a:gd name="T118" fmla="*/ 0 h 24"/>
                    <a:gd name="T119" fmla="*/ 66 w 66"/>
                    <a:gd name="T120" fmla="*/ 24 h 24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66" h="24">
                      <a:moveTo>
                        <a:pt x="10" y="6"/>
                      </a:moveTo>
                      <a:lnTo>
                        <a:pt x="16" y="10"/>
                      </a:lnTo>
                      <a:lnTo>
                        <a:pt x="22" y="12"/>
                      </a:lnTo>
                      <a:lnTo>
                        <a:pt x="24" y="8"/>
                      </a:lnTo>
                      <a:lnTo>
                        <a:pt x="24" y="6"/>
                      </a:lnTo>
                      <a:lnTo>
                        <a:pt x="26" y="6"/>
                      </a:lnTo>
                      <a:lnTo>
                        <a:pt x="30" y="6"/>
                      </a:lnTo>
                      <a:lnTo>
                        <a:pt x="34" y="8"/>
                      </a:lnTo>
                      <a:lnTo>
                        <a:pt x="38" y="12"/>
                      </a:lnTo>
                      <a:lnTo>
                        <a:pt x="40" y="4"/>
                      </a:lnTo>
                      <a:lnTo>
                        <a:pt x="42" y="0"/>
                      </a:lnTo>
                      <a:lnTo>
                        <a:pt x="46" y="0"/>
                      </a:lnTo>
                      <a:lnTo>
                        <a:pt x="56" y="2"/>
                      </a:lnTo>
                      <a:lnTo>
                        <a:pt x="62" y="2"/>
                      </a:lnTo>
                      <a:lnTo>
                        <a:pt x="64" y="0"/>
                      </a:lnTo>
                      <a:lnTo>
                        <a:pt x="66" y="6"/>
                      </a:lnTo>
                      <a:lnTo>
                        <a:pt x="62" y="12"/>
                      </a:lnTo>
                      <a:lnTo>
                        <a:pt x="56" y="16"/>
                      </a:lnTo>
                      <a:lnTo>
                        <a:pt x="46" y="20"/>
                      </a:lnTo>
                      <a:lnTo>
                        <a:pt x="42" y="20"/>
                      </a:lnTo>
                      <a:lnTo>
                        <a:pt x="36" y="20"/>
                      </a:lnTo>
                      <a:lnTo>
                        <a:pt x="34" y="24"/>
                      </a:lnTo>
                      <a:lnTo>
                        <a:pt x="28" y="24"/>
                      </a:lnTo>
                      <a:lnTo>
                        <a:pt x="24" y="24"/>
                      </a:lnTo>
                      <a:lnTo>
                        <a:pt x="20" y="22"/>
                      </a:lnTo>
                      <a:lnTo>
                        <a:pt x="18" y="20"/>
                      </a:lnTo>
                      <a:lnTo>
                        <a:pt x="18" y="14"/>
                      </a:lnTo>
                      <a:lnTo>
                        <a:pt x="6" y="14"/>
                      </a:lnTo>
                      <a:lnTo>
                        <a:pt x="2" y="14"/>
                      </a:lnTo>
                      <a:lnTo>
                        <a:pt x="0" y="10"/>
                      </a:lnTo>
                      <a:lnTo>
                        <a:pt x="0" y="6"/>
                      </a:lnTo>
                      <a:lnTo>
                        <a:pt x="0" y="4"/>
                      </a:lnTo>
                      <a:lnTo>
                        <a:pt x="2" y="2"/>
                      </a:lnTo>
                      <a:lnTo>
                        <a:pt x="8" y="0"/>
                      </a:lnTo>
                      <a:lnTo>
                        <a:pt x="10" y="2"/>
                      </a:lnTo>
                      <a:lnTo>
                        <a:pt x="12" y="4"/>
                      </a:lnTo>
                      <a:lnTo>
                        <a:pt x="16" y="10"/>
                      </a:lnTo>
                      <a:lnTo>
                        <a:pt x="16" y="8"/>
                      </a:lnTo>
                      <a:lnTo>
                        <a:pt x="10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54" name="íslïḑe">
                  <a:extLst>
                    <a:ext uri="{FF2B5EF4-FFF2-40B4-BE49-F238E27FC236}">
                      <a16:creationId xmlns:a16="http://schemas.microsoft.com/office/drawing/2014/main" id="{CA3D70F2-5C15-4AEF-AFD4-EB0A23871422}"/>
                    </a:ext>
                  </a:extLst>
                </p:cNvPr>
                <p:cNvSpPr/>
                <p:nvPr/>
              </p:nvSpPr>
              <p:spPr bwMode="auto">
                <a:xfrm>
                  <a:off x="2578142" y="1600760"/>
                  <a:ext cx="283707" cy="63047"/>
                </a:xfrm>
                <a:custGeom>
                  <a:avLst/>
                  <a:gdLst>
                    <a:gd name="T0" fmla="*/ 2147483647 w 164"/>
                    <a:gd name="T1" fmla="*/ 2147483647 h 38"/>
                    <a:gd name="T2" fmla="*/ 2147483647 w 164"/>
                    <a:gd name="T3" fmla="*/ 2147483647 h 38"/>
                    <a:gd name="T4" fmla="*/ 2147483647 w 164"/>
                    <a:gd name="T5" fmla="*/ 2147483647 h 38"/>
                    <a:gd name="T6" fmla="*/ 2147483647 w 164"/>
                    <a:gd name="T7" fmla="*/ 2147483647 h 38"/>
                    <a:gd name="T8" fmla="*/ 2147483647 w 164"/>
                    <a:gd name="T9" fmla="*/ 2147483647 h 38"/>
                    <a:gd name="T10" fmla="*/ 2147483647 w 164"/>
                    <a:gd name="T11" fmla="*/ 2147483647 h 38"/>
                    <a:gd name="T12" fmla="*/ 2147483647 w 164"/>
                    <a:gd name="T13" fmla="*/ 2147483647 h 38"/>
                    <a:gd name="T14" fmla="*/ 2147483647 w 164"/>
                    <a:gd name="T15" fmla="*/ 2147483647 h 38"/>
                    <a:gd name="T16" fmla="*/ 0 w 164"/>
                    <a:gd name="T17" fmla="*/ 2147483647 h 38"/>
                    <a:gd name="T18" fmla="*/ 2147483647 w 164"/>
                    <a:gd name="T19" fmla="*/ 2147483647 h 38"/>
                    <a:gd name="T20" fmla="*/ 2147483647 w 164"/>
                    <a:gd name="T21" fmla="*/ 0 h 38"/>
                    <a:gd name="T22" fmla="*/ 2147483647 w 164"/>
                    <a:gd name="T23" fmla="*/ 2147483647 h 38"/>
                    <a:gd name="T24" fmla="*/ 2147483647 w 164"/>
                    <a:gd name="T25" fmla="*/ 2147483647 h 38"/>
                    <a:gd name="T26" fmla="*/ 2147483647 w 164"/>
                    <a:gd name="T27" fmla="*/ 2147483647 h 38"/>
                    <a:gd name="T28" fmla="*/ 2147483647 w 164"/>
                    <a:gd name="T29" fmla="*/ 2147483647 h 38"/>
                    <a:gd name="T30" fmla="*/ 2147483647 w 164"/>
                    <a:gd name="T31" fmla="*/ 2147483647 h 38"/>
                    <a:gd name="T32" fmla="*/ 2147483647 w 164"/>
                    <a:gd name="T33" fmla="*/ 2147483647 h 38"/>
                    <a:gd name="T34" fmla="*/ 2147483647 w 164"/>
                    <a:gd name="T35" fmla="*/ 2147483647 h 38"/>
                    <a:gd name="T36" fmla="*/ 2147483647 w 164"/>
                    <a:gd name="T37" fmla="*/ 2147483647 h 38"/>
                    <a:gd name="T38" fmla="*/ 2147483647 w 164"/>
                    <a:gd name="T39" fmla="*/ 2147483647 h 38"/>
                    <a:gd name="T40" fmla="*/ 2147483647 w 164"/>
                    <a:gd name="T41" fmla="*/ 2147483647 h 38"/>
                    <a:gd name="T42" fmla="*/ 2147483647 w 164"/>
                    <a:gd name="T43" fmla="*/ 2147483647 h 38"/>
                    <a:gd name="T44" fmla="*/ 2147483647 w 164"/>
                    <a:gd name="T45" fmla="*/ 2147483647 h 38"/>
                    <a:gd name="T46" fmla="*/ 2147483647 w 164"/>
                    <a:gd name="T47" fmla="*/ 2147483647 h 38"/>
                    <a:gd name="T48" fmla="*/ 2147483647 w 164"/>
                    <a:gd name="T49" fmla="*/ 2147483647 h 38"/>
                    <a:gd name="T50" fmla="*/ 2147483647 w 164"/>
                    <a:gd name="T51" fmla="*/ 2147483647 h 38"/>
                    <a:gd name="T52" fmla="*/ 2147483647 w 164"/>
                    <a:gd name="T53" fmla="*/ 2147483647 h 38"/>
                    <a:gd name="T54" fmla="*/ 2147483647 w 164"/>
                    <a:gd name="T55" fmla="*/ 2147483647 h 38"/>
                    <a:gd name="T56" fmla="*/ 2147483647 w 164"/>
                    <a:gd name="T57" fmla="*/ 2147483647 h 38"/>
                    <a:gd name="T58" fmla="*/ 2147483647 w 164"/>
                    <a:gd name="T59" fmla="*/ 2147483647 h 38"/>
                    <a:gd name="T60" fmla="*/ 2147483647 w 164"/>
                    <a:gd name="T61" fmla="*/ 2147483647 h 38"/>
                    <a:gd name="T62" fmla="*/ 2147483647 w 164"/>
                    <a:gd name="T63" fmla="*/ 2147483647 h 38"/>
                    <a:gd name="T64" fmla="*/ 2147483647 w 164"/>
                    <a:gd name="T65" fmla="*/ 2147483647 h 38"/>
                    <a:gd name="T66" fmla="*/ 2147483647 w 164"/>
                    <a:gd name="T67" fmla="*/ 2147483647 h 38"/>
                    <a:gd name="T68" fmla="*/ 2147483647 w 164"/>
                    <a:gd name="T69" fmla="*/ 2147483647 h 38"/>
                    <a:gd name="T70" fmla="*/ 2147483647 w 164"/>
                    <a:gd name="T71" fmla="*/ 2147483647 h 38"/>
                    <a:gd name="T72" fmla="*/ 2147483647 w 164"/>
                    <a:gd name="T73" fmla="*/ 2147483647 h 38"/>
                    <a:gd name="T74" fmla="*/ 2147483647 w 164"/>
                    <a:gd name="T75" fmla="*/ 2147483647 h 38"/>
                    <a:gd name="T76" fmla="*/ 2147483647 w 164"/>
                    <a:gd name="T77" fmla="*/ 2147483647 h 38"/>
                    <a:gd name="T78" fmla="*/ 2147483647 w 164"/>
                    <a:gd name="T79" fmla="*/ 2147483647 h 38"/>
                    <a:gd name="T80" fmla="*/ 2147483647 w 164"/>
                    <a:gd name="T81" fmla="*/ 2147483647 h 38"/>
                    <a:gd name="T82" fmla="*/ 2147483647 w 164"/>
                    <a:gd name="T83" fmla="*/ 2147483647 h 38"/>
                    <a:gd name="T84" fmla="*/ 2147483647 w 164"/>
                    <a:gd name="T85" fmla="*/ 2147483647 h 38"/>
                    <a:gd name="T86" fmla="*/ 2147483647 w 164"/>
                    <a:gd name="T87" fmla="*/ 2147483647 h 38"/>
                    <a:gd name="T88" fmla="*/ 2147483647 w 164"/>
                    <a:gd name="T89" fmla="*/ 2147483647 h 38"/>
                    <a:gd name="T90" fmla="*/ 2147483647 w 164"/>
                    <a:gd name="T91" fmla="*/ 2147483647 h 38"/>
                    <a:gd name="T92" fmla="*/ 2147483647 w 164"/>
                    <a:gd name="T93" fmla="*/ 2147483647 h 38"/>
                    <a:gd name="T94" fmla="*/ 2147483647 w 164"/>
                    <a:gd name="T95" fmla="*/ 2147483647 h 38"/>
                    <a:gd name="T96" fmla="*/ 2147483647 w 164"/>
                    <a:gd name="T97" fmla="*/ 2147483647 h 38"/>
                    <a:gd name="T98" fmla="*/ 2147483647 w 164"/>
                    <a:gd name="T99" fmla="*/ 2147483647 h 38"/>
                    <a:gd name="T100" fmla="*/ 2147483647 w 164"/>
                    <a:gd name="T101" fmla="*/ 2147483647 h 38"/>
                    <a:gd name="T102" fmla="*/ 2147483647 w 164"/>
                    <a:gd name="T103" fmla="*/ 2147483647 h 38"/>
                    <a:gd name="T104" fmla="*/ 2147483647 w 164"/>
                    <a:gd name="T105" fmla="*/ 2147483647 h 38"/>
                    <a:gd name="T106" fmla="*/ 2147483647 w 164"/>
                    <a:gd name="T107" fmla="*/ 2147483647 h 38"/>
                    <a:gd name="T108" fmla="*/ 2147483647 w 164"/>
                    <a:gd name="T109" fmla="*/ 2147483647 h 38"/>
                    <a:gd name="T110" fmla="*/ 2147483647 w 164"/>
                    <a:gd name="T111" fmla="*/ 2147483647 h 38"/>
                    <a:gd name="T112" fmla="*/ 2147483647 w 164"/>
                    <a:gd name="T113" fmla="*/ 2147483647 h 38"/>
                    <a:gd name="T114" fmla="*/ 2147483647 w 164"/>
                    <a:gd name="T115" fmla="*/ 2147483647 h 38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164"/>
                    <a:gd name="T175" fmla="*/ 0 h 38"/>
                    <a:gd name="T176" fmla="*/ 164 w 164"/>
                    <a:gd name="T177" fmla="*/ 38 h 38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164" h="38">
                      <a:moveTo>
                        <a:pt x="30" y="22"/>
                      </a:moveTo>
                      <a:lnTo>
                        <a:pt x="36" y="18"/>
                      </a:lnTo>
                      <a:lnTo>
                        <a:pt x="32" y="16"/>
                      </a:lnTo>
                      <a:lnTo>
                        <a:pt x="28" y="16"/>
                      </a:lnTo>
                      <a:lnTo>
                        <a:pt x="22" y="16"/>
                      </a:lnTo>
                      <a:lnTo>
                        <a:pt x="12" y="18"/>
                      </a:lnTo>
                      <a:lnTo>
                        <a:pt x="8" y="16"/>
                      </a:lnTo>
                      <a:lnTo>
                        <a:pt x="4" y="14"/>
                      </a:lnTo>
                      <a:lnTo>
                        <a:pt x="0" y="6"/>
                      </a:lnTo>
                      <a:lnTo>
                        <a:pt x="8" y="2"/>
                      </a:lnTo>
                      <a:lnTo>
                        <a:pt x="20" y="0"/>
                      </a:lnTo>
                      <a:lnTo>
                        <a:pt x="28" y="2"/>
                      </a:lnTo>
                      <a:lnTo>
                        <a:pt x="32" y="6"/>
                      </a:lnTo>
                      <a:lnTo>
                        <a:pt x="38" y="8"/>
                      </a:lnTo>
                      <a:lnTo>
                        <a:pt x="44" y="10"/>
                      </a:lnTo>
                      <a:lnTo>
                        <a:pt x="58" y="10"/>
                      </a:lnTo>
                      <a:lnTo>
                        <a:pt x="60" y="8"/>
                      </a:lnTo>
                      <a:lnTo>
                        <a:pt x="64" y="6"/>
                      </a:lnTo>
                      <a:lnTo>
                        <a:pt x="68" y="6"/>
                      </a:lnTo>
                      <a:lnTo>
                        <a:pt x="62" y="10"/>
                      </a:lnTo>
                      <a:lnTo>
                        <a:pt x="60" y="12"/>
                      </a:lnTo>
                      <a:lnTo>
                        <a:pt x="58" y="16"/>
                      </a:lnTo>
                      <a:lnTo>
                        <a:pt x="60" y="18"/>
                      </a:lnTo>
                      <a:lnTo>
                        <a:pt x="60" y="20"/>
                      </a:lnTo>
                      <a:lnTo>
                        <a:pt x="66" y="20"/>
                      </a:lnTo>
                      <a:lnTo>
                        <a:pt x="80" y="20"/>
                      </a:lnTo>
                      <a:lnTo>
                        <a:pt x="94" y="20"/>
                      </a:lnTo>
                      <a:lnTo>
                        <a:pt x="108" y="20"/>
                      </a:lnTo>
                      <a:lnTo>
                        <a:pt x="120" y="18"/>
                      </a:lnTo>
                      <a:lnTo>
                        <a:pt x="136" y="18"/>
                      </a:lnTo>
                      <a:lnTo>
                        <a:pt x="144" y="18"/>
                      </a:lnTo>
                      <a:lnTo>
                        <a:pt x="152" y="20"/>
                      </a:lnTo>
                      <a:lnTo>
                        <a:pt x="164" y="22"/>
                      </a:lnTo>
                      <a:lnTo>
                        <a:pt x="160" y="30"/>
                      </a:lnTo>
                      <a:lnTo>
                        <a:pt x="156" y="36"/>
                      </a:lnTo>
                      <a:lnTo>
                        <a:pt x="148" y="38"/>
                      </a:lnTo>
                      <a:lnTo>
                        <a:pt x="140" y="38"/>
                      </a:lnTo>
                      <a:lnTo>
                        <a:pt x="132" y="38"/>
                      </a:lnTo>
                      <a:lnTo>
                        <a:pt x="124" y="36"/>
                      </a:lnTo>
                      <a:lnTo>
                        <a:pt x="118" y="36"/>
                      </a:lnTo>
                      <a:lnTo>
                        <a:pt x="110" y="34"/>
                      </a:lnTo>
                      <a:lnTo>
                        <a:pt x="104" y="34"/>
                      </a:lnTo>
                      <a:lnTo>
                        <a:pt x="96" y="32"/>
                      </a:lnTo>
                      <a:lnTo>
                        <a:pt x="90" y="30"/>
                      </a:lnTo>
                      <a:lnTo>
                        <a:pt x="86" y="30"/>
                      </a:lnTo>
                      <a:lnTo>
                        <a:pt x="78" y="32"/>
                      </a:lnTo>
                      <a:lnTo>
                        <a:pt x="72" y="34"/>
                      </a:lnTo>
                      <a:lnTo>
                        <a:pt x="68" y="38"/>
                      </a:lnTo>
                      <a:lnTo>
                        <a:pt x="62" y="38"/>
                      </a:lnTo>
                      <a:lnTo>
                        <a:pt x="42" y="36"/>
                      </a:lnTo>
                      <a:lnTo>
                        <a:pt x="32" y="36"/>
                      </a:lnTo>
                      <a:lnTo>
                        <a:pt x="28" y="36"/>
                      </a:lnTo>
                      <a:lnTo>
                        <a:pt x="24" y="38"/>
                      </a:lnTo>
                      <a:lnTo>
                        <a:pt x="24" y="30"/>
                      </a:lnTo>
                      <a:lnTo>
                        <a:pt x="28" y="24"/>
                      </a:lnTo>
                      <a:lnTo>
                        <a:pt x="32" y="20"/>
                      </a:lnTo>
                      <a:lnTo>
                        <a:pt x="36" y="20"/>
                      </a:lnTo>
                      <a:lnTo>
                        <a:pt x="30" y="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55" name="iSḷïḓè">
                  <a:extLst>
                    <a:ext uri="{FF2B5EF4-FFF2-40B4-BE49-F238E27FC236}">
                      <a16:creationId xmlns:a16="http://schemas.microsoft.com/office/drawing/2014/main" id="{D4176F70-2282-4383-803D-E86646699A7D}"/>
                    </a:ext>
                  </a:extLst>
                </p:cNvPr>
                <p:cNvSpPr/>
                <p:nvPr/>
              </p:nvSpPr>
              <p:spPr bwMode="auto">
                <a:xfrm>
                  <a:off x="2532694" y="1637190"/>
                  <a:ext cx="55088" cy="23818"/>
                </a:xfrm>
                <a:custGeom>
                  <a:avLst/>
                  <a:gdLst>
                    <a:gd name="T0" fmla="*/ 2147483647 w 30"/>
                    <a:gd name="T1" fmla="*/ 2147483647 h 14"/>
                    <a:gd name="T2" fmla="*/ 2147483647 w 30"/>
                    <a:gd name="T3" fmla="*/ 2147483647 h 14"/>
                    <a:gd name="T4" fmla="*/ 2147483647 w 30"/>
                    <a:gd name="T5" fmla="*/ 2147483647 h 14"/>
                    <a:gd name="T6" fmla="*/ 2147483647 w 30"/>
                    <a:gd name="T7" fmla="*/ 2147483647 h 14"/>
                    <a:gd name="T8" fmla="*/ 2147483647 w 30"/>
                    <a:gd name="T9" fmla="*/ 2147483647 h 14"/>
                    <a:gd name="T10" fmla="*/ 0 w 30"/>
                    <a:gd name="T11" fmla="*/ 2147483647 h 14"/>
                    <a:gd name="T12" fmla="*/ 2147483647 w 30"/>
                    <a:gd name="T13" fmla="*/ 2147483647 h 14"/>
                    <a:gd name="T14" fmla="*/ 2147483647 w 30"/>
                    <a:gd name="T15" fmla="*/ 0 h 14"/>
                    <a:gd name="T16" fmla="*/ 2147483647 w 30"/>
                    <a:gd name="T17" fmla="*/ 0 h 14"/>
                    <a:gd name="T18" fmla="*/ 2147483647 w 30"/>
                    <a:gd name="T19" fmla="*/ 2147483647 h 14"/>
                    <a:gd name="T20" fmla="*/ 2147483647 w 30"/>
                    <a:gd name="T21" fmla="*/ 2147483647 h 14"/>
                    <a:gd name="T22" fmla="*/ 2147483647 w 30"/>
                    <a:gd name="T23" fmla="*/ 2147483647 h 14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30"/>
                    <a:gd name="T37" fmla="*/ 0 h 14"/>
                    <a:gd name="T38" fmla="*/ 30 w 30"/>
                    <a:gd name="T39" fmla="*/ 14 h 14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30" h="14">
                      <a:moveTo>
                        <a:pt x="30" y="8"/>
                      </a:moveTo>
                      <a:lnTo>
                        <a:pt x="28" y="12"/>
                      </a:lnTo>
                      <a:lnTo>
                        <a:pt x="24" y="14"/>
                      </a:lnTo>
                      <a:lnTo>
                        <a:pt x="20" y="14"/>
                      </a:lnTo>
                      <a:lnTo>
                        <a:pt x="10" y="12"/>
                      </a:lnTo>
                      <a:lnTo>
                        <a:pt x="0" y="10"/>
                      </a:lnTo>
                      <a:lnTo>
                        <a:pt x="6" y="4"/>
                      </a:lnTo>
                      <a:lnTo>
                        <a:pt x="16" y="0"/>
                      </a:lnTo>
                      <a:lnTo>
                        <a:pt x="22" y="0"/>
                      </a:lnTo>
                      <a:lnTo>
                        <a:pt x="26" y="2"/>
                      </a:lnTo>
                      <a:lnTo>
                        <a:pt x="28" y="4"/>
                      </a:lnTo>
                      <a:lnTo>
                        <a:pt x="30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56" name="iṣḷiḑè">
                  <a:extLst>
                    <a:ext uri="{FF2B5EF4-FFF2-40B4-BE49-F238E27FC236}">
                      <a16:creationId xmlns:a16="http://schemas.microsoft.com/office/drawing/2014/main" id="{D97BC1CF-410C-4E92-8042-7352345316EB}"/>
                    </a:ext>
                  </a:extLst>
                </p:cNvPr>
                <p:cNvSpPr/>
                <p:nvPr/>
              </p:nvSpPr>
              <p:spPr bwMode="auto">
                <a:xfrm>
                  <a:off x="2590537" y="1562932"/>
                  <a:ext cx="61975" cy="30822"/>
                </a:xfrm>
                <a:custGeom>
                  <a:avLst/>
                  <a:gdLst>
                    <a:gd name="T0" fmla="*/ 2147483647 w 36"/>
                    <a:gd name="T1" fmla="*/ 2147483647 h 18"/>
                    <a:gd name="T2" fmla="*/ 2147483647 w 36"/>
                    <a:gd name="T3" fmla="*/ 2147483647 h 18"/>
                    <a:gd name="T4" fmla="*/ 2147483647 w 36"/>
                    <a:gd name="T5" fmla="*/ 2147483647 h 18"/>
                    <a:gd name="T6" fmla="*/ 2147483647 w 36"/>
                    <a:gd name="T7" fmla="*/ 2147483647 h 18"/>
                    <a:gd name="T8" fmla="*/ 2147483647 w 36"/>
                    <a:gd name="T9" fmla="*/ 2147483647 h 18"/>
                    <a:gd name="T10" fmla="*/ 2147483647 w 36"/>
                    <a:gd name="T11" fmla="*/ 2147483647 h 18"/>
                    <a:gd name="T12" fmla="*/ 2147483647 w 36"/>
                    <a:gd name="T13" fmla="*/ 2147483647 h 18"/>
                    <a:gd name="T14" fmla="*/ 2147483647 w 36"/>
                    <a:gd name="T15" fmla="*/ 2147483647 h 18"/>
                    <a:gd name="T16" fmla="*/ 2147483647 w 36"/>
                    <a:gd name="T17" fmla="*/ 2147483647 h 18"/>
                    <a:gd name="T18" fmla="*/ 0 w 36"/>
                    <a:gd name="T19" fmla="*/ 2147483647 h 18"/>
                    <a:gd name="T20" fmla="*/ 2147483647 w 36"/>
                    <a:gd name="T21" fmla="*/ 2147483647 h 18"/>
                    <a:gd name="T22" fmla="*/ 2147483647 w 36"/>
                    <a:gd name="T23" fmla="*/ 0 h 18"/>
                    <a:gd name="T24" fmla="*/ 2147483647 w 36"/>
                    <a:gd name="T25" fmla="*/ 0 h 18"/>
                    <a:gd name="T26" fmla="*/ 2147483647 w 36"/>
                    <a:gd name="T27" fmla="*/ 0 h 18"/>
                    <a:gd name="T28" fmla="*/ 2147483647 w 36"/>
                    <a:gd name="T29" fmla="*/ 2147483647 h 18"/>
                    <a:gd name="T30" fmla="*/ 2147483647 w 36"/>
                    <a:gd name="T31" fmla="*/ 2147483647 h 1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36"/>
                    <a:gd name="T49" fmla="*/ 0 h 18"/>
                    <a:gd name="T50" fmla="*/ 36 w 36"/>
                    <a:gd name="T51" fmla="*/ 18 h 1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36" h="18">
                      <a:moveTo>
                        <a:pt x="32" y="6"/>
                      </a:moveTo>
                      <a:lnTo>
                        <a:pt x="26" y="10"/>
                      </a:lnTo>
                      <a:lnTo>
                        <a:pt x="30" y="12"/>
                      </a:lnTo>
                      <a:lnTo>
                        <a:pt x="36" y="12"/>
                      </a:lnTo>
                      <a:lnTo>
                        <a:pt x="34" y="16"/>
                      </a:lnTo>
                      <a:lnTo>
                        <a:pt x="36" y="18"/>
                      </a:lnTo>
                      <a:lnTo>
                        <a:pt x="16" y="18"/>
                      </a:lnTo>
                      <a:lnTo>
                        <a:pt x="8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4" y="0"/>
                      </a:lnTo>
                      <a:lnTo>
                        <a:pt x="8" y="0"/>
                      </a:lnTo>
                      <a:lnTo>
                        <a:pt x="14" y="0"/>
                      </a:lnTo>
                      <a:lnTo>
                        <a:pt x="24" y="4"/>
                      </a:lnTo>
                      <a:lnTo>
                        <a:pt x="32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57" name="îşḷiḋé">
                  <a:extLst>
                    <a:ext uri="{FF2B5EF4-FFF2-40B4-BE49-F238E27FC236}">
                      <a16:creationId xmlns:a16="http://schemas.microsoft.com/office/drawing/2014/main" id="{CB601726-BCC1-4E4D-AA14-6A5C3AAA6D61}"/>
                    </a:ext>
                  </a:extLst>
                </p:cNvPr>
                <p:cNvSpPr/>
                <p:nvPr/>
              </p:nvSpPr>
              <p:spPr bwMode="auto">
                <a:xfrm>
                  <a:off x="2671792" y="1483072"/>
                  <a:ext cx="665195" cy="144309"/>
                </a:xfrm>
                <a:custGeom>
                  <a:avLst/>
                  <a:gdLst>
                    <a:gd name="T0" fmla="*/ 2147483647 w 382"/>
                    <a:gd name="T1" fmla="*/ 2147483647 h 86"/>
                    <a:gd name="T2" fmla="*/ 2147483647 w 382"/>
                    <a:gd name="T3" fmla="*/ 2147483647 h 86"/>
                    <a:gd name="T4" fmla="*/ 2147483647 w 382"/>
                    <a:gd name="T5" fmla="*/ 2147483647 h 86"/>
                    <a:gd name="T6" fmla="*/ 2147483647 w 382"/>
                    <a:gd name="T7" fmla="*/ 2147483647 h 86"/>
                    <a:gd name="T8" fmla="*/ 2147483647 w 382"/>
                    <a:gd name="T9" fmla="*/ 2147483647 h 86"/>
                    <a:gd name="T10" fmla="*/ 2147483647 w 382"/>
                    <a:gd name="T11" fmla="*/ 2147483647 h 86"/>
                    <a:gd name="T12" fmla="*/ 2147483647 w 382"/>
                    <a:gd name="T13" fmla="*/ 2147483647 h 86"/>
                    <a:gd name="T14" fmla="*/ 2147483647 w 382"/>
                    <a:gd name="T15" fmla="*/ 2147483647 h 86"/>
                    <a:gd name="T16" fmla="*/ 2147483647 w 382"/>
                    <a:gd name="T17" fmla="*/ 2147483647 h 86"/>
                    <a:gd name="T18" fmla="*/ 2147483647 w 382"/>
                    <a:gd name="T19" fmla="*/ 2147483647 h 86"/>
                    <a:gd name="T20" fmla="*/ 2147483647 w 382"/>
                    <a:gd name="T21" fmla="*/ 2147483647 h 86"/>
                    <a:gd name="T22" fmla="*/ 2147483647 w 382"/>
                    <a:gd name="T23" fmla="*/ 2147483647 h 86"/>
                    <a:gd name="T24" fmla="*/ 2147483647 w 382"/>
                    <a:gd name="T25" fmla="*/ 2147483647 h 86"/>
                    <a:gd name="T26" fmla="*/ 2147483647 w 382"/>
                    <a:gd name="T27" fmla="*/ 2147483647 h 86"/>
                    <a:gd name="T28" fmla="*/ 2147483647 w 382"/>
                    <a:gd name="T29" fmla="*/ 2147483647 h 86"/>
                    <a:gd name="T30" fmla="*/ 2147483647 w 382"/>
                    <a:gd name="T31" fmla="*/ 2147483647 h 86"/>
                    <a:gd name="T32" fmla="*/ 2147483647 w 382"/>
                    <a:gd name="T33" fmla="*/ 2147483647 h 86"/>
                    <a:gd name="T34" fmla="*/ 2147483647 w 382"/>
                    <a:gd name="T35" fmla="*/ 2147483647 h 86"/>
                    <a:gd name="T36" fmla="*/ 2147483647 w 382"/>
                    <a:gd name="T37" fmla="*/ 2147483647 h 86"/>
                    <a:gd name="T38" fmla="*/ 2147483647 w 382"/>
                    <a:gd name="T39" fmla="*/ 2147483647 h 86"/>
                    <a:gd name="T40" fmla="*/ 2147483647 w 382"/>
                    <a:gd name="T41" fmla="*/ 2147483647 h 86"/>
                    <a:gd name="T42" fmla="*/ 2147483647 w 382"/>
                    <a:gd name="T43" fmla="*/ 2147483647 h 86"/>
                    <a:gd name="T44" fmla="*/ 2147483647 w 382"/>
                    <a:gd name="T45" fmla="*/ 2147483647 h 86"/>
                    <a:gd name="T46" fmla="*/ 2147483647 w 382"/>
                    <a:gd name="T47" fmla="*/ 2147483647 h 86"/>
                    <a:gd name="T48" fmla="*/ 2147483647 w 382"/>
                    <a:gd name="T49" fmla="*/ 2147483647 h 86"/>
                    <a:gd name="T50" fmla="*/ 2147483647 w 382"/>
                    <a:gd name="T51" fmla="*/ 2147483647 h 86"/>
                    <a:gd name="T52" fmla="*/ 0 w 382"/>
                    <a:gd name="T53" fmla="*/ 2147483647 h 86"/>
                    <a:gd name="T54" fmla="*/ 2147483647 w 382"/>
                    <a:gd name="T55" fmla="*/ 2147483647 h 86"/>
                    <a:gd name="T56" fmla="*/ 2147483647 w 382"/>
                    <a:gd name="T57" fmla="*/ 2147483647 h 86"/>
                    <a:gd name="T58" fmla="*/ 2147483647 w 382"/>
                    <a:gd name="T59" fmla="*/ 2147483647 h 86"/>
                    <a:gd name="T60" fmla="*/ 2147483647 w 382"/>
                    <a:gd name="T61" fmla="*/ 2147483647 h 86"/>
                    <a:gd name="T62" fmla="*/ 2147483647 w 382"/>
                    <a:gd name="T63" fmla="*/ 2147483647 h 86"/>
                    <a:gd name="T64" fmla="*/ 2147483647 w 382"/>
                    <a:gd name="T65" fmla="*/ 2147483647 h 86"/>
                    <a:gd name="T66" fmla="*/ 2147483647 w 382"/>
                    <a:gd name="T67" fmla="*/ 2147483647 h 86"/>
                    <a:gd name="T68" fmla="*/ 2147483647 w 382"/>
                    <a:gd name="T69" fmla="*/ 2147483647 h 86"/>
                    <a:gd name="T70" fmla="*/ 2147483647 w 382"/>
                    <a:gd name="T71" fmla="*/ 2147483647 h 86"/>
                    <a:gd name="T72" fmla="*/ 2147483647 w 382"/>
                    <a:gd name="T73" fmla="*/ 2147483647 h 86"/>
                    <a:gd name="T74" fmla="*/ 2147483647 w 382"/>
                    <a:gd name="T75" fmla="*/ 2147483647 h 86"/>
                    <a:gd name="T76" fmla="*/ 2147483647 w 382"/>
                    <a:gd name="T77" fmla="*/ 2147483647 h 86"/>
                    <a:gd name="T78" fmla="*/ 2147483647 w 382"/>
                    <a:gd name="T79" fmla="*/ 2147483647 h 86"/>
                    <a:gd name="T80" fmla="*/ 2147483647 w 382"/>
                    <a:gd name="T81" fmla="*/ 2147483647 h 86"/>
                    <a:gd name="T82" fmla="*/ 2147483647 w 382"/>
                    <a:gd name="T83" fmla="*/ 2147483647 h 86"/>
                    <a:gd name="T84" fmla="*/ 2147483647 w 382"/>
                    <a:gd name="T85" fmla="*/ 2147483647 h 86"/>
                    <a:gd name="T86" fmla="*/ 2147483647 w 382"/>
                    <a:gd name="T87" fmla="*/ 2147483647 h 86"/>
                    <a:gd name="T88" fmla="*/ 2147483647 w 382"/>
                    <a:gd name="T89" fmla="*/ 2147483647 h 86"/>
                    <a:gd name="T90" fmla="*/ 2147483647 w 382"/>
                    <a:gd name="T91" fmla="*/ 2147483647 h 86"/>
                    <a:gd name="T92" fmla="*/ 2147483647 w 382"/>
                    <a:gd name="T93" fmla="*/ 2147483647 h 86"/>
                    <a:gd name="T94" fmla="*/ 2147483647 w 382"/>
                    <a:gd name="T95" fmla="*/ 2147483647 h 86"/>
                    <a:gd name="T96" fmla="*/ 2147483647 w 382"/>
                    <a:gd name="T97" fmla="*/ 0 h 86"/>
                    <a:gd name="T98" fmla="*/ 2147483647 w 382"/>
                    <a:gd name="T99" fmla="*/ 2147483647 h 86"/>
                    <a:gd name="T100" fmla="*/ 2147483647 w 382"/>
                    <a:gd name="T101" fmla="*/ 2147483647 h 86"/>
                    <a:gd name="T102" fmla="*/ 2147483647 w 382"/>
                    <a:gd name="T103" fmla="*/ 2147483647 h 86"/>
                    <a:gd name="T104" fmla="*/ 2147483647 w 382"/>
                    <a:gd name="T105" fmla="*/ 2147483647 h 86"/>
                    <a:gd name="T106" fmla="*/ 2147483647 w 382"/>
                    <a:gd name="T107" fmla="*/ 2147483647 h 86"/>
                    <a:gd name="T108" fmla="*/ 2147483647 w 382"/>
                    <a:gd name="T109" fmla="*/ 2147483647 h 86"/>
                    <a:gd name="T110" fmla="*/ 2147483647 w 382"/>
                    <a:gd name="T111" fmla="*/ 2147483647 h 86"/>
                    <a:gd name="T112" fmla="*/ 2147483647 w 382"/>
                    <a:gd name="T113" fmla="*/ 2147483647 h 86"/>
                    <a:gd name="T114" fmla="*/ 2147483647 w 382"/>
                    <a:gd name="T115" fmla="*/ 2147483647 h 86"/>
                    <a:gd name="T116" fmla="*/ 2147483647 w 382"/>
                    <a:gd name="T117" fmla="*/ 2147483647 h 86"/>
                    <a:gd name="T118" fmla="*/ 2147483647 w 382"/>
                    <a:gd name="T119" fmla="*/ 2147483647 h 86"/>
                    <a:gd name="T120" fmla="*/ 2147483647 w 382"/>
                    <a:gd name="T121" fmla="*/ 2147483647 h 86"/>
                    <a:gd name="T122" fmla="*/ 2147483647 w 382"/>
                    <a:gd name="T123" fmla="*/ 2147483647 h 86"/>
                    <a:gd name="T124" fmla="*/ 2147483647 w 382"/>
                    <a:gd name="T125" fmla="*/ 2147483647 h 8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  <a:gd name="T189" fmla="*/ 0 w 382"/>
                    <a:gd name="T190" fmla="*/ 0 h 86"/>
                    <a:gd name="T191" fmla="*/ 382 w 382"/>
                    <a:gd name="T192" fmla="*/ 86 h 86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T189" t="T190" r="T191" b="T192"/>
                  <a:pathLst>
                    <a:path w="382" h="86">
                      <a:moveTo>
                        <a:pt x="174" y="60"/>
                      </a:moveTo>
                      <a:lnTo>
                        <a:pt x="168" y="58"/>
                      </a:lnTo>
                      <a:lnTo>
                        <a:pt x="164" y="50"/>
                      </a:lnTo>
                      <a:lnTo>
                        <a:pt x="158" y="50"/>
                      </a:lnTo>
                      <a:lnTo>
                        <a:pt x="156" y="58"/>
                      </a:lnTo>
                      <a:lnTo>
                        <a:pt x="154" y="64"/>
                      </a:lnTo>
                      <a:lnTo>
                        <a:pt x="150" y="70"/>
                      </a:lnTo>
                      <a:lnTo>
                        <a:pt x="146" y="72"/>
                      </a:lnTo>
                      <a:lnTo>
                        <a:pt x="142" y="72"/>
                      </a:lnTo>
                      <a:lnTo>
                        <a:pt x="140" y="72"/>
                      </a:lnTo>
                      <a:lnTo>
                        <a:pt x="136" y="68"/>
                      </a:lnTo>
                      <a:lnTo>
                        <a:pt x="132" y="66"/>
                      </a:lnTo>
                      <a:lnTo>
                        <a:pt x="126" y="66"/>
                      </a:lnTo>
                      <a:lnTo>
                        <a:pt x="136" y="70"/>
                      </a:lnTo>
                      <a:lnTo>
                        <a:pt x="142" y="74"/>
                      </a:lnTo>
                      <a:lnTo>
                        <a:pt x="132" y="82"/>
                      </a:lnTo>
                      <a:lnTo>
                        <a:pt x="120" y="86"/>
                      </a:lnTo>
                      <a:lnTo>
                        <a:pt x="114" y="86"/>
                      </a:lnTo>
                      <a:lnTo>
                        <a:pt x="112" y="84"/>
                      </a:lnTo>
                      <a:lnTo>
                        <a:pt x="106" y="82"/>
                      </a:lnTo>
                      <a:lnTo>
                        <a:pt x="102" y="80"/>
                      </a:lnTo>
                      <a:lnTo>
                        <a:pt x="46" y="80"/>
                      </a:lnTo>
                      <a:lnTo>
                        <a:pt x="32" y="82"/>
                      </a:lnTo>
                      <a:lnTo>
                        <a:pt x="28" y="82"/>
                      </a:lnTo>
                      <a:lnTo>
                        <a:pt x="26" y="82"/>
                      </a:lnTo>
                      <a:lnTo>
                        <a:pt x="24" y="80"/>
                      </a:lnTo>
                      <a:lnTo>
                        <a:pt x="22" y="76"/>
                      </a:lnTo>
                      <a:lnTo>
                        <a:pt x="24" y="72"/>
                      </a:lnTo>
                      <a:lnTo>
                        <a:pt x="26" y="70"/>
                      </a:lnTo>
                      <a:lnTo>
                        <a:pt x="34" y="72"/>
                      </a:lnTo>
                      <a:lnTo>
                        <a:pt x="50" y="76"/>
                      </a:lnTo>
                      <a:lnTo>
                        <a:pt x="52" y="68"/>
                      </a:lnTo>
                      <a:lnTo>
                        <a:pt x="54" y="64"/>
                      </a:lnTo>
                      <a:lnTo>
                        <a:pt x="58" y="62"/>
                      </a:lnTo>
                      <a:lnTo>
                        <a:pt x="64" y="62"/>
                      </a:lnTo>
                      <a:lnTo>
                        <a:pt x="68" y="64"/>
                      </a:lnTo>
                      <a:lnTo>
                        <a:pt x="72" y="64"/>
                      </a:lnTo>
                      <a:lnTo>
                        <a:pt x="76" y="66"/>
                      </a:lnTo>
                      <a:lnTo>
                        <a:pt x="80" y="66"/>
                      </a:lnTo>
                      <a:lnTo>
                        <a:pt x="76" y="60"/>
                      </a:lnTo>
                      <a:lnTo>
                        <a:pt x="74" y="54"/>
                      </a:lnTo>
                      <a:lnTo>
                        <a:pt x="72" y="50"/>
                      </a:lnTo>
                      <a:lnTo>
                        <a:pt x="64" y="52"/>
                      </a:lnTo>
                      <a:lnTo>
                        <a:pt x="64" y="50"/>
                      </a:lnTo>
                      <a:lnTo>
                        <a:pt x="62" y="48"/>
                      </a:lnTo>
                      <a:lnTo>
                        <a:pt x="50" y="52"/>
                      </a:lnTo>
                      <a:lnTo>
                        <a:pt x="42" y="54"/>
                      </a:lnTo>
                      <a:lnTo>
                        <a:pt x="34" y="54"/>
                      </a:lnTo>
                      <a:lnTo>
                        <a:pt x="22" y="54"/>
                      </a:lnTo>
                      <a:lnTo>
                        <a:pt x="10" y="52"/>
                      </a:lnTo>
                      <a:lnTo>
                        <a:pt x="6" y="50"/>
                      </a:lnTo>
                      <a:lnTo>
                        <a:pt x="4" y="46"/>
                      </a:lnTo>
                      <a:lnTo>
                        <a:pt x="2" y="42"/>
                      </a:lnTo>
                      <a:lnTo>
                        <a:pt x="0" y="38"/>
                      </a:lnTo>
                      <a:lnTo>
                        <a:pt x="2" y="36"/>
                      </a:lnTo>
                      <a:lnTo>
                        <a:pt x="6" y="32"/>
                      </a:lnTo>
                      <a:lnTo>
                        <a:pt x="24" y="26"/>
                      </a:lnTo>
                      <a:lnTo>
                        <a:pt x="42" y="24"/>
                      </a:lnTo>
                      <a:lnTo>
                        <a:pt x="58" y="22"/>
                      </a:lnTo>
                      <a:lnTo>
                        <a:pt x="78" y="26"/>
                      </a:lnTo>
                      <a:lnTo>
                        <a:pt x="88" y="32"/>
                      </a:lnTo>
                      <a:lnTo>
                        <a:pt x="96" y="36"/>
                      </a:lnTo>
                      <a:lnTo>
                        <a:pt x="98" y="36"/>
                      </a:lnTo>
                      <a:lnTo>
                        <a:pt x="104" y="36"/>
                      </a:lnTo>
                      <a:lnTo>
                        <a:pt x="104" y="34"/>
                      </a:lnTo>
                      <a:lnTo>
                        <a:pt x="108" y="30"/>
                      </a:lnTo>
                      <a:lnTo>
                        <a:pt x="112" y="28"/>
                      </a:lnTo>
                      <a:lnTo>
                        <a:pt x="116" y="26"/>
                      </a:lnTo>
                      <a:lnTo>
                        <a:pt x="126" y="28"/>
                      </a:lnTo>
                      <a:lnTo>
                        <a:pt x="132" y="32"/>
                      </a:lnTo>
                      <a:lnTo>
                        <a:pt x="136" y="36"/>
                      </a:lnTo>
                      <a:lnTo>
                        <a:pt x="142" y="36"/>
                      </a:lnTo>
                      <a:lnTo>
                        <a:pt x="142" y="32"/>
                      </a:lnTo>
                      <a:lnTo>
                        <a:pt x="140" y="30"/>
                      </a:lnTo>
                      <a:lnTo>
                        <a:pt x="130" y="24"/>
                      </a:lnTo>
                      <a:lnTo>
                        <a:pt x="120" y="24"/>
                      </a:lnTo>
                      <a:lnTo>
                        <a:pt x="114" y="24"/>
                      </a:lnTo>
                      <a:lnTo>
                        <a:pt x="98" y="24"/>
                      </a:lnTo>
                      <a:lnTo>
                        <a:pt x="86" y="24"/>
                      </a:lnTo>
                      <a:lnTo>
                        <a:pt x="82" y="24"/>
                      </a:lnTo>
                      <a:lnTo>
                        <a:pt x="80" y="22"/>
                      </a:lnTo>
                      <a:lnTo>
                        <a:pt x="78" y="20"/>
                      </a:lnTo>
                      <a:lnTo>
                        <a:pt x="80" y="14"/>
                      </a:lnTo>
                      <a:lnTo>
                        <a:pt x="84" y="12"/>
                      </a:lnTo>
                      <a:lnTo>
                        <a:pt x="92" y="12"/>
                      </a:lnTo>
                      <a:lnTo>
                        <a:pt x="126" y="12"/>
                      </a:lnTo>
                      <a:lnTo>
                        <a:pt x="134" y="10"/>
                      </a:lnTo>
                      <a:lnTo>
                        <a:pt x="142" y="8"/>
                      </a:lnTo>
                      <a:lnTo>
                        <a:pt x="148" y="8"/>
                      </a:lnTo>
                      <a:lnTo>
                        <a:pt x="158" y="8"/>
                      </a:lnTo>
                      <a:lnTo>
                        <a:pt x="164" y="8"/>
                      </a:lnTo>
                      <a:lnTo>
                        <a:pt x="168" y="8"/>
                      </a:lnTo>
                      <a:lnTo>
                        <a:pt x="168" y="10"/>
                      </a:lnTo>
                      <a:lnTo>
                        <a:pt x="172" y="10"/>
                      </a:lnTo>
                      <a:lnTo>
                        <a:pt x="188" y="8"/>
                      </a:lnTo>
                      <a:lnTo>
                        <a:pt x="202" y="4"/>
                      </a:lnTo>
                      <a:lnTo>
                        <a:pt x="226" y="2"/>
                      </a:lnTo>
                      <a:lnTo>
                        <a:pt x="252" y="0"/>
                      </a:lnTo>
                      <a:lnTo>
                        <a:pt x="306" y="2"/>
                      </a:lnTo>
                      <a:lnTo>
                        <a:pt x="328" y="2"/>
                      </a:lnTo>
                      <a:lnTo>
                        <a:pt x="346" y="2"/>
                      </a:lnTo>
                      <a:lnTo>
                        <a:pt x="364" y="6"/>
                      </a:lnTo>
                      <a:lnTo>
                        <a:pt x="382" y="10"/>
                      </a:lnTo>
                      <a:lnTo>
                        <a:pt x="368" y="16"/>
                      </a:lnTo>
                      <a:lnTo>
                        <a:pt x="352" y="22"/>
                      </a:lnTo>
                      <a:lnTo>
                        <a:pt x="332" y="24"/>
                      </a:lnTo>
                      <a:lnTo>
                        <a:pt x="324" y="24"/>
                      </a:lnTo>
                      <a:lnTo>
                        <a:pt x="316" y="24"/>
                      </a:lnTo>
                      <a:lnTo>
                        <a:pt x="304" y="24"/>
                      </a:lnTo>
                      <a:lnTo>
                        <a:pt x="310" y="24"/>
                      </a:lnTo>
                      <a:lnTo>
                        <a:pt x="318" y="24"/>
                      </a:lnTo>
                      <a:lnTo>
                        <a:pt x="310" y="26"/>
                      </a:lnTo>
                      <a:lnTo>
                        <a:pt x="302" y="26"/>
                      </a:lnTo>
                      <a:lnTo>
                        <a:pt x="282" y="26"/>
                      </a:lnTo>
                      <a:lnTo>
                        <a:pt x="272" y="28"/>
                      </a:lnTo>
                      <a:lnTo>
                        <a:pt x="262" y="32"/>
                      </a:lnTo>
                      <a:lnTo>
                        <a:pt x="250" y="36"/>
                      </a:lnTo>
                      <a:lnTo>
                        <a:pt x="240" y="36"/>
                      </a:lnTo>
                      <a:lnTo>
                        <a:pt x="222" y="36"/>
                      </a:lnTo>
                      <a:lnTo>
                        <a:pt x="216" y="36"/>
                      </a:lnTo>
                      <a:lnTo>
                        <a:pt x="210" y="36"/>
                      </a:lnTo>
                      <a:lnTo>
                        <a:pt x="208" y="40"/>
                      </a:lnTo>
                      <a:lnTo>
                        <a:pt x="206" y="44"/>
                      </a:lnTo>
                      <a:lnTo>
                        <a:pt x="196" y="52"/>
                      </a:lnTo>
                      <a:lnTo>
                        <a:pt x="184" y="58"/>
                      </a:lnTo>
                      <a:lnTo>
                        <a:pt x="174" y="6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58" name="îsḻíďe">
                  <a:extLst>
                    <a:ext uri="{FF2B5EF4-FFF2-40B4-BE49-F238E27FC236}">
                      <a16:creationId xmlns:a16="http://schemas.microsoft.com/office/drawing/2014/main" id="{85DCBDBF-1907-4698-A0A6-717F3BA310DF}"/>
                    </a:ext>
                  </a:extLst>
                </p:cNvPr>
                <p:cNvSpPr/>
                <p:nvPr/>
              </p:nvSpPr>
              <p:spPr bwMode="auto">
                <a:xfrm>
                  <a:off x="2572633" y="1680622"/>
                  <a:ext cx="495798" cy="316640"/>
                </a:xfrm>
                <a:custGeom>
                  <a:avLst/>
                  <a:gdLst>
                    <a:gd name="T0" fmla="*/ 2147483647 w 284"/>
                    <a:gd name="T1" fmla="*/ 2147483647 h 190"/>
                    <a:gd name="T2" fmla="*/ 2147483647 w 284"/>
                    <a:gd name="T3" fmla="*/ 2147483647 h 190"/>
                    <a:gd name="T4" fmla="*/ 2147483647 w 284"/>
                    <a:gd name="T5" fmla="*/ 2147483647 h 190"/>
                    <a:gd name="T6" fmla="*/ 2147483647 w 284"/>
                    <a:gd name="T7" fmla="*/ 2147483647 h 190"/>
                    <a:gd name="T8" fmla="*/ 2147483647 w 284"/>
                    <a:gd name="T9" fmla="*/ 2147483647 h 190"/>
                    <a:gd name="T10" fmla="*/ 2147483647 w 284"/>
                    <a:gd name="T11" fmla="*/ 2147483647 h 190"/>
                    <a:gd name="T12" fmla="*/ 2147483647 w 284"/>
                    <a:gd name="T13" fmla="*/ 2147483647 h 190"/>
                    <a:gd name="T14" fmla="*/ 2147483647 w 284"/>
                    <a:gd name="T15" fmla="*/ 2147483647 h 190"/>
                    <a:gd name="T16" fmla="*/ 2147483647 w 284"/>
                    <a:gd name="T17" fmla="*/ 2147483647 h 190"/>
                    <a:gd name="T18" fmla="*/ 2147483647 w 284"/>
                    <a:gd name="T19" fmla="*/ 2147483647 h 190"/>
                    <a:gd name="T20" fmla="*/ 2147483647 w 284"/>
                    <a:gd name="T21" fmla="*/ 2147483647 h 190"/>
                    <a:gd name="T22" fmla="*/ 2147483647 w 284"/>
                    <a:gd name="T23" fmla="*/ 2147483647 h 190"/>
                    <a:gd name="T24" fmla="*/ 2147483647 w 284"/>
                    <a:gd name="T25" fmla="*/ 2147483647 h 190"/>
                    <a:gd name="T26" fmla="*/ 2147483647 w 284"/>
                    <a:gd name="T27" fmla="*/ 2147483647 h 190"/>
                    <a:gd name="T28" fmla="*/ 2147483647 w 284"/>
                    <a:gd name="T29" fmla="*/ 2147483647 h 190"/>
                    <a:gd name="T30" fmla="*/ 2147483647 w 284"/>
                    <a:gd name="T31" fmla="*/ 2147483647 h 190"/>
                    <a:gd name="T32" fmla="*/ 2147483647 w 284"/>
                    <a:gd name="T33" fmla="*/ 2147483647 h 190"/>
                    <a:gd name="T34" fmla="*/ 2147483647 w 284"/>
                    <a:gd name="T35" fmla="*/ 2147483647 h 190"/>
                    <a:gd name="T36" fmla="*/ 2147483647 w 284"/>
                    <a:gd name="T37" fmla="*/ 2147483647 h 190"/>
                    <a:gd name="T38" fmla="*/ 2147483647 w 284"/>
                    <a:gd name="T39" fmla="*/ 2147483647 h 190"/>
                    <a:gd name="T40" fmla="*/ 2147483647 w 284"/>
                    <a:gd name="T41" fmla="*/ 2147483647 h 190"/>
                    <a:gd name="T42" fmla="*/ 2147483647 w 284"/>
                    <a:gd name="T43" fmla="*/ 2147483647 h 190"/>
                    <a:gd name="T44" fmla="*/ 2147483647 w 284"/>
                    <a:gd name="T45" fmla="*/ 2147483647 h 190"/>
                    <a:gd name="T46" fmla="*/ 2147483647 w 284"/>
                    <a:gd name="T47" fmla="*/ 2147483647 h 190"/>
                    <a:gd name="T48" fmla="*/ 2147483647 w 284"/>
                    <a:gd name="T49" fmla="*/ 2147483647 h 190"/>
                    <a:gd name="T50" fmla="*/ 2147483647 w 284"/>
                    <a:gd name="T51" fmla="*/ 2147483647 h 190"/>
                    <a:gd name="T52" fmla="*/ 2147483647 w 284"/>
                    <a:gd name="T53" fmla="*/ 2147483647 h 190"/>
                    <a:gd name="T54" fmla="*/ 2147483647 w 284"/>
                    <a:gd name="T55" fmla="*/ 2147483647 h 190"/>
                    <a:gd name="T56" fmla="*/ 2147483647 w 284"/>
                    <a:gd name="T57" fmla="*/ 2147483647 h 190"/>
                    <a:gd name="T58" fmla="*/ 2147483647 w 284"/>
                    <a:gd name="T59" fmla="*/ 2147483647 h 190"/>
                    <a:gd name="T60" fmla="*/ 2147483647 w 284"/>
                    <a:gd name="T61" fmla="*/ 2147483647 h 190"/>
                    <a:gd name="T62" fmla="*/ 2147483647 w 284"/>
                    <a:gd name="T63" fmla="*/ 2147483647 h 190"/>
                    <a:gd name="T64" fmla="*/ 2147483647 w 284"/>
                    <a:gd name="T65" fmla="*/ 2147483647 h 190"/>
                    <a:gd name="T66" fmla="*/ 2147483647 w 284"/>
                    <a:gd name="T67" fmla="*/ 2147483647 h 190"/>
                    <a:gd name="T68" fmla="*/ 2147483647 w 284"/>
                    <a:gd name="T69" fmla="*/ 2147483647 h 190"/>
                    <a:gd name="T70" fmla="*/ 2147483647 w 284"/>
                    <a:gd name="T71" fmla="*/ 2147483647 h 190"/>
                    <a:gd name="T72" fmla="*/ 2147483647 w 284"/>
                    <a:gd name="T73" fmla="*/ 2147483647 h 190"/>
                    <a:gd name="T74" fmla="*/ 2147483647 w 284"/>
                    <a:gd name="T75" fmla="*/ 2147483647 h 190"/>
                    <a:gd name="T76" fmla="*/ 2147483647 w 284"/>
                    <a:gd name="T77" fmla="*/ 2147483647 h 190"/>
                    <a:gd name="T78" fmla="*/ 2147483647 w 284"/>
                    <a:gd name="T79" fmla="*/ 2147483647 h 190"/>
                    <a:gd name="T80" fmla="*/ 2147483647 w 284"/>
                    <a:gd name="T81" fmla="*/ 2147483647 h 190"/>
                    <a:gd name="T82" fmla="*/ 2147483647 w 284"/>
                    <a:gd name="T83" fmla="*/ 2147483647 h 190"/>
                    <a:gd name="T84" fmla="*/ 2147483647 w 284"/>
                    <a:gd name="T85" fmla="*/ 2147483647 h 190"/>
                    <a:gd name="T86" fmla="*/ 2147483647 w 284"/>
                    <a:gd name="T87" fmla="*/ 2147483647 h 190"/>
                    <a:gd name="T88" fmla="*/ 2147483647 w 284"/>
                    <a:gd name="T89" fmla="*/ 2147483647 h 190"/>
                    <a:gd name="T90" fmla="*/ 2147483647 w 284"/>
                    <a:gd name="T91" fmla="*/ 2147483647 h 190"/>
                    <a:gd name="T92" fmla="*/ 2147483647 w 284"/>
                    <a:gd name="T93" fmla="*/ 2147483647 h 190"/>
                    <a:gd name="T94" fmla="*/ 2147483647 w 284"/>
                    <a:gd name="T95" fmla="*/ 2147483647 h 190"/>
                    <a:gd name="T96" fmla="*/ 2147483647 w 284"/>
                    <a:gd name="T97" fmla="*/ 2147483647 h 190"/>
                    <a:gd name="T98" fmla="*/ 2147483647 w 284"/>
                    <a:gd name="T99" fmla="*/ 2147483647 h 190"/>
                    <a:gd name="T100" fmla="*/ 2147483647 w 284"/>
                    <a:gd name="T101" fmla="*/ 2147483647 h 190"/>
                    <a:gd name="T102" fmla="*/ 2147483647 w 284"/>
                    <a:gd name="T103" fmla="*/ 2147483647 h 190"/>
                    <a:gd name="T104" fmla="*/ 2147483647 w 284"/>
                    <a:gd name="T105" fmla="*/ 2147483647 h 190"/>
                    <a:gd name="T106" fmla="*/ 2147483647 w 284"/>
                    <a:gd name="T107" fmla="*/ 2147483647 h 190"/>
                    <a:gd name="T108" fmla="*/ 2147483647 w 284"/>
                    <a:gd name="T109" fmla="*/ 2147483647 h 190"/>
                    <a:gd name="T110" fmla="*/ 2147483647 w 284"/>
                    <a:gd name="T111" fmla="*/ 2147483647 h 190"/>
                    <a:gd name="T112" fmla="*/ 2147483647 w 284"/>
                    <a:gd name="T113" fmla="*/ 2147483647 h 190"/>
                    <a:gd name="T114" fmla="*/ 2147483647 w 284"/>
                    <a:gd name="T115" fmla="*/ 0 h 190"/>
                    <a:gd name="T116" fmla="*/ 2147483647 w 284"/>
                    <a:gd name="T117" fmla="*/ 2147483647 h 190"/>
                    <a:gd name="T118" fmla="*/ 2147483647 w 284"/>
                    <a:gd name="T119" fmla="*/ 2147483647 h 190"/>
                    <a:gd name="T120" fmla="*/ 2147483647 w 284"/>
                    <a:gd name="T121" fmla="*/ 2147483647 h 190"/>
                    <a:gd name="T122" fmla="*/ 2147483647 w 284"/>
                    <a:gd name="T123" fmla="*/ 2147483647 h 190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w 284"/>
                    <a:gd name="T187" fmla="*/ 0 h 190"/>
                    <a:gd name="T188" fmla="*/ 284 w 284"/>
                    <a:gd name="T189" fmla="*/ 190 h 190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T186" t="T187" r="T188" b="T189"/>
                  <a:pathLst>
                    <a:path w="284" h="190">
                      <a:moveTo>
                        <a:pt x="114" y="0"/>
                      </a:moveTo>
                      <a:lnTo>
                        <a:pt x="124" y="0"/>
                      </a:lnTo>
                      <a:lnTo>
                        <a:pt x="122" y="10"/>
                      </a:lnTo>
                      <a:lnTo>
                        <a:pt x="126" y="8"/>
                      </a:lnTo>
                      <a:lnTo>
                        <a:pt x="130" y="4"/>
                      </a:lnTo>
                      <a:lnTo>
                        <a:pt x="132" y="2"/>
                      </a:lnTo>
                      <a:lnTo>
                        <a:pt x="138" y="0"/>
                      </a:lnTo>
                      <a:lnTo>
                        <a:pt x="146" y="0"/>
                      </a:lnTo>
                      <a:lnTo>
                        <a:pt x="158" y="4"/>
                      </a:lnTo>
                      <a:lnTo>
                        <a:pt x="168" y="8"/>
                      </a:lnTo>
                      <a:lnTo>
                        <a:pt x="170" y="12"/>
                      </a:lnTo>
                      <a:lnTo>
                        <a:pt x="172" y="14"/>
                      </a:lnTo>
                      <a:lnTo>
                        <a:pt x="142" y="20"/>
                      </a:lnTo>
                      <a:lnTo>
                        <a:pt x="158" y="22"/>
                      </a:lnTo>
                      <a:lnTo>
                        <a:pt x="172" y="20"/>
                      </a:lnTo>
                      <a:lnTo>
                        <a:pt x="176" y="22"/>
                      </a:lnTo>
                      <a:lnTo>
                        <a:pt x="180" y="24"/>
                      </a:lnTo>
                      <a:lnTo>
                        <a:pt x="184" y="28"/>
                      </a:lnTo>
                      <a:lnTo>
                        <a:pt x="186" y="34"/>
                      </a:lnTo>
                      <a:lnTo>
                        <a:pt x="190" y="40"/>
                      </a:lnTo>
                      <a:lnTo>
                        <a:pt x="196" y="34"/>
                      </a:lnTo>
                      <a:lnTo>
                        <a:pt x="198" y="32"/>
                      </a:lnTo>
                      <a:lnTo>
                        <a:pt x="202" y="32"/>
                      </a:lnTo>
                      <a:lnTo>
                        <a:pt x="212" y="36"/>
                      </a:lnTo>
                      <a:lnTo>
                        <a:pt x="224" y="44"/>
                      </a:lnTo>
                      <a:lnTo>
                        <a:pt x="246" y="58"/>
                      </a:lnTo>
                      <a:lnTo>
                        <a:pt x="236" y="64"/>
                      </a:lnTo>
                      <a:lnTo>
                        <a:pt x="230" y="68"/>
                      </a:lnTo>
                      <a:lnTo>
                        <a:pt x="228" y="74"/>
                      </a:lnTo>
                      <a:lnTo>
                        <a:pt x="218" y="74"/>
                      </a:lnTo>
                      <a:lnTo>
                        <a:pt x="218" y="80"/>
                      </a:lnTo>
                      <a:lnTo>
                        <a:pt x="224" y="80"/>
                      </a:lnTo>
                      <a:lnTo>
                        <a:pt x="234" y="82"/>
                      </a:lnTo>
                      <a:lnTo>
                        <a:pt x="246" y="86"/>
                      </a:lnTo>
                      <a:lnTo>
                        <a:pt x="256" y="94"/>
                      </a:lnTo>
                      <a:lnTo>
                        <a:pt x="258" y="98"/>
                      </a:lnTo>
                      <a:lnTo>
                        <a:pt x="258" y="102"/>
                      </a:lnTo>
                      <a:lnTo>
                        <a:pt x="264" y="104"/>
                      </a:lnTo>
                      <a:lnTo>
                        <a:pt x="268" y="106"/>
                      </a:lnTo>
                      <a:lnTo>
                        <a:pt x="272" y="108"/>
                      </a:lnTo>
                      <a:lnTo>
                        <a:pt x="276" y="108"/>
                      </a:lnTo>
                      <a:lnTo>
                        <a:pt x="280" y="108"/>
                      </a:lnTo>
                      <a:lnTo>
                        <a:pt x="284" y="106"/>
                      </a:lnTo>
                      <a:lnTo>
                        <a:pt x="284" y="112"/>
                      </a:lnTo>
                      <a:lnTo>
                        <a:pt x="276" y="114"/>
                      </a:lnTo>
                      <a:lnTo>
                        <a:pt x="268" y="116"/>
                      </a:lnTo>
                      <a:lnTo>
                        <a:pt x="268" y="126"/>
                      </a:lnTo>
                      <a:lnTo>
                        <a:pt x="262" y="124"/>
                      </a:lnTo>
                      <a:lnTo>
                        <a:pt x="258" y="122"/>
                      </a:lnTo>
                      <a:lnTo>
                        <a:pt x="252" y="130"/>
                      </a:lnTo>
                      <a:lnTo>
                        <a:pt x="246" y="134"/>
                      </a:lnTo>
                      <a:lnTo>
                        <a:pt x="242" y="136"/>
                      </a:lnTo>
                      <a:lnTo>
                        <a:pt x="236" y="136"/>
                      </a:lnTo>
                      <a:lnTo>
                        <a:pt x="232" y="134"/>
                      </a:lnTo>
                      <a:lnTo>
                        <a:pt x="230" y="130"/>
                      </a:lnTo>
                      <a:lnTo>
                        <a:pt x="228" y="128"/>
                      </a:lnTo>
                      <a:lnTo>
                        <a:pt x="228" y="120"/>
                      </a:lnTo>
                      <a:lnTo>
                        <a:pt x="224" y="112"/>
                      </a:lnTo>
                      <a:lnTo>
                        <a:pt x="210" y="112"/>
                      </a:lnTo>
                      <a:lnTo>
                        <a:pt x="212" y="118"/>
                      </a:lnTo>
                      <a:lnTo>
                        <a:pt x="208" y="120"/>
                      </a:lnTo>
                      <a:lnTo>
                        <a:pt x="204" y="120"/>
                      </a:lnTo>
                      <a:lnTo>
                        <a:pt x="198" y="122"/>
                      </a:lnTo>
                      <a:lnTo>
                        <a:pt x="198" y="124"/>
                      </a:lnTo>
                      <a:lnTo>
                        <a:pt x="200" y="128"/>
                      </a:lnTo>
                      <a:lnTo>
                        <a:pt x="206" y="130"/>
                      </a:lnTo>
                      <a:lnTo>
                        <a:pt x="206" y="138"/>
                      </a:lnTo>
                      <a:lnTo>
                        <a:pt x="214" y="140"/>
                      </a:lnTo>
                      <a:lnTo>
                        <a:pt x="220" y="144"/>
                      </a:lnTo>
                      <a:lnTo>
                        <a:pt x="222" y="152"/>
                      </a:lnTo>
                      <a:lnTo>
                        <a:pt x="220" y="158"/>
                      </a:lnTo>
                      <a:lnTo>
                        <a:pt x="218" y="164"/>
                      </a:lnTo>
                      <a:lnTo>
                        <a:pt x="218" y="168"/>
                      </a:lnTo>
                      <a:lnTo>
                        <a:pt x="216" y="172"/>
                      </a:lnTo>
                      <a:lnTo>
                        <a:pt x="220" y="178"/>
                      </a:lnTo>
                      <a:lnTo>
                        <a:pt x="212" y="176"/>
                      </a:lnTo>
                      <a:lnTo>
                        <a:pt x="202" y="172"/>
                      </a:lnTo>
                      <a:lnTo>
                        <a:pt x="196" y="166"/>
                      </a:lnTo>
                      <a:lnTo>
                        <a:pt x="192" y="164"/>
                      </a:lnTo>
                      <a:lnTo>
                        <a:pt x="192" y="162"/>
                      </a:lnTo>
                      <a:lnTo>
                        <a:pt x="188" y="160"/>
                      </a:lnTo>
                      <a:lnTo>
                        <a:pt x="182" y="158"/>
                      </a:lnTo>
                      <a:lnTo>
                        <a:pt x="170" y="158"/>
                      </a:lnTo>
                      <a:lnTo>
                        <a:pt x="172" y="160"/>
                      </a:lnTo>
                      <a:lnTo>
                        <a:pt x="180" y="168"/>
                      </a:lnTo>
                      <a:lnTo>
                        <a:pt x="196" y="182"/>
                      </a:lnTo>
                      <a:lnTo>
                        <a:pt x="194" y="188"/>
                      </a:lnTo>
                      <a:lnTo>
                        <a:pt x="190" y="190"/>
                      </a:lnTo>
                      <a:lnTo>
                        <a:pt x="184" y="188"/>
                      </a:lnTo>
                      <a:lnTo>
                        <a:pt x="174" y="184"/>
                      </a:lnTo>
                      <a:lnTo>
                        <a:pt x="160" y="176"/>
                      </a:lnTo>
                      <a:lnTo>
                        <a:pt x="134" y="176"/>
                      </a:lnTo>
                      <a:lnTo>
                        <a:pt x="132" y="172"/>
                      </a:lnTo>
                      <a:lnTo>
                        <a:pt x="134" y="170"/>
                      </a:lnTo>
                      <a:lnTo>
                        <a:pt x="134" y="168"/>
                      </a:lnTo>
                      <a:lnTo>
                        <a:pt x="134" y="164"/>
                      </a:lnTo>
                      <a:lnTo>
                        <a:pt x="134" y="160"/>
                      </a:lnTo>
                      <a:lnTo>
                        <a:pt x="134" y="158"/>
                      </a:lnTo>
                      <a:lnTo>
                        <a:pt x="132" y="158"/>
                      </a:lnTo>
                      <a:lnTo>
                        <a:pt x="124" y="152"/>
                      </a:lnTo>
                      <a:lnTo>
                        <a:pt x="120" y="148"/>
                      </a:lnTo>
                      <a:lnTo>
                        <a:pt x="120" y="144"/>
                      </a:lnTo>
                      <a:lnTo>
                        <a:pt x="102" y="144"/>
                      </a:lnTo>
                      <a:lnTo>
                        <a:pt x="94" y="144"/>
                      </a:lnTo>
                      <a:lnTo>
                        <a:pt x="88" y="146"/>
                      </a:lnTo>
                      <a:lnTo>
                        <a:pt x="78" y="148"/>
                      </a:lnTo>
                      <a:lnTo>
                        <a:pt x="70" y="150"/>
                      </a:lnTo>
                      <a:lnTo>
                        <a:pt x="62" y="148"/>
                      </a:lnTo>
                      <a:lnTo>
                        <a:pt x="60" y="146"/>
                      </a:lnTo>
                      <a:lnTo>
                        <a:pt x="60" y="144"/>
                      </a:lnTo>
                      <a:lnTo>
                        <a:pt x="60" y="142"/>
                      </a:lnTo>
                      <a:lnTo>
                        <a:pt x="62" y="138"/>
                      </a:lnTo>
                      <a:lnTo>
                        <a:pt x="70" y="136"/>
                      </a:lnTo>
                      <a:lnTo>
                        <a:pt x="86" y="128"/>
                      </a:lnTo>
                      <a:lnTo>
                        <a:pt x="88" y="132"/>
                      </a:lnTo>
                      <a:lnTo>
                        <a:pt x="92" y="134"/>
                      </a:lnTo>
                      <a:lnTo>
                        <a:pt x="104" y="134"/>
                      </a:lnTo>
                      <a:lnTo>
                        <a:pt x="114" y="132"/>
                      </a:lnTo>
                      <a:lnTo>
                        <a:pt x="116" y="130"/>
                      </a:lnTo>
                      <a:lnTo>
                        <a:pt x="120" y="128"/>
                      </a:lnTo>
                      <a:lnTo>
                        <a:pt x="122" y="126"/>
                      </a:lnTo>
                      <a:lnTo>
                        <a:pt x="122" y="120"/>
                      </a:lnTo>
                      <a:lnTo>
                        <a:pt x="134" y="116"/>
                      </a:lnTo>
                      <a:lnTo>
                        <a:pt x="142" y="112"/>
                      </a:lnTo>
                      <a:lnTo>
                        <a:pt x="162" y="98"/>
                      </a:lnTo>
                      <a:lnTo>
                        <a:pt x="152" y="84"/>
                      </a:lnTo>
                      <a:lnTo>
                        <a:pt x="148" y="82"/>
                      </a:lnTo>
                      <a:lnTo>
                        <a:pt x="142" y="80"/>
                      </a:lnTo>
                      <a:lnTo>
                        <a:pt x="142" y="76"/>
                      </a:lnTo>
                      <a:lnTo>
                        <a:pt x="128" y="76"/>
                      </a:lnTo>
                      <a:lnTo>
                        <a:pt x="130" y="74"/>
                      </a:lnTo>
                      <a:lnTo>
                        <a:pt x="134" y="74"/>
                      </a:lnTo>
                      <a:lnTo>
                        <a:pt x="134" y="66"/>
                      </a:lnTo>
                      <a:lnTo>
                        <a:pt x="130" y="64"/>
                      </a:lnTo>
                      <a:lnTo>
                        <a:pt x="126" y="62"/>
                      </a:lnTo>
                      <a:lnTo>
                        <a:pt x="118" y="56"/>
                      </a:lnTo>
                      <a:lnTo>
                        <a:pt x="114" y="54"/>
                      </a:lnTo>
                      <a:lnTo>
                        <a:pt x="112" y="54"/>
                      </a:lnTo>
                      <a:lnTo>
                        <a:pt x="110" y="56"/>
                      </a:lnTo>
                      <a:lnTo>
                        <a:pt x="104" y="58"/>
                      </a:lnTo>
                      <a:lnTo>
                        <a:pt x="100" y="62"/>
                      </a:lnTo>
                      <a:lnTo>
                        <a:pt x="96" y="64"/>
                      </a:lnTo>
                      <a:lnTo>
                        <a:pt x="92" y="66"/>
                      </a:lnTo>
                      <a:lnTo>
                        <a:pt x="88" y="66"/>
                      </a:lnTo>
                      <a:lnTo>
                        <a:pt x="88" y="64"/>
                      </a:lnTo>
                      <a:lnTo>
                        <a:pt x="88" y="56"/>
                      </a:lnTo>
                      <a:lnTo>
                        <a:pt x="76" y="58"/>
                      </a:lnTo>
                      <a:lnTo>
                        <a:pt x="64" y="58"/>
                      </a:lnTo>
                      <a:lnTo>
                        <a:pt x="36" y="56"/>
                      </a:lnTo>
                      <a:lnTo>
                        <a:pt x="32" y="56"/>
                      </a:lnTo>
                      <a:lnTo>
                        <a:pt x="26" y="54"/>
                      </a:lnTo>
                      <a:lnTo>
                        <a:pt x="24" y="52"/>
                      </a:lnTo>
                      <a:lnTo>
                        <a:pt x="22" y="46"/>
                      </a:lnTo>
                      <a:lnTo>
                        <a:pt x="18" y="48"/>
                      </a:lnTo>
                      <a:lnTo>
                        <a:pt x="14" y="50"/>
                      </a:lnTo>
                      <a:lnTo>
                        <a:pt x="10" y="52"/>
                      </a:lnTo>
                      <a:lnTo>
                        <a:pt x="6" y="52"/>
                      </a:lnTo>
                      <a:lnTo>
                        <a:pt x="4" y="52"/>
                      </a:lnTo>
                      <a:lnTo>
                        <a:pt x="2" y="48"/>
                      </a:lnTo>
                      <a:lnTo>
                        <a:pt x="0" y="44"/>
                      </a:lnTo>
                      <a:lnTo>
                        <a:pt x="6" y="40"/>
                      </a:lnTo>
                      <a:lnTo>
                        <a:pt x="14" y="40"/>
                      </a:lnTo>
                      <a:lnTo>
                        <a:pt x="6" y="36"/>
                      </a:lnTo>
                      <a:lnTo>
                        <a:pt x="4" y="34"/>
                      </a:lnTo>
                      <a:lnTo>
                        <a:pt x="4" y="30"/>
                      </a:lnTo>
                      <a:lnTo>
                        <a:pt x="4" y="28"/>
                      </a:lnTo>
                      <a:lnTo>
                        <a:pt x="6" y="24"/>
                      </a:lnTo>
                      <a:lnTo>
                        <a:pt x="12" y="18"/>
                      </a:lnTo>
                      <a:lnTo>
                        <a:pt x="22" y="14"/>
                      </a:lnTo>
                      <a:lnTo>
                        <a:pt x="32" y="10"/>
                      </a:lnTo>
                      <a:lnTo>
                        <a:pt x="56" y="6"/>
                      </a:lnTo>
                      <a:lnTo>
                        <a:pt x="64" y="4"/>
                      </a:lnTo>
                      <a:lnTo>
                        <a:pt x="72" y="0"/>
                      </a:lnTo>
                      <a:lnTo>
                        <a:pt x="82" y="0"/>
                      </a:lnTo>
                      <a:lnTo>
                        <a:pt x="78" y="6"/>
                      </a:lnTo>
                      <a:lnTo>
                        <a:pt x="72" y="8"/>
                      </a:lnTo>
                      <a:lnTo>
                        <a:pt x="62" y="12"/>
                      </a:lnTo>
                      <a:lnTo>
                        <a:pt x="58" y="16"/>
                      </a:lnTo>
                      <a:lnTo>
                        <a:pt x="54" y="18"/>
                      </a:lnTo>
                      <a:lnTo>
                        <a:pt x="50" y="22"/>
                      </a:lnTo>
                      <a:lnTo>
                        <a:pt x="48" y="28"/>
                      </a:lnTo>
                      <a:lnTo>
                        <a:pt x="56" y="28"/>
                      </a:lnTo>
                      <a:lnTo>
                        <a:pt x="60" y="24"/>
                      </a:lnTo>
                      <a:lnTo>
                        <a:pt x="64" y="18"/>
                      </a:lnTo>
                      <a:lnTo>
                        <a:pt x="70" y="14"/>
                      </a:lnTo>
                      <a:lnTo>
                        <a:pt x="76" y="12"/>
                      </a:lnTo>
                      <a:lnTo>
                        <a:pt x="94" y="6"/>
                      </a:lnTo>
                      <a:lnTo>
                        <a:pt x="11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59" name="ïṡļïďê">
                  <a:extLst>
                    <a:ext uri="{FF2B5EF4-FFF2-40B4-BE49-F238E27FC236}">
                      <a16:creationId xmlns:a16="http://schemas.microsoft.com/office/drawing/2014/main" id="{41E08A2B-AF36-4FB1-81B2-4887ECAD1B2F}"/>
                    </a:ext>
                  </a:extLst>
                </p:cNvPr>
                <p:cNvSpPr/>
                <p:nvPr/>
              </p:nvSpPr>
              <p:spPr bwMode="auto">
                <a:xfrm>
                  <a:off x="2754426" y="1816523"/>
                  <a:ext cx="56466" cy="30822"/>
                </a:xfrm>
                <a:custGeom>
                  <a:avLst/>
                  <a:gdLst>
                    <a:gd name="T0" fmla="*/ 2147483647 w 32"/>
                    <a:gd name="T1" fmla="*/ 2147483647 h 18"/>
                    <a:gd name="T2" fmla="*/ 2147483647 w 32"/>
                    <a:gd name="T3" fmla="*/ 0 h 18"/>
                    <a:gd name="T4" fmla="*/ 2147483647 w 32"/>
                    <a:gd name="T5" fmla="*/ 0 h 18"/>
                    <a:gd name="T6" fmla="*/ 2147483647 w 32"/>
                    <a:gd name="T7" fmla="*/ 2147483647 h 18"/>
                    <a:gd name="T8" fmla="*/ 2147483647 w 32"/>
                    <a:gd name="T9" fmla="*/ 2147483647 h 18"/>
                    <a:gd name="T10" fmla="*/ 2147483647 w 32"/>
                    <a:gd name="T11" fmla="*/ 2147483647 h 18"/>
                    <a:gd name="T12" fmla="*/ 2147483647 w 32"/>
                    <a:gd name="T13" fmla="*/ 2147483647 h 18"/>
                    <a:gd name="T14" fmla="*/ 2147483647 w 32"/>
                    <a:gd name="T15" fmla="*/ 2147483647 h 18"/>
                    <a:gd name="T16" fmla="*/ 2147483647 w 32"/>
                    <a:gd name="T17" fmla="*/ 2147483647 h 18"/>
                    <a:gd name="T18" fmla="*/ 2147483647 w 32"/>
                    <a:gd name="T19" fmla="*/ 2147483647 h 18"/>
                    <a:gd name="T20" fmla="*/ 0 w 32"/>
                    <a:gd name="T21" fmla="*/ 2147483647 h 18"/>
                    <a:gd name="T22" fmla="*/ 2147483647 w 32"/>
                    <a:gd name="T23" fmla="*/ 2147483647 h 18"/>
                    <a:gd name="T24" fmla="*/ 2147483647 w 32"/>
                    <a:gd name="T25" fmla="*/ 2147483647 h 18"/>
                    <a:gd name="T26" fmla="*/ 2147483647 w 32"/>
                    <a:gd name="T27" fmla="*/ 2147483647 h 18"/>
                    <a:gd name="T28" fmla="*/ 2147483647 w 32"/>
                    <a:gd name="T29" fmla="*/ 2147483647 h 18"/>
                    <a:gd name="T30" fmla="*/ 2147483647 w 32"/>
                    <a:gd name="T31" fmla="*/ 0 h 18"/>
                    <a:gd name="T32" fmla="*/ 2147483647 w 32"/>
                    <a:gd name="T33" fmla="*/ 2147483647 h 18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32"/>
                    <a:gd name="T52" fmla="*/ 0 h 18"/>
                    <a:gd name="T53" fmla="*/ 32 w 32"/>
                    <a:gd name="T54" fmla="*/ 18 h 18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32" h="18">
                      <a:moveTo>
                        <a:pt x="16" y="2"/>
                      </a:moveTo>
                      <a:lnTo>
                        <a:pt x="28" y="0"/>
                      </a:lnTo>
                      <a:lnTo>
                        <a:pt x="30" y="0"/>
                      </a:lnTo>
                      <a:lnTo>
                        <a:pt x="32" y="2"/>
                      </a:lnTo>
                      <a:lnTo>
                        <a:pt x="30" y="6"/>
                      </a:lnTo>
                      <a:lnTo>
                        <a:pt x="28" y="10"/>
                      </a:lnTo>
                      <a:lnTo>
                        <a:pt x="22" y="14"/>
                      </a:lnTo>
                      <a:lnTo>
                        <a:pt x="14" y="18"/>
                      </a:lnTo>
                      <a:lnTo>
                        <a:pt x="6" y="18"/>
                      </a:lnTo>
                      <a:lnTo>
                        <a:pt x="2" y="16"/>
                      </a:lnTo>
                      <a:lnTo>
                        <a:pt x="0" y="14"/>
                      </a:lnTo>
                      <a:lnTo>
                        <a:pt x="2" y="10"/>
                      </a:lnTo>
                      <a:lnTo>
                        <a:pt x="8" y="6"/>
                      </a:lnTo>
                      <a:lnTo>
                        <a:pt x="12" y="2"/>
                      </a:lnTo>
                      <a:lnTo>
                        <a:pt x="18" y="2"/>
                      </a:lnTo>
                      <a:lnTo>
                        <a:pt x="18" y="0"/>
                      </a:lnTo>
                      <a:lnTo>
                        <a:pt x="16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60" name="iSḻïḓê">
                  <a:extLst>
                    <a:ext uri="{FF2B5EF4-FFF2-40B4-BE49-F238E27FC236}">
                      <a16:creationId xmlns:a16="http://schemas.microsoft.com/office/drawing/2014/main" id="{23CA6A0A-41A3-4E49-A68F-6825C4704329}"/>
                    </a:ext>
                  </a:extLst>
                </p:cNvPr>
                <p:cNvSpPr/>
                <p:nvPr/>
              </p:nvSpPr>
              <p:spPr bwMode="auto">
                <a:xfrm>
                  <a:off x="1144460" y="2367140"/>
                  <a:ext cx="1524577" cy="725748"/>
                </a:xfrm>
                <a:custGeom>
                  <a:avLst/>
                  <a:gdLst>
                    <a:gd name="T0" fmla="*/ 2147483647 w 872"/>
                    <a:gd name="T1" fmla="*/ 2147483647 h 434"/>
                    <a:gd name="T2" fmla="*/ 2147483647 w 872"/>
                    <a:gd name="T3" fmla="*/ 2147483647 h 434"/>
                    <a:gd name="T4" fmla="*/ 2147483647 w 872"/>
                    <a:gd name="T5" fmla="*/ 2147483647 h 434"/>
                    <a:gd name="T6" fmla="*/ 2147483647 w 872"/>
                    <a:gd name="T7" fmla="*/ 2147483647 h 434"/>
                    <a:gd name="T8" fmla="*/ 2147483647 w 872"/>
                    <a:gd name="T9" fmla="*/ 2147483647 h 434"/>
                    <a:gd name="T10" fmla="*/ 2147483647 w 872"/>
                    <a:gd name="T11" fmla="*/ 2147483647 h 434"/>
                    <a:gd name="T12" fmla="*/ 2147483647 w 872"/>
                    <a:gd name="T13" fmla="*/ 2147483647 h 434"/>
                    <a:gd name="T14" fmla="*/ 2147483647 w 872"/>
                    <a:gd name="T15" fmla="*/ 2147483647 h 434"/>
                    <a:gd name="T16" fmla="*/ 2147483647 w 872"/>
                    <a:gd name="T17" fmla="*/ 2147483647 h 434"/>
                    <a:gd name="T18" fmla="*/ 2147483647 w 872"/>
                    <a:gd name="T19" fmla="*/ 2147483647 h 434"/>
                    <a:gd name="T20" fmla="*/ 2147483647 w 872"/>
                    <a:gd name="T21" fmla="*/ 2147483647 h 434"/>
                    <a:gd name="T22" fmla="*/ 2147483647 w 872"/>
                    <a:gd name="T23" fmla="*/ 2147483647 h 434"/>
                    <a:gd name="T24" fmla="*/ 2147483647 w 872"/>
                    <a:gd name="T25" fmla="*/ 2147483647 h 434"/>
                    <a:gd name="T26" fmla="*/ 2147483647 w 872"/>
                    <a:gd name="T27" fmla="*/ 2147483647 h 434"/>
                    <a:gd name="T28" fmla="*/ 2147483647 w 872"/>
                    <a:gd name="T29" fmla="*/ 2147483647 h 434"/>
                    <a:gd name="T30" fmla="*/ 2147483647 w 872"/>
                    <a:gd name="T31" fmla="*/ 2147483647 h 434"/>
                    <a:gd name="T32" fmla="*/ 2147483647 w 872"/>
                    <a:gd name="T33" fmla="*/ 2147483647 h 434"/>
                    <a:gd name="T34" fmla="*/ 2147483647 w 872"/>
                    <a:gd name="T35" fmla="*/ 2147483647 h 434"/>
                    <a:gd name="T36" fmla="*/ 2147483647 w 872"/>
                    <a:gd name="T37" fmla="*/ 2147483647 h 434"/>
                    <a:gd name="T38" fmla="*/ 2147483647 w 872"/>
                    <a:gd name="T39" fmla="*/ 2147483647 h 434"/>
                    <a:gd name="T40" fmla="*/ 2147483647 w 872"/>
                    <a:gd name="T41" fmla="*/ 2147483647 h 434"/>
                    <a:gd name="T42" fmla="*/ 2147483647 w 872"/>
                    <a:gd name="T43" fmla="*/ 2147483647 h 434"/>
                    <a:gd name="T44" fmla="*/ 2147483647 w 872"/>
                    <a:gd name="T45" fmla="*/ 2147483647 h 434"/>
                    <a:gd name="T46" fmla="*/ 2147483647 w 872"/>
                    <a:gd name="T47" fmla="*/ 2147483647 h 434"/>
                    <a:gd name="T48" fmla="*/ 2147483647 w 872"/>
                    <a:gd name="T49" fmla="*/ 2147483647 h 434"/>
                    <a:gd name="T50" fmla="*/ 2147483647 w 872"/>
                    <a:gd name="T51" fmla="*/ 2147483647 h 434"/>
                    <a:gd name="T52" fmla="*/ 2147483647 w 872"/>
                    <a:gd name="T53" fmla="*/ 2147483647 h 434"/>
                    <a:gd name="T54" fmla="*/ 2147483647 w 872"/>
                    <a:gd name="T55" fmla="*/ 2147483647 h 434"/>
                    <a:gd name="T56" fmla="*/ 2147483647 w 872"/>
                    <a:gd name="T57" fmla="*/ 2147483647 h 434"/>
                    <a:gd name="T58" fmla="*/ 2147483647 w 872"/>
                    <a:gd name="T59" fmla="*/ 2147483647 h 434"/>
                    <a:gd name="T60" fmla="*/ 2147483647 w 872"/>
                    <a:gd name="T61" fmla="*/ 2147483647 h 434"/>
                    <a:gd name="T62" fmla="*/ 2147483647 w 872"/>
                    <a:gd name="T63" fmla="*/ 2147483647 h 434"/>
                    <a:gd name="T64" fmla="*/ 2147483647 w 872"/>
                    <a:gd name="T65" fmla="*/ 2147483647 h 434"/>
                    <a:gd name="T66" fmla="*/ 2147483647 w 872"/>
                    <a:gd name="T67" fmla="*/ 2147483647 h 434"/>
                    <a:gd name="T68" fmla="*/ 2147483647 w 872"/>
                    <a:gd name="T69" fmla="*/ 2147483647 h 434"/>
                    <a:gd name="T70" fmla="*/ 2147483647 w 872"/>
                    <a:gd name="T71" fmla="*/ 2147483647 h 434"/>
                    <a:gd name="T72" fmla="*/ 2147483647 w 872"/>
                    <a:gd name="T73" fmla="*/ 2147483647 h 434"/>
                    <a:gd name="T74" fmla="*/ 2147483647 w 872"/>
                    <a:gd name="T75" fmla="*/ 2147483647 h 434"/>
                    <a:gd name="T76" fmla="*/ 2147483647 w 872"/>
                    <a:gd name="T77" fmla="*/ 2147483647 h 434"/>
                    <a:gd name="T78" fmla="*/ 2147483647 w 872"/>
                    <a:gd name="T79" fmla="*/ 2147483647 h 434"/>
                    <a:gd name="T80" fmla="*/ 2147483647 w 872"/>
                    <a:gd name="T81" fmla="*/ 2147483647 h 434"/>
                    <a:gd name="T82" fmla="*/ 2147483647 w 872"/>
                    <a:gd name="T83" fmla="*/ 2147483647 h 434"/>
                    <a:gd name="T84" fmla="*/ 2147483647 w 872"/>
                    <a:gd name="T85" fmla="*/ 2147483647 h 434"/>
                    <a:gd name="T86" fmla="*/ 2147483647 w 872"/>
                    <a:gd name="T87" fmla="*/ 2147483647 h 434"/>
                    <a:gd name="T88" fmla="*/ 2147483647 w 872"/>
                    <a:gd name="T89" fmla="*/ 2147483647 h 434"/>
                    <a:gd name="T90" fmla="*/ 2147483647 w 872"/>
                    <a:gd name="T91" fmla="*/ 2147483647 h 434"/>
                    <a:gd name="T92" fmla="*/ 2147483647 w 872"/>
                    <a:gd name="T93" fmla="*/ 2147483647 h 434"/>
                    <a:gd name="T94" fmla="*/ 2147483647 w 872"/>
                    <a:gd name="T95" fmla="*/ 2147483647 h 434"/>
                    <a:gd name="T96" fmla="*/ 2147483647 w 872"/>
                    <a:gd name="T97" fmla="*/ 2147483647 h 434"/>
                    <a:gd name="T98" fmla="*/ 2147483647 w 872"/>
                    <a:gd name="T99" fmla="*/ 2147483647 h 434"/>
                    <a:gd name="T100" fmla="*/ 2147483647 w 872"/>
                    <a:gd name="T101" fmla="*/ 2147483647 h 434"/>
                    <a:gd name="T102" fmla="*/ 2147483647 w 872"/>
                    <a:gd name="T103" fmla="*/ 2147483647 h 434"/>
                    <a:gd name="T104" fmla="*/ 0 w 872"/>
                    <a:gd name="T105" fmla="*/ 2147483647 h 434"/>
                    <a:gd name="T106" fmla="*/ 2147483647 w 872"/>
                    <a:gd name="T107" fmla="*/ 2147483647 h 434"/>
                    <a:gd name="T108" fmla="*/ 2147483647 w 872"/>
                    <a:gd name="T109" fmla="*/ 2147483647 h 434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w 872"/>
                    <a:gd name="T166" fmla="*/ 0 h 434"/>
                    <a:gd name="T167" fmla="*/ 872 w 872"/>
                    <a:gd name="T168" fmla="*/ 434 h 434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T165" t="T166" r="T167" b="T168"/>
                  <a:pathLst>
                    <a:path w="872" h="434">
                      <a:moveTo>
                        <a:pt x="4" y="226"/>
                      </a:moveTo>
                      <a:lnTo>
                        <a:pt x="4" y="228"/>
                      </a:lnTo>
                      <a:lnTo>
                        <a:pt x="4" y="230"/>
                      </a:lnTo>
                      <a:lnTo>
                        <a:pt x="2" y="236"/>
                      </a:lnTo>
                      <a:lnTo>
                        <a:pt x="4" y="244"/>
                      </a:lnTo>
                      <a:lnTo>
                        <a:pt x="6" y="254"/>
                      </a:lnTo>
                      <a:lnTo>
                        <a:pt x="14" y="260"/>
                      </a:lnTo>
                      <a:lnTo>
                        <a:pt x="26" y="264"/>
                      </a:lnTo>
                      <a:lnTo>
                        <a:pt x="30" y="266"/>
                      </a:lnTo>
                      <a:lnTo>
                        <a:pt x="32" y="268"/>
                      </a:lnTo>
                      <a:lnTo>
                        <a:pt x="40" y="278"/>
                      </a:lnTo>
                      <a:lnTo>
                        <a:pt x="44" y="290"/>
                      </a:lnTo>
                      <a:lnTo>
                        <a:pt x="46" y="300"/>
                      </a:lnTo>
                      <a:lnTo>
                        <a:pt x="66" y="298"/>
                      </a:lnTo>
                      <a:lnTo>
                        <a:pt x="74" y="298"/>
                      </a:lnTo>
                      <a:lnTo>
                        <a:pt x="80" y="300"/>
                      </a:lnTo>
                      <a:lnTo>
                        <a:pt x="124" y="326"/>
                      </a:lnTo>
                      <a:lnTo>
                        <a:pt x="174" y="326"/>
                      </a:lnTo>
                      <a:lnTo>
                        <a:pt x="178" y="316"/>
                      </a:lnTo>
                      <a:lnTo>
                        <a:pt x="194" y="318"/>
                      </a:lnTo>
                      <a:lnTo>
                        <a:pt x="198" y="318"/>
                      </a:lnTo>
                      <a:lnTo>
                        <a:pt x="204" y="316"/>
                      </a:lnTo>
                      <a:lnTo>
                        <a:pt x="206" y="324"/>
                      </a:lnTo>
                      <a:lnTo>
                        <a:pt x="212" y="328"/>
                      </a:lnTo>
                      <a:lnTo>
                        <a:pt x="216" y="332"/>
                      </a:lnTo>
                      <a:lnTo>
                        <a:pt x="220" y="336"/>
                      </a:lnTo>
                      <a:lnTo>
                        <a:pt x="224" y="356"/>
                      </a:lnTo>
                      <a:lnTo>
                        <a:pt x="226" y="360"/>
                      </a:lnTo>
                      <a:lnTo>
                        <a:pt x="230" y="364"/>
                      </a:lnTo>
                      <a:lnTo>
                        <a:pt x="234" y="366"/>
                      </a:lnTo>
                      <a:lnTo>
                        <a:pt x="238" y="366"/>
                      </a:lnTo>
                      <a:lnTo>
                        <a:pt x="244" y="364"/>
                      </a:lnTo>
                      <a:lnTo>
                        <a:pt x="250" y="360"/>
                      </a:lnTo>
                      <a:lnTo>
                        <a:pt x="254" y="354"/>
                      </a:lnTo>
                      <a:lnTo>
                        <a:pt x="256" y="354"/>
                      </a:lnTo>
                      <a:lnTo>
                        <a:pt x="262" y="354"/>
                      </a:lnTo>
                      <a:lnTo>
                        <a:pt x="270" y="354"/>
                      </a:lnTo>
                      <a:lnTo>
                        <a:pt x="276" y="358"/>
                      </a:lnTo>
                      <a:lnTo>
                        <a:pt x="278" y="366"/>
                      </a:lnTo>
                      <a:lnTo>
                        <a:pt x="282" y="374"/>
                      </a:lnTo>
                      <a:lnTo>
                        <a:pt x="286" y="392"/>
                      </a:lnTo>
                      <a:lnTo>
                        <a:pt x="288" y="408"/>
                      </a:lnTo>
                      <a:lnTo>
                        <a:pt x="290" y="412"/>
                      </a:lnTo>
                      <a:lnTo>
                        <a:pt x="294" y="414"/>
                      </a:lnTo>
                      <a:lnTo>
                        <a:pt x="302" y="420"/>
                      </a:lnTo>
                      <a:lnTo>
                        <a:pt x="320" y="426"/>
                      </a:lnTo>
                      <a:lnTo>
                        <a:pt x="322" y="426"/>
                      </a:lnTo>
                      <a:lnTo>
                        <a:pt x="322" y="408"/>
                      </a:lnTo>
                      <a:lnTo>
                        <a:pt x="322" y="402"/>
                      </a:lnTo>
                      <a:lnTo>
                        <a:pt x="324" y="394"/>
                      </a:lnTo>
                      <a:lnTo>
                        <a:pt x="328" y="388"/>
                      </a:lnTo>
                      <a:lnTo>
                        <a:pt x="332" y="382"/>
                      </a:lnTo>
                      <a:lnTo>
                        <a:pt x="338" y="378"/>
                      </a:lnTo>
                      <a:lnTo>
                        <a:pt x="340" y="374"/>
                      </a:lnTo>
                      <a:lnTo>
                        <a:pt x="342" y="370"/>
                      </a:lnTo>
                      <a:lnTo>
                        <a:pt x="350" y="370"/>
                      </a:lnTo>
                      <a:lnTo>
                        <a:pt x="358" y="368"/>
                      </a:lnTo>
                      <a:lnTo>
                        <a:pt x="370" y="360"/>
                      </a:lnTo>
                      <a:lnTo>
                        <a:pt x="372" y="358"/>
                      </a:lnTo>
                      <a:lnTo>
                        <a:pt x="374" y="356"/>
                      </a:lnTo>
                      <a:lnTo>
                        <a:pt x="374" y="354"/>
                      </a:lnTo>
                      <a:lnTo>
                        <a:pt x="378" y="352"/>
                      </a:lnTo>
                      <a:lnTo>
                        <a:pt x="384" y="354"/>
                      </a:lnTo>
                      <a:lnTo>
                        <a:pt x="386" y="352"/>
                      </a:lnTo>
                      <a:lnTo>
                        <a:pt x="386" y="350"/>
                      </a:lnTo>
                      <a:lnTo>
                        <a:pt x="388" y="348"/>
                      </a:lnTo>
                      <a:lnTo>
                        <a:pt x="392" y="348"/>
                      </a:lnTo>
                      <a:lnTo>
                        <a:pt x="398" y="348"/>
                      </a:lnTo>
                      <a:lnTo>
                        <a:pt x="404" y="350"/>
                      </a:lnTo>
                      <a:lnTo>
                        <a:pt x="408" y="352"/>
                      </a:lnTo>
                      <a:lnTo>
                        <a:pt x="414" y="354"/>
                      </a:lnTo>
                      <a:lnTo>
                        <a:pt x="418" y="352"/>
                      </a:lnTo>
                      <a:lnTo>
                        <a:pt x="424" y="352"/>
                      </a:lnTo>
                      <a:lnTo>
                        <a:pt x="430" y="356"/>
                      </a:lnTo>
                      <a:lnTo>
                        <a:pt x="434" y="358"/>
                      </a:lnTo>
                      <a:lnTo>
                        <a:pt x="440" y="360"/>
                      </a:lnTo>
                      <a:lnTo>
                        <a:pt x="444" y="358"/>
                      </a:lnTo>
                      <a:lnTo>
                        <a:pt x="450" y="356"/>
                      </a:lnTo>
                      <a:lnTo>
                        <a:pt x="452" y="358"/>
                      </a:lnTo>
                      <a:lnTo>
                        <a:pt x="454" y="360"/>
                      </a:lnTo>
                      <a:lnTo>
                        <a:pt x="456" y="362"/>
                      </a:lnTo>
                      <a:lnTo>
                        <a:pt x="460" y="362"/>
                      </a:lnTo>
                      <a:lnTo>
                        <a:pt x="462" y="362"/>
                      </a:lnTo>
                      <a:lnTo>
                        <a:pt x="462" y="358"/>
                      </a:lnTo>
                      <a:lnTo>
                        <a:pt x="458" y="356"/>
                      </a:lnTo>
                      <a:lnTo>
                        <a:pt x="456" y="354"/>
                      </a:lnTo>
                      <a:lnTo>
                        <a:pt x="456" y="340"/>
                      </a:lnTo>
                      <a:lnTo>
                        <a:pt x="466" y="338"/>
                      </a:lnTo>
                      <a:lnTo>
                        <a:pt x="474" y="336"/>
                      </a:lnTo>
                      <a:lnTo>
                        <a:pt x="486" y="340"/>
                      </a:lnTo>
                      <a:lnTo>
                        <a:pt x="490" y="338"/>
                      </a:lnTo>
                      <a:lnTo>
                        <a:pt x="494" y="336"/>
                      </a:lnTo>
                      <a:lnTo>
                        <a:pt x="510" y="336"/>
                      </a:lnTo>
                      <a:lnTo>
                        <a:pt x="512" y="338"/>
                      </a:lnTo>
                      <a:lnTo>
                        <a:pt x="516" y="340"/>
                      </a:lnTo>
                      <a:lnTo>
                        <a:pt x="522" y="342"/>
                      </a:lnTo>
                      <a:lnTo>
                        <a:pt x="524" y="346"/>
                      </a:lnTo>
                      <a:lnTo>
                        <a:pt x="524" y="348"/>
                      </a:lnTo>
                      <a:lnTo>
                        <a:pt x="524" y="352"/>
                      </a:lnTo>
                      <a:lnTo>
                        <a:pt x="530" y="350"/>
                      </a:lnTo>
                      <a:lnTo>
                        <a:pt x="532" y="348"/>
                      </a:lnTo>
                      <a:lnTo>
                        <a:pt x="542" y="344"/>
                      </a:lnTo>
                      <a:lnTo>
                        <a:pt x="550" y="346"/>
                      </a:lnTo>
                      <a:lnTo>
                        <a:pt x="552" y="350"/>
                      </a:lnTo>
                      <a:lnTo>
                        <a:pt x="552" y="354"/>
                      </a:lnTo>
                      <a:lnTo>
                        <a:pt x="554" y="356"/>
                      </a:lnTo>
                      <a:lnTo>
                        <a:pt x="556" y="360"/>
                      </a:lnTo>
                      <a:lnTo>
                        <a:pt x="558" y="362"/>
                      </a:lnTo>
                      <a:lnTo>
                        <a:pt x="562" y="364"/>
                      </a:lnTo>
                      <a:lnTo>
                        <a:pt x="560" y="370"/>
                      </a:lnTo>
                      <a:lnTo>
                        <a:pt x="558" y="372"/>
                      </a:lnTo>
                      <a:lnTo>
                        <a:pt x="556" y="376"/>
                      </a:lnTo>
                      <a:lnTo>
                        <a:pt x="556" y="380"/>
                      </a:lnTo>
                      <a:lnTo>
                        <a:pt x="558" y="382"/>
                      </a:lnTo>
                      <a:lnTo>
                        <a:pt x="560" y="386"/>
                      </a:lnTo>
                      <a:lnTo>
                        <a:pt x="558" y="388"/>
                      </a:lnTo>
                      <a:lnTo>
                        <a:pt x="558" y="390"/>
                      </a:lnTo>
                      <a:lnTo>
                        <a:pt x="558" y="400"/>
                      </a:lnTo>
                      <a:lnTo>
                        <a:pt x="564" y="408"/>
                      </a:lnTo>
                      <a:lnTo>
                        <a:pt x="564" y="416"/>
                      </a:lnTo>
                      <a:lnTo>
                        <a:pt x="566" y="422"/>
                      </a:lnTo>
                      <a:lnTo>
                        <a:pt x="570" y="428"/>
                      </a:lnTo>
                      <a:lnTo>
                        <a:pt x="574" y="432"/>
                      </a:lnTo>
                      <a:lnTo>
                        <a:pt x="578" y="434"/>
                      </a:lnTo>
                      <a:lnTo>
                        <a:pt x="584" y="434"/>
                      </a:lnTo>
                      <a:lnTo>
                        <a:pt x="584" y="428"/>
                      </a:lnTo>
                      <a:lnTo>
                        <a:pt x="588" y="420"/>
                      </a:lnTo>
                      <a:lnTo>
                        <a:pt x="590" y="414"/>
                      </a:lnTo>
                      <a:lnTo>
                        <a:pt x="592" y="408"/>
                      </a:lnTo>
                      <a:lnTo>
                        <a:pt x="592" y="398"/>
                      </a:lnTo>
                      <a:lnTo>
                        <a:pt x="594" y="388"/>
                      </a:lnTo>
                      <a:lnTo>
                        <a:pt x="592" y="380"/>
                      </a:lnTo>
                      <a:lnTo>
                        <a:pt x="588" y="370"/>
                      </a:lnTo>
                      <a:lnTo>
                        <a:pt x="586" y="358"/>
                      </a:lnTo>
                      <a:lnTo>
                        <a:pt x="584" y="348"/>
                      </a:lnTo>
                      <a:lnTo>
                        <a:pt x="586" y="332"/>
                      </a:lnTo>
                      <a:lnTo>
                        <a:pt x="590" y="322"/>
                      </a:lnTo>
                      <a:lnTo>
                        <a:pt x="598" y="310"/>
                      </a:lnTo>
                      <a:lnTo>
                        <a:pt x="606" y="300"/>
                      </a:lnTo>
                      <a:lnTo>
                        <a:pt x="608" y="300"/>
                      </a:lnTo>
                      <a:lnTo>
                        <a:pt x="612" y="298"/>
                      </a:lnTo>
                      <a:lnTo>
                        <a:pt x="616" y="296"/>
                      </a:lnTo>
                      <a:lnTo>
                        <a:pt x="618" y="294"/>
                      </a:lnTo>
                      <a:lnTo>
                        <a:pt x="624" y="292"/>
                      </a:lnTo>
                      <a:lnTo>
                        <a:pt x="626" y="290"/>
                      </a:lnTo>
                      <a:lnTo>
                        <a:pt x="632" y="282"/>
                      </a:lnTo>
                      <a:lnTo>
                        <a:pt x="634" y="276"/>
                      </a:lnTo>
                      <a:lnTo>
                        <a:pt x="638" y="274"/>
                      </a:lnTo>
                      <a:lnTo>
                        <a:pt x="644" y="274"/>
                      </a:lnTo>
                      <a:lnTo>
                        <a:pt x="644" y="272"/>
                      </a:lnTo>
                      <a:lnTo>
                        <a:pt x="646" y="272"/>
                      </a:lnTo>
                      <a:lnTo>
                        <a:pt x="650" y="272"/>
                      </a:lnTo>
                      <a:lnTo>
                        <a:pt x="654" y="268"/>
                      </a:lnTo>
                      <a:lnTo>
                        <a:pt x="658" y="264"/>
                      </a:lnTo>
                      <a:lnTo>
                        <a:pt x="660" y="260"/>
                      </a:lnTo>
                      <a:lnTo>
                        <a:pt x="668" y="258"/>
                      </a:lnTo>
                      <a:lnTo>
                        <a:pt x="672" y="258"/>
                      </a:lnTo>
                      <a:lnTo>
                        <a:pt x="678" y="254"/>
                      </a:lnTo>
                      <a:lnTo>
                        <a:pt x="676" y="250"/>
                      </a:lnTo>
                      <a:lnTo>
                        <a:pt x="678" y="246"/>
                      </a:lnTo>
                      <a:lnTo>
                        <a:pt x="688" y="244"/>
                      </a:lnTo>
                      <a:lnTo>
                        <a:pt x="690" y="242"/>
                      </a:lnTo>
                      <a:lnTo>
                        <a:pt x="692" y="240"/>
                      </a:lnTo>
                      <a:lnTo>
                        <a:pt x="696" y="238"/>
                      </a:lnTo>
                      <a:lnTo>
                        <a:pt x="698" y="234"/>
                      </a:lnTo>
                      <a:lnTo>
                        <a:pt x="696" y="230"/>
                      </a:lnTo>
                      <a:lnTo>
                        <a:pt x="696" y="226"/>
                      </a:lnTo>
                      <a:lnTo>
                        <a:pt x="694" y="222"/>
                      </a:lnTo>
                      <a:lnTo>
                        <a:pt x="692" y="218"/>
                      </a:lnTo>
                      <a:lnTo>
                        <a:pt x="690" y="216"/>
                      </a:lnTo>
                      <a:lnTo>
                        <a:pt x="688" y="214"/>
                      </a:lnTo>
                      <a:lnTo>
                        <a:pt x="694" y="214"/>
                      </a:lnTo>
                      <a:lnTo>
                        <a:pt x="692" y="214"/>
                      </a:lnTo>
                      <a:lnTo>
                        <a:pt x="692" y="212"/>
                      </a:lnTo>
                      <a:lnTo>
                        <a:pt x="694" y="208"/>
                      </a:lnTo>
                      <a:lnTo>
                        <a:pt x="700" y="210"/>
                      </a:lnTo>
                      <a:lnTo>
                        <a:pt x="704" y="208"/>
                      </a:lnTo>
                      <a:lnTo>
                        <a:pt x="706" y="206"/>
                      </a:lnTo>
                      <a:lnTo>
                        <a:pt x="706" y="198"/>
                      </a:lnTo>
                      <a:lnTo>
                        <a:pt x="702" y="190"/>
                      </a:lnTo>
                      <a:lnTo>
                        <a:pt x="702" y="188"/>
                      </a:lnTo>
                      <a:lnTo>
                        <a:pt x="706" y="192"/>
                      </a:lnTo>
                      <a:lnTo>
                        <a:pt x="708" y="196"/>
                      </a:lnTo>
                      <a:lnTo>
                        <a:pt x="714" y="196"/>
                      </a:lnTo>
                      <a:lnTo>
                        <a:pt x="716" y="194"/>
                      </a:lnTo>
                      <a:lnTo>
                        <a:pt x="718" y="188"/>
                      </a:lnTo>
                      <a:lnTo>
                        <a:pt x="718" y="168"/>
                      </a:lnTo>
                      <a:lnTo>
                        <a:pt x="718" y="172"/>
                      </a:lnTo>
                      <a:lnTo>
                        <a:pt x="718" y="174"/>
                      </a:lnTo>
                      <a:lnTo>
                        <a:pt x="720" y="174"/>
                      </a:lnTo>
                      <a:lnTo>
                        <a:pt x="720" y="178"/>
                      </a:lnTo>
                      <a:lnTo>
                        <a:pt x="722" y="182"/>
                      </a:lnTo>
                      <a:lnTo>
                        <a:pt x="726" y="176"/>
                      </a:lnTo>
                      <a:lnTo>
                        <a:pt x="732" y="172"/>
                      </a:lnTo>
                      <a:lnTo>
                        <a:pt x="734" y="172"/>
                      </a:lnTo>
                      <a:lnTo>
                        <a:pt x="740" y="164"/>
                      </a:lnTo>
                      <a:lnTo>
                        <a:pt x="744" y="158"/>
                      </a:lnTo>
                      <a:lnTo>
                        <a:pt x="742" y="150"/>
                      </a:lnTo>
                      <a:lnTo>
                        <a:pt x="744" y="148"/>
                      </a:lnTo>
                      <a:lnTo>
                        <a:pt x="746" y="146"/>
                      </a:lnTo>
                      <a:lnTo>
                        <a:pt x="756" y="146"/>
                      </a:lnTo>
                      <a:lnTo>
                        <a:pt x="766" y="146"/>
                      </a:lnTo>
                      <a:lnTo>
                        <a:pt x="770" y="142"/>
                      </a:lnTo>
                      <a:lnTo>
                        <a:pt x="752" y="142"/>
                      </a:lnTo>
                      <a:lnTo>
                        <a:pt x="760" y="140"/>
                      </a:lnTo>
                      <a:lnTo>
                        <a:pt x="770" y="140"/>
                      </a:lnTo>
                      <a:lnTo>
                        <a:pt x="776" y="138"/>
                      </a:lnTo>
                      <a:lnTo>
                        <a:pt x="786" y="134"/>
                      </a:lnTo>
                      <a:lnTo>
                        <a:pt x="790" y="132"/>
                      </a:lnTo>
                      <a:lnTo>
                        <a:pt x="792" y="130"/>
                      </a:lnTo>
                      <a:lnTo>
                        <a:pt x="802" y="132"/>
                      </a:lnTo>
                      <a:lnTo>
                        <a:pt x="808" y="130"/>
                      </a:lnTo>
                      <a:lnTo>
                        <a:pt x="812" y="128"/>
                      </a:lnTo>
                      <a:lnTo>
                        <a:pt x="810" y="124"/>
                      </a:lnTo>
                      <a:lnTo>
                        <a:pt x="808" y="126"/>
                      </a:lnTo>
                      <a:lnTo>
                        <a:pt x="806" y="128"/>
                      </a:lnTo>
                      <a:lnTo>
                        <a:pt x="800" y="128"/>
                      </a:lnTo>
                      <a:lnTo>
                        <a:pt x="802" y="126"/>
                      </a:lnTo>
                      <a:lnTo>
                        <a:pt x="802" y="122"/>
                      </a:lnTo>
                      <a:lnTo>
                        <a:pt x="800" y="118"/>
                      </a:lnTo>
                      <a:lnTo>
                        <a:pt x="802" y="112"/>
                      </a:lnTo>
                      <a:lnTo>
                        <a:pt x="804" y="108"/>
                      </a:lnTo>
                      <a:lnTo>
                        <a:pt x="806" y="104"/>
                      </a:lnTo>
                      <a:lnTo>
                        <a:pt x="808" y="98"/>
                      </a:lnTo>
                      <a:lnTo>
                        <a:pt x="814" y="94"/>
                      </a:lnTo>
                      <a:lnTo>
                        <a:pt x="822" y="90"/>
                      </a:lnTo>
                      <a:lnTo>
                        <a:pt x="838" y="84"/>
                      </a:lnTo>
                      <a:lnTo>
                        <a:pt x="854" y="80"/>
                      </a:lnTo>
                      <a:lnTo>
                        <a:pt x="870" y="74"/>
                      </a:lnTo>
                      <a:lnTo>
                        <a:pt x="864" y="54"/>
                      </a:lnTo>
                      <a:lnTo>
                        <a:pt x="864" y="50"/>
                      </a:lnTo>
                      <a:lnTo>
                        <a:pt x="866" y="46"/>
                      </a:lnTo>
                      <a:lnTo>
                        <a:pt x="872" y="38"/>
                      </a:lnTo>
                      <a:lnTo>
                        <a:pt x="852" y="32"/>
                      </a:lnTo>
                      <a:lnTo>
                        <a:pt x="846" y="34"/>
                      </a:lnTo>
                      <a:lnTo>
                        <a:pt x="840" y="38"/>
                      </a:lnTo>
                      <a:lnTo>
                        <a:pt x="830" y="52"/>
                      </a:lnTo>
                      <a:lnTo>
                        <a:pt x="824" y="58"/>
                      </a:lnTo>
                      <a:lnTo>
                        <a:pt x="820" y="66"/>
                      </a:lnTo>
                      <a:lnTo>
                        <a:pt x="814" y="70"/>
                      </a:lnTo>
                      <a:lnTo>
                        <a:pt x="804" y="72"/>
                      </a:lnTo>
                      <a:lnTo>
                        <a:pt x="798" y="74"/>
                      </a:lnTo>
                      <a:lnTo>
                        <a:pt x="766" y="74"/>
                      </a:lnTo>
                      <a:lnTo>
                        <a:pt x="758" y="78"/>
                      </a:lnTo>
                      <a:lnTo>
                        <a:pt x="750" y="80"/>
                      </a:lnTo>
                      <a:lnTo>
                        <a:pt x="738" y="90"/>
                      </a:lnTo>
                      <a:lnTo>
                        <a:pt x="724" y="100"/>
                      </a:lnTo>
                      <a:lnTo>
                        <a:pt x="718" y="102"/>
                      </a:lnTo>
                      <a:lnTo>
                        <a:pt x="712" y="104"/>
                      </a:lnTo>
                      <a:lnTo>
                        <a:pt x="706" y="102"/>
                      </a:lnTo>
                      <a:lnTo>
                        <a:pt x="700" y="100"/>
                      </a:lnTo>
                      <a:lnTo>
                        <a:pt x="694" y="100"/>
                      </a:lnTo>
                      <a:lnTo>
                        <a:pt x="692" y="102"/>
                      </a:lnTo>
                      <a:lnTo>
                        <a:pt x="688" y="106"/>
                      </a:lnTo>
                      <a:lnTo>
                        <a:pt x="686" y="110"/>
                      </a:lnTo>
                      <a:lnTo>
                        <a:pt x="684" y="116"/>
                      </a:lnTo>
                      <a:lnTo>
                        <a:pt x="672" y="122"/>
                      </a:lnTo>
                      <a:lnTo>
                        <a:pt x="658" y="128"/>
                      </a:lnTo>
                      <a:lnTo>
                        <a:pt x="642" y="134"/>
                      </a:lnTo>
                      <a:lnTo>
                        <a:pt x="632" y="136"/>
                      </a:lnTo>
                      <a:lnTo>
                        <a:pt x="622" y="134"/>
                      </a:lnTo>
                      <a:lnTo>
                        <a:pt x="618" y="134"/>
                      </a:lnTo>
                      <a:lnTo>
                        <a:pt x="618" y="132"/>
                      </a:lnTo>
                      <a:lnTo>
                        <a:pt x="618" y="126"/>
                      </a:lnTo>
                      <a:lnTo>
                        <a:pt x="622" y="122"/>
                      </a:lnTo>
                      <a:lnTo>
                        <a:pt x="630" y="118"/>
                      </a:lnTo>
                      <a:lnTo>
                        <a:pt x="636" y="112"/>
                      </a:lnTo>
                      <a:lnTo>
                        <a:pt x="640" y="108"/>
                      </a:lnTo>
                      <a:lnTo>
                        <a:pt x="640" y="106"/>
                      </a:lnTo>
                      <a:lnTo>
                        <a:pt x="638" y="104"/>
                      </a:lnTo>
                      <a:lnTo>
                        <a:pt x="636" y="102"/>
                      </a:lnTo>
                      <a:lnTo>
                        <a:pt x="638" y="96"/>
                      </a:lnTo>
                      <a:lnTo>
                        <a:pt x="636" y="94"/>
                      </a:lnTo>
                      <a:lnTo>
                        <a:pt x="634" y="88"/>
                      </a:lnTo>
                      <a:lnTo>
                        <a:pt x="632" y="92"/>
                      </a:lnTo>
                      <a:lnTo>
                        <a:pt x="630" y="96"/>
                      </a:lnTo>
                      <a:lnTo>
                        <a:pt x="622" y="96"/>
                      </a:lnTo>
                      <a:lnTo>
                        <a:pt x="626" y="90"/>
                      </a:lnTo>
                      <a:lnTo>
                        <a:pt x="632" y="86"/>
                      </a:lnTo>
                      <a:lnTo>
                        <a:pt x="634" y="80"/>
                      </a:lnTo>
                      <a:lnTo>
                        <a:pt x="636" y="72"/>
                      </a:lnTo>
                      <a:lnTo>
                        <a:pt x="636" y="68"/>
                      </a:lnTo>
                      <a:lnTo>
                        <a:pt x="632" y="66"/>
                      </a:lnTo>
                      <a:lnTo>
                        <a:pt x="630" y="64"/>
                      </a:lnTo>
                      <a:lnTo>
                        <a:pt x="622" y="64"/>
                      </a:lnTo>
                      <a:lnTo>
                        <a:pt x="618" y="64"/>
                      </a:lnTo>
                      <a:lnTo>
                        <a:pt x="610" y="72"/>
                      </a:lnTo>
                      <a:lnTo>
                        <a:pt x="602" y="78"/>
                      </a:lnTo>
                      <a:lnTo>
                        <a:pt x="592" y="82"/>
                      </a:lnTo>
                      <a:lnTo>
                        <a:pt x="584" y="92"/>
                      </a:lnTo>
                      <a:lnTo>
                        <a:pt x="582" y="96"/>
                      </a:lnTo>
                      <a:lnTo>
                        <a:pt x="580" y="104"/>
                      </a:lnTo>
                      <a:lnTo>
                        <a:pt x="578" y="116"/>
                      </a:lnTo>
                      <a:lnTo>
                        <a:pt x="576" y="122"/>
                      </a:lnTo>
                      <a:lnTo>
                        <a:pt x="572" y="128"/>
                      </a:lnTo>
                      <a:lnTo>
                        <a:pt x="566" y="132"/>
                      </a:lnTo>
                      <a:lnTo>
                        <a:pt x="558" y="134"/>
                      </a:lnTo>
                      <a:lnTo>
                        <a:pt x="554" y="132"/>
                      </a:lnTo>
                      <a:lnTo>
                        <a:pt x="552" y="130"/>
                      </a:lnTo>
                      <a:lnTo>
                        <a:pt x="550" y="128"/>
                      </a:lnTo>
                      <a:lnTo>
                        <a:pt x="552" y="122"/>
                      </a:lnTo>
                      <a:lnTo>
                        <a:pt x="554" y="114"/>
                      </a:lnTo>
                      <a:lnTo>
                        <a:pt x="560" y="102"/>
                      </a:lnTo>
                      <a:lnTo>
                        <a:pt x="568" y="90"/>
                      </a:lnTo>
                      <a:lnTo>
                        <a:pt x="576" y="80"/>
                      </a:lnTo>
                      <a:lnTo>
                        <a:pt x="576" y="78"/>
                      </a:lnTo>
                      <a:lnTo>
                        <a:pt x="578" y="74"/>
                      </a:lnTo>
                      <a:lnTo>
                        <a:pt x="584" y="66"/>
                      </a:lnTo>
                      <a:lnTo>
                        <a:pt x="594" y="60"/>
                      </a:lnTo>
                      <a:lnTo>
                        <a:pt x="602" y="58"/>
                      </a:lnTo>
                      <a:lnTo>
                        <a:pt x="620" y="58"/>
                      </a:lnTo>
                      <a:lnTo>
                        <a:pt x="624" y="56"/>
                      </a:lnTo>
                      <a:lnTo>
                        <a:pt x="628" y="56"/>
                      </a:lnTo>
                      <a:lnTo>
                        <a:pt x="634" y="52"/>
                      </a:lnTo>
                      <a:lnTo>
                        <a:pt x="626" y="50"/>
                      </a:lnTo>
                      <a:lnTo>
                        <a:pt x="618" y="50"/>
                      </a:lnTo>
                      <a:lnTo>
                        <a:pt x="612" y="50"/>
                      </a:lnTo>
                      <a:lnTo>
                        <a:pt x="606" y="48"/>
                      </a:lnTo>
                      <a:lnTo>
                        <a:pt x="596" y="46"/>
                      </a:lnTo>
                      <a:lnTo>
                        <a:pt x="592" y="44"/>
                      </a:lnTo>
                      <a:lnTo>
                        <a:pt x="590" y="40"/>
                      </a:lnTo>
                      <a:lnTo>
                        <a:pt x="590" y="36"/>
                      </a:lnTo>
                      <a:lnTo>
                        <a:pt x="584" y="36"/>
                      </a:lnTo>
                      <a:lnTo>
                        <a:pt x="582" y="36"/>
                      </a:lnTo>
                      <a:lnTo>
                        <a:pt x="580" y="34"/>
                      </a:lnTo>
                      <a:lnTo>
                        <a:pt x="586" y="30"/>
                      </a:lnTo>
                      <a:lnTo>
                        <a:pt x="564" y="38"/>
                      </a:lnTo>
                      <a:lnTo>
                        <a:pt x="550" y="40"/>
                      </a:lnTo>
                      <a:lnTo>
                        <a:pt x="540" y="42"/>
                      </a:lnTo>
                      <a:lnTo>
                        <a:pt x="536" y="42"/>
                      </a:lnTo>
                      <a:lnTo>
                        <a:pt x="532" y="42"/>
                      </a:lnTo>
                      <a:lnTo>
                        <a:pt x="528" y="40"/>
                      </a:lnTo>
                      <a:lnTo>
                        <a:pt x="536" y="34"/>
                      </a:lnTo>
                      <a:lnTo>
                        <a:pt x="544" y="30"/>
                      </a:lnTo>
                      <a:lnTo>
                        <a:pt x="552" y="26"/>
                      </a:lnTo>
                      <a:lnTo>
                        <a:pt x="562" y="22"/>
                      </a:lnTo>
                      <a:lnTo>
                        <a:pt x="550" y="20"/>
                      </a:lnTo>
                      <a:lnTo>
                        <a:pt x="540" y="16"/>
                      </a:lnTo>
                      <a:lnTo>
                        <a:pt x="540" y="18"/>
                      </a:lnTo>
                      <a:lnTo>
                        <a:pt x="534" y="16"/>
                      </a:lnTo>
                      <a:lnTo>
                        <a:pt x="528" y="14"/>
                      </a:lnTo>
                      <a:lnTo>
                        <a:pt x="522" y="14"/>
                      </a:lnTo>
                      <a:lnTo>
                        <a:pt x="516" y="12"/>
                      </a:lnTo>
                      <a:lnTo>
                        <a:pt x="510" y="10"/>
                      </a:lnTo>
                      <a:lnTo>
                        <a:pt x="506" y="6"/>
                      </a:lnTo>
                      <a:lnTo>
                        <a:pt x="506" y="0"/>
                      </a:lnTo>
                      <a:lnTo>
                        <a:pt x="112" y="0"/>
                      </a:lnTo>
                      <a:lnTo>
                        <a:pt x="110" y="6"/>
                      </a:lnTo>
                      <a:lnTo>
                        <a:pt x="106" y="14"/>
                      </a:lnTo>
                      <a:lnTo>
                        <a:pt x="104" y="22"/>
                      </a:lnTo>
                      <a:lnTo>
                        <a:pt x="100" y="24"/>
                      </a:lnTo>
                      <a:lnTo>
                        <a:pt x="96" y="26"/>
                      </a:lnTo>
                      <a:lnTo>
                        <a:pt x="94" y="22"/>
                      </a:lnTo>
                      <a:lnTo>
                        <a:pt x="92" y="20"/>
                      </a:lnTo>
                      <a:lnTo>
                        <a:pt x="82" y="16"/>
                      </a:lnTo>
                      <a:lnTo>
                        <a:pt x="78" y="26"/>
                      </a:lnTo>
                      <a:lnTo>
                        <a:pt x="64" y="52"/>
                      </a:lnTo>
                      <a:lnTo>
                        <a:pt x="48" y="80"/>
                      </a:lnTo>
                      <a:lnTo>
                        <a:pt x="40" y="90"/>
                      </a:lnTo>
                      <a:lnTo>
                        <a:pt x="32" y="98"/>
                      </a:lnTo>
                      <a:lnTo>
                        <a:pt x="26" y="106"/>
                      </a:lnTo>
                      <a:lnTo>
                        <a:pt x="20" y="114"/>
                      </a:lnTo>
                      <a:lnTo>
                        <a:pt x="14" y="126"/>
                      </a:lnTo>
                      <a:lnTo>
                        <a:pt x="12" y="136"/>
                      </a:lnTo>
                      <a:lnTo>
                        <a:pt x="8" y="146"/>
                      </a:lnTo>
                      <a:lnTo>
                        <a:pt x="2" y="158"/>
                      </a:lnTo>
                      <a:lnTo>
                        <a:pt x="2" y="162"/>
                      </a:lnTo>
                      <a:lnTo>
                        <a:pt x="2" y="166"/>
                      </a:lnTo>
                      <a:lnTo>
                        <a:pt x="2" y="170"/>
                      </a:lnTo>
                      <a:lnTo>
                        <a:pt x="0" y="172"/>
                      </a:lnTo>
                      <a:lnTo>
                        <a:pt x="0" y="174"/>
                      </a:lnTo>
                      <a:lnTo>
                        <a:pt x="0" y="178"/>
                      </a:lnTo>
                      <a:lnTo>
                        <a:pt x="2" y="190"/>
                      </a:lnTo>
                      <a:lnTo>
                        <a:pt x="4" y="198"/>
                      </a:lnTo>
                      <a:lnTo>
                        <a:pt x="6" y="196"/>
                      </a:lnTo>
                      <a:lnTo>
                        <a:pt x="10" y="194"/>
                      </a:lnTo>
                      <a:lnTo>
                        <a:pt x="18" y="196"/>
                      </a:lnTo>
                      <a:lnTo>
                        <a:pt x="10" y="196"/>
                      </a:lnTo>
                      <a:lnTo>
                        <a:pt x="8" y="198"/>
                      </a:lnTo>
                      <a:lnTo>
                        <a:pt x="6" y="200"/>
                      </a:lnTo>
                      <a:lnTo>
                        <a:pt x="8" y="204"/>
                      </a:lnTo>
                      <a:lnTo>
                        <a:pt x="4" y="202"/>
                      </a:lnTo>
                      <a:lnTo>
                        <a:pt x="2" y="206"/>
                      </a:lnTo>
                      <a:lnTo>
                        <a:pt x="4" y="214"/>
                      </a:lnTo>
                      <a:lnTo>
                        <a:pt x="4" y="216"/>
                      </a:lnTo>
                      <a:lnTo>
                        <a:pt x="6" y="216"/>
                      </a:lnTo>
                      <a:lnTo>
                        <a:pt x="6" y="220"/>
                      </a:lnTo>
                      <a:lnTo>
                        <a:pt x="6" y="222"/>
                      </a:lnTo>
                      <a:lnTo>
                        <a:pt x="4" y="22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61" name="îṣļíḋé">
                  <a:extLst>
                    <a:ext uri="{FF2B5EF4-FFF2-40B4-BE49-F238E27FC236}">
                      <a16:creationId xmlns:a16="http://schemas.microsoft.com/office/drawing/2014/main" id="{DF709178-928F-484A-ADD7-F992552931A4}"/>
                    </a:ext>
                  </a:extLst>
                </p:cNvPr>
                <p:cNvSpPr/>
                <p:nvPr/>
              </p:nvSpPr>
              <p:spPr bwMode="auto">
                <a:xfrm>
                  <a:off x="484774" y="1746470"/>
                  <a:ext cx="1001236" cy="463750"/>
                </a:xfrm>
                <a:custGeom>
                  <a:avLst/>
                  <a:gdLst>
                    <a:gd name="T0" fmla="*/ 2147483647 w 574"/>
                    <a:gd name="T1" fmla="*/ 2147483647 h 278"/>
                    <a:gd name="T2" fmla="*/ 2147483647 w 574"/>
                    <a:gd name="T3" fmla="*/ 2147483647 h 278"/>
                    <a:gd name="T4" fmla="*/ 2147483647 w 574"/>
                    <a:gd name="T5" fmla="*/ 2147483647 h 278"/>
                    <a:gd name="T6" fmla="*/ 2147483647 w 574"/>
                    <a:gd name="T7" fmla="*/ 2147483647 h 278"/>
                    <a:gd name="T8" fmla="*/ 2147483647 w 574"/>
                    <a:gd name="T9" fmla="*/ 2147483647 h 278"/>
                    <a:gd name="T10" fmla="*/ 2147483647 w 574"/>
                    <a:gd name="T11" fmla="*/ 2147483647 h 278"/>
                    <a:gd name="T12" fmla="*/ 2147483647 w 574"/>
                    <a:gd name="T13" fmla="*/ 2147483647 h 278"/>
                    <a:gd name="T14" fmla="*/ 2147483647 w 574"/>
                    <a:gd name="T15" fmla="*/ 2147483647 h 278"/>
                    <a:gd name="T16" fmla="*/ 2147483647 w 574"/>
                    <a:gd name="T17" fmla="*/ 2147483647 h 278"/>
                    <a:gd name="T18" fmla="*/ 2147483647 w 574"/>
                    <a:gd name="T19" fmla="*/ 2147483647 h 278"/>
                    <a:gd name="T20" fmla="*/ 2147483647 w 574"/>
                    <a:gd name="T21" fmla="*/ 2147483647 h 278"/>
                    <a:gd name="T22" fmla="*/ 2147483647 w 574"/>
                    <a:gd name="T23" fmla="*/ 2147483647 h 278"/>
                    <a:gd name="T24" fmla="*/ 2147483647 w 574"/>
                    <a:gd name="T25" fmla="*/ 2147483647 h 278"/>
                    <a:gd name="T26" fmla="*/ 2147483647 w 574"/>
                    <a:gd name="T27" fmla="*/ 2147483647 h 278"/>
                    <a:gd name="T28" fmla="*/ 2147483647 w 574"/>
                    <a:gd name="T29" fmla="*/ 2147483647 h 278"/>
                    <a:gd name="T30" fmla="*/ 2147483647 w 574"/>
                    <a:gd name="T31" fmla="*/ 2147483647 h 278"/>
                    <a:gd name="T32" fmla="*/ 2147483647 w 574"/>
                    <a:gd name="T33" fmla="*/ 2147483647 h 278"/>
                    <a:gd name="T34" fmla="*/ 2147483647 w 574"/>
                    <a:gd name="T35" fmla="*/ 2147483647 h 278"/>
                    <a:gd name="T36" fmla="*/ 2147483647 w 574"/>
                    <a:gd name="T37" fmla="*/ 2147483647 h 278"/>
                    <a:gd name="T38" fmla="*/ 2147483647 w 574"/>
                    <a:gd name="T39" fmla="*/ 2147483647 h 278"/>
                    <a:gd name="T40" fmla="*/ 2147483647 w 574"/>
                    <a:gd name="T41" fmla="*/ 2147483647 h 278"/>
                    <a:gd name="T42" fmla="*/ 2147483647 w 574"/>
                    <a:gd name="T43" fmla="*/ 2147483647 h 278"/>
                    <a:gd name="T44" fmla="*/ 2147483647 w 574"/>
                    <a:gd name="T45" fmla="*/ 2147483647 h 278"/>
                    <a:gd name="T46" fmla="*/ 2147483647 w 574"/>
                    <a:gd name="T47" fmla="*/ 2147483647 h 278"/>
                    <a:gd name="T48" fmla="*/ 2147483647 w 574"/>
                    <a:gd name="T49" fmla="*/ 2147483647 h 278"/>
                    <a:gd name="T50" fmla="*/ 2147483647 w 574"/>
                    <a:gd name="T51" fmla="*/ 2147483647 h 278"/>
                    <a:gd name="T52" fmla="*/ 2147483647 w 574"/>
                    <a:gd name="T53" fmla="*/ 2147483647 h 278"/>
                    <a:gd name="T54" fmla="*/ 2147483647 w 574"/>
                    <a:gd name="T55" fmla="*/ 2147483647 h 278"/>
                    <a:gd name="T56" fmla="*/ 2147483647 w 574"/>
                    <a:gd name="T57" fmla="*/ 2147483647 h 278"/>
                    <a:gd name="T58" fmla="*/ 2147483647 w 574"/>
                    <a:gd name="T59" fmla="*/ 2147483647 h 278"/>
                    <a:gd name="T60" fmla="*/ 2147483647 w 574"/>
                    <a:gd name="T61" fmla="*/ 2147483647 h 278"/>
                    <a:gd name="T62" fmla="*/ 2147483647 w 574"/>
                    <a:gd name="T63" fmla="*/ 2147483647 h 278"/>
                    <a:gd name="T64" fmla="*/ 2147483647 w 574"/>
                    <a:gd name="T65" fmla="*/ 2147483647 h 278"/>
                    <a:gd name="T66" fmla="*/ 2147483647 w 574"/>
                    <a:gd name="T67" fmla="*/ 2147483647 h 278"/>
                    <a:gd name="T68" fmla="*/ 2147483647 w 574"/>
                    <a:gd name="T69" fmla="*/ 2147483647 h 278"/>
                    <a:gd name="T70" fmla="*/ 2147483647 w 574"/>
                    <a:gd name="T71" fmla="*/ 2147483647 h 278"/>
                    <a:gd name="T72" fmla="*/ 2147483647 w 574"/>
                    <a:gd name="T73" fmla="*/ 2147483647 h 278"/>
                    <a:gd name="T74" fmla="*/ 2147483647 w 574"/>
                    <a:gd name="T75" fmla="*/ 2147483647 h 278"/>
                    <a:gd name="T76" fmla="*/ 2147483647 w 574"/>
                    <a:gd name="T77" fmla="*/ 2147483647 h 278"/>
                    <a:gd name="T78" fmla="*/ 2147483647 w 574"/>
                    <a:gd name="T79" fmla="*/ 2147483647 h 278"/>
                    <a:gd name="T80" fmla="*/ 2147483647 w 574"/>
                    <a:gd name="T81" fmla="*/ 2147483647 h 278"/>
                    <a:gd name="T82" fmla="*/ 2147483647 w 574"/>
                    <a:gd name="T83" fmla="*/ 2147483647 h 278"/>
                    <a:gd name="T84" fmla="*/ 2147483647 w 574"/>
                    <a:gd name="T85" fmla="*/ 2147483647 h 278"/>
                    <a:gd name="T86" fmla="*/ 2147483647 w 574"/>
                    <a:gd name="T87" fmla="*/ 2147483647 h 278"/>
                    <a:gd name="T88" fmla="*/ 2147483647 w 574"/>
                    <a:gd name="T89" fmla="*/ 2147483647 h 278"/>
                    <a:gd name="T90" fmla="*/ 2147483647 w 574"/>
                    <a:gd name="T91" fmla="*/ 2147483647 h 278"/>
                    <a:gd name="T92" fmla="*/ 2147483647 w 574"/>
                    <a:gd name="T93" fmla="*/ 2147483647 h 278"/>
                    <a:gd name="T94" fmla="*/ 2147483647 w 574"/>
                    <a:gd name="T95" fmla="*/ 2147483647 h 278"/>
                    <a:gd name="T96" fmla="*/ 2147483647 w 574"/>
                    <a:gd name="T97" fmla="*/ 2147483647 h 278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574"/>
                    <a:gd name="T148" fmla="*/ 0 h 278"/>
                    <a:gd name="T149" fmla="*/ 574 w 574"/>
                    <a:gd name="T150" fmla="*/ 278 h 278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574" h="278">
                      <a:moveTo>
                        <a:pt x="400" y="178"/>
                      </a:moveTo>
                      <a:lnTo>
                        <a:pt x="388" y="182"/>
                      </a:lnTo>
                      <a:lnTo>
                        <a:pt x="376" y="184"/>
                      </a:lnTo>
                      <a:lnTo>
                        <a:pt x="366" y="182"/>
                      </a:lnTo>
                      <a:lnTo>
                        <a:pt x="356" y="180"/>
                      </a:lnTo>
                      <a:lnTo>
                        <a:pt x="350" y="176"/>
                      </a:lnTo>
                      <a:lnTo>
                        <a:pt x="348" y="172"/>
                      </a:lnTo>
                      <a:lnTo>
                        <a:pt x="346" y="168"/>
                      </a:lnTo>
                      <a:lnTo>
                        <a:pt x="338" y="168"/>
                      </a:lnTo>
                      <a:lnTo>
                        <a:pt x="324" y="178"/>
                      </a:lnTo>
                      <a:lnTo>
                        <a:pt x="318" y="182"/>
                      </a:lnTo>
                      <a:lnTo>
                        <a:pt x="308" y="184"/>
                      </a:lnTo>
                      <a:lnTo>
                        <a:pt x="300" y="184"/>
                      </a:lnTo>
                      <a:lnTo>
                        <a:pt x="290" y="188"/>
                      </a:lnTo>
                      <a:lnTo>
                        <a:pt x="282" y="192"/>
                      </a:lnTo>
                      <a:lnTo>
                        <a:pt x="272" y="200"/>
                      </a:lnTo>
                      <a:lnTo>
                        <a:pt x="258" y="200"/>
                      </a:lnTo>
                      <a:lnTo>
                        <a:pt x="262" y="194"/>
                      </a:lnTo>
                      <a:lnTo>
                        <a:pt x="266" y="190"/>
                      </a:lnTo>
                      <a:lnTo>
                        <a:pt x="276" y="182"/>
                      </a:lnTo>
                      <a:lnTo>
                        <a:pt x="286" y="178"/>
                      </a:lnTo>
                      <a:lnTo>
                        <a:pt x="298" y="170"/>
                      </a:lnTo>
                      <a:lnTo>
                        <a:pt x="290" y="170"/>
                      </a:lnTo>
                      <a:lnTo>
                        <a:pt x="282" y="174"/>
                      </a:lnTo>
                      <a:lnTo>
                        <a:pt x="268" y="180"/>
                      </a:lnTo>
                      <a:lnTo>
                        <a:pt x="252" y="190"/>
                      </a:lnTo>
                      <a:lnTo>
                        <a:pt x="246" y="192"/>
                      </a:lnTo>
                      <a:lnTo>
                        <a:pt x="240" y="194"/>
                      </a:lnTo>
                      <a:lnTo>
                        <a:pt x="234" y="196"/>
                      </a:lnTo>
                      <a:lnTo>
                        <a:pt x="230" y="202"/>
                      </a:lnTo>
                      <a:lnTo>
                        <a:pt x="224" y="206"/>
                      </a:lnTo>
                      <a:lnTo>
                        <a:pt x="218" y="210"/>
                      </a:lnTo>
                      <a:lnTo>
                        <a:pt x="206" y="214"/>
                      </a:lnTo>
                      <a:lnTo>
                        <a:pt x="194" y="218"/>
                      </a:lnTo>
                      <a:lnTo>
                        <a:pt x="184" y="220"/>
                      </a:lnTo>
                      <a:lnTo>
                        <a:pt x="172" y="224"/>
                      </a:lnTo>
                      <a:lnTo>
                        <a:pt x="164" y="230"/>
                      </a:lnTo>
                      <a:lnTo>
                        <a:pt x="160" y="234"/>
                      </a:lnTo>
                      <a:lnTo>
                        <a:pt x="154" y="234"/>
                      </a:lnTo>
                      <a:lnTo>
                        <a:pt x="132" y="240"/>
                      </a:lnTo>
                      <a:lnTo>
                        <a:pt x="110" y="248"/>
                      </a:lnTo>
                      <a:lnTo>
                        <a:pt x="86" y="258"/>
                      </a:lnTo>
                      <a:lnTo>
                        <a:pt x="64" y="266"/>
                      </a:lnTo>
                      <a:lnTo>
                        <a:pt x="64" y="264"/>
                      </a:lnTo>
                      <a:lnTo>
                        <a:pt x="62" y="262"/>
                      </a:lnTo>
                      <a:lnTo>
                        <a:pt x="60" y="262"/>
                      </a:lnTo>
                      <a:lnTo>
                        <a:pt x="54" y="262"/>
                      </a:lnTo>
                      <a:lnTo>
                        <a:pt x="48" y="264"/>
                      </a:lnTo>
                      <a:lnTo>
                        <a:pt x="34" y="270"/>
                      </a:lnTo>
                      <a:lnTo>
                        <a:pt x="22" y="276"/>
                      </a:lnTo>
                      <a:lnTo>
                        <a:pt x="14" y="278"/>
                      </a:lnTo>
                      <a:lnTo>
                        <a:pt x="8" y="278"/>
                      </a:lnTo>
                      <a:lnTo>
                        <a:pt x="0" y="278"/>
                      </a:lnTo>
                      <a:lnTo>
                        <a:pt x="14" y="270"/>
                      </a:lnTo>
                      <a:lnTo>
                        <a:pt x="36" y="262"/>
                      </a:lnTo>
                      <a:lnTo>
                        <a:pt x="58" y="258"/>
                      </a:lnTo>
                      <a:lnTo>
                        <a:pt x="76" y="256"/>
                      </a:lnTo>
                      <a:lnTo>
                        <a:pt x="82" y="256"/>
                      </a:lnTo>
                      <a:lnTo>
                        <a:pt x="84" y="254"/>
                      </a:lnTo>
                      <a:lnTo>
                        <a:pt x="90" y="248"/>
                      </a:lnTo>
                      <a:lnTo>
                        <a:pt x="96" y="244"/>
                      </a:lnTo>
                      <a:lnTo>
                        <a:pt x="102" y="242"/>
                      </a:lnTo>
                      <a:lnTo>
                        <a:pt x="120" y="236"/>
                      </a:lnTo>
                      <a:lnTo>
                        <a:pt x="136" y="232"/>
                      </a:lnTo>
                      <a:lnTo>
                        <a:pt x="166" y="210"/>
                      </a:lnTo>
                      <a:lnTo>
                        <a:pt x="164" y="206"/>
                      </a:lnTo>
                      <a:lnTo>
                        <a:pt x="162" y="204"/>
                      </a:lnTo>
                      <a:lnTo>
                        <a:pt x="154" y="210"/>
                      </a:lnTo>
                      <a:lnTo>
                        <a:pt x="146" y="210"/>
                      </a:lnTo>
                      <a:lnTo>
                        <a:pt x="146" y="204"/>
                      </a:lnTo>
                      <a:lnTo>
                        <a:pt x="144" y="202"/>
                      </a:lnTo>
                      <a:lnTo>
                        <a:pt x="140" y="202"/>
                      </a:lnTo>
                      <a:lnTo>
                        <a:pt x="136" y="202"/>
                      </a:lnTo>
                      <a:lnTo>
                        <a:pt x="132" y="204"/>
                      </a:lnTo>
                      <a:lnTo>
                        <a:pt x="124" y="208"/>
                      </a:lnTo>
                      <a:lnTo>
                        <a:pt x="112" y="208"/>
                      </a:lnTo>
                      <a:lnTo>
                        <a:pt x="118" y="204"/>
                      </a:lnTo>
                      <a:lnTo>
                        <a:pt x="126" y="198"/>
                      </a:lnTo>
                      <a:lnTo>
                        <a:pt x="132" y="192"/>
                      </a:lnTo>
                      <a:lnTo>
                        <a:pt x="136" y="186"/>
                      </a:lnTo>
                      <a:lnTo>
                        <a:pt x="132" y="186"/>
                      </a:lnTo>
                      <a:lnTo>
                        <a:pt x="128" y="186"/>
                      </a:lnTo>
                      <a:lnTo>
                        <a:pt x="120" y="186"/>
                      </a:lnTo>
                      <a:lnTo>
                        <a:pt x="116" y="186"/>
                      </a:lnTo>
                      <a:lnTo>
                        <a:pt x="112" y="184"/>
                      </a:lnTo>
                      <a:lnTo>
                        <a:pt x="110" y="178"/>
                      </a:lnTo>
                      <a:lnTo>
                        <a:pt x="110" y="160"/>
                      </a:lnTo>
                      <a:lnTo>
                        <a:pt x="152" y="128"/>
                      </a:lnTo>
                      <a:lnTo>
                        <a:pt x="158" y="130"/>
                      </a:lnTo>
                      <a:lnTo>
                        <a:pt x="166" y="132"/>
                      </a:lnTo>
                      <a:lnTo>
                        <a:pt x="190" y="130"/>
                      </a:lnTo>
                      <a:lnTo>
                        <a:pt x="214" y="124"/>
                      </a:lnTo>
                      <a:lnTo>
                        <a:pt x="224" y="122"/>
                      </a:lnTo>
                      <a:lnTo>
                        <a:pt x="236" y="116"/>
                      </a:lnTo>
                      <a:lnTo>
                        <a:pt x="244" y="110"/>
                      </a:lnTo>
                      <a:lnTo>
                        <a:pt x="246" y="104"/>
                      </a:lnTo>
                      <a:lnTo>
                        <a:pt x="234" y="108"/>
                      </a:lnTo>
                      <a:lnTo>
                        <a:pt x="228" y="110"/>
                      </a:lnTo>
                      <a:lnTo>
                        <a:pt x="220" y="112"/>
                      </a:lnTo>
                      <a:lnTo>
                        <a:pt x="212" y="110"/>
                      </a:lnTo>
                      <a:lnTo>
                        <a:pt x="202" y="108"/>
                      </a:lnTo>
                      <a:lnTo>
                        <a:pt x="186" y="102"/>
                      </a:lnTo>
                      <a:lnTo>
                        <a:pt x="234" y="70"/>
                      </a:lnTo>
                      <a:lnTo>
                        <a:pt x="242" y="70"/>
                      </a:lnTo>
                      <a:lnTo>
                        <a:pt x="252" y="72"/>
                      </a:lnTo>
                      <a:lnTo>
                        <a:pt x="252" y="78"/>
                      </a:lnTo>
                      <a:lnTo>
                        <a:pt x="254" y="80"/>
                      </a:lnTo>
                      <a:lnTo>
                        <a:pt x="258" y="82"/>
                      </a:lnTo>
                      <a:lnTo>
                        <a:pt x="264" y="82"/>
                      </a:lnTo>
                      <a:lnTo>
                        <a:pt x="268" y="82"/>
                      </a:lnTo>
                      <a:lnTo>
                        <a:pt x="272" y="80"/>
                      </a:lnTo>
                      <a:lnTo>
                        <a:pt x="272" y="76"/>
                      </a:lnTo>
                      <a:lnTo>
                        <a:pt x="274" y="70"/>
                      </a:lnTo>
                      <a:lnTo>
                        <a:pt x="270" y="70"/>
                      </a:lnTo>
                      <a:lnTo>
                        <a:pt x="268" y="68"/>
                      </a:lnTo>
                      <a:lnTo>
                        <a:pt x="268" y="66"/>
                      </a:lnTo>
                      <a:lnTo>
                        <a:pt x="268" y="60"/>
                      </a:lnTo>
                      <a:lnTo>
                        <a:pt x="266" y="58"/>
                      </a:lnTo>
                      <a:lnTo>
                        <a:pt x="266" y="54"/>
                      </a:lnTo>
                      <a:lnTo>
                        <a:pt x="266" y="46"/>
                      </a:lnTo>
                      <a:lnTo>
                        <a:pt x="280" y="36"/>
                      </a:lnTo>
                      <a:lnTo>
                        <a:pt x="288" y="38"/>
                      </a:lnTo>
                      <a:lnTo>
                        <a:pt x="296" y="40"/>
                      </a:lnTo>
                      <a:lnTo>
                        <a:pt x="306" y="38"/>
                      </a:lnTo>
                      <a:lnTo>
                        <a:pt x="318" y="32"/>
                      </a:lnTo>
                      <a:lnTo>
                        <a:pt x="324" y="28"/>
                      </a:lnTo>
                      <a:lnTo>
                        <a:pt x="332" y="22"/>
                      </a:lnTo>
                      <a:lnTo>
                        <a:pt x="356" y="14"/>
                      </a:lnTo>
                      <a:lnTo>
                        <a:pt x="384" y="10"/>
                      </a:lnTo>
                      <a:lnTo>
                        <a:pt x="410" y="4"/>
                      </a:lnTo>
                      <a:lnTo>
                        <a:pt x="436" y="0"/>
                      </a:lnTo>
                      <a:lnTo>
                        <a:pt x="444" y="2"/>
                      </a:lnTo>
                      <a:lnTo>
                        <a:pt x="452" y="4"/>
                      </a:lnTo>
                      <a:lnTo>
                        <a:pt x="462" y="6"/>
                      </a:lnTo>
                      <a:lnTo>
                        <a:pt x="472" y="6"/>
                      </a:lnTo>
                      <a:lnTo>
                        <a:pt x="474" y="12"/>
                      </a:lnTo>
                      <a:lnTo>
                        <a:pt x="476" y="12"/>
                      </a:lnTo>
                      <a:lnTo>
                        <a:pt x="510" y="12"/>
                      </a:lnTo>
                      <a:lnTo>
                        <a:pt x="516" y="14"/>
                      </a:lnTo>
                      <a:lnTo>
                        <a:pt x="520" y="16"/>
                      </a:lnTo>
                      <a:lnTo>
                        <a:pt x="534" y="16"/>
                      </a:lnTo>
                      <a:lnTo>
                        <a:pt x="548" y="16"/>
                      </a:lnTo>
                      <a:lnTo>
                        <a:pt x="554" y="18"/>
                      </a:lnTo>
                      <a:lnTo>
                        <a:pt x="562" y="20"/>
                      </a:lnTo>
                      <a:lnTo>
                        <a:pt x="574" y="20"/>
                      </a:lnTo>
                      <a:lnTo>
                        <a:pt x="402" y="178"/>
                      </a:lnTo>
                      <a:lnTo>
                        <a:pt x="40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62" name="íṩļîdê">
                  <a:extLst>
                    <a:ext uri="{FF2B5EF4-FFF2-40B4-BE49-F238E27FC236}">
                      <a16:creationId xmlns:a16="http://schemas.microsoft.com/office/drawing/2014/main" id="{6E5BD577-D27D-4E15-B74F-E1406433880C}"/>
                    </a:ext>
                  </a:extLst>
                </p:cNvPr>
                <p:cNvSpPr/>
                <p:nvPr/>
              </p:nvSpPr>
              <p:spPr bwMode="auto">
                <a:xfrm>
                  <a:off x="1224339" y="2865917"/>
                  <a:ext cx="746452" cy="559021"/>
                </a:xfrm>
                <a:custGeom>
                  <a:avLst/>
                  <a:gdLst>
                    <a:gd name="T0" fmla="*/ 2147483647 w 428"/>
                    <a:gd name="T1" fmla="*/ 2147483647 h 336"/>
                    <a:gd name="T2" fmla="*/ 2147483647 w 428"/>
                    <a:gd name="T3" fmla="*/ 2147483647 h 336"/>
                    <a:gd name="T4" fmla="*/ 2147483647 w 428"/>
                    <a:gd name="T5" fmla="*/ 2147483647 h 336"/>
                    <a:gd name="T6" fmla="*/ 2147483647 w 428"/>
                    <a:gd name="T7" fmla="*/ 2147483647 h 336"/>
                    <a:gd name="T8" fmla="*/ 2147483647 w 428"/>
                    <a:gd name="T9" fmla="*/ 2147483647 h 336"/>
                    <a:gd name="T10" fmla="*/ 2147483647 w 428"/>
                    <a:gd name="T11" fmla="*/ 2147483647 h 336"/>
                    <a:gd name="T12" fmla="*/ 2147483647 w 428"/>
                    <a:gd name="T13" fmla="*/ 2147483647 h 336"/>
                    <a:gd name="T14" fmla="*/ 2147483647 w 428"/>
                    <a:gd name="T15" fmla="*/ 2147483647 h 336"/>
                    <a:gd name="T16" fmla="*/ 2147483647 w 428"/>
                    <a:gd name="T17" fmla="*/ 2147483647 h 336"/>
                    <a:gd name="T18" fmla="*/ 2147483647 w 428"/>
                    <a:gd name="T19" fmla="*/ 2147483647 h 336"/>
                    <a:gd name="T20" fmla="*/ 2147483647 w 428"/>
                    <a:gd name="T21" fmla="*/ 2147483647 h 336"/>
                    <a:gd name="T22" fmla="*/ 2147483647 w 428"/>
                    <a:gd name="T23" fmla="*/ 2147483647 h 336"/>
                    <a:gd name="T24" fmla="*/ 2147483647 w 428"/>
                    <a:gd name="T25" fmla="*/ 2147483647 h 336"/>
                    <a:gd name="T26" fmla="*/ 2147483647 w 428"/>
                    <a:gd name="T27" fmla="*/ 2147483647 h 336"/>
                    <a:gd name="T28" fmla="*/ 2147483647 w 428"/>
                    <a:gd name="T29" fmla="*/ 2147483647 h 336"/>
                    <a:gd name="T30" fmla="*/ 2147483647 w 428"/>
                    <a:gd name="T31" fmla="*/ 2147483647 h 336"/>
                    <a:gd name="T32" fmla="*/ 2147483647 w 428"/>
                    <a:gd name="T33" fmla="*/ 0 h 336"/>
                    <a:gd name="T34" fmla="*/ 2147483647 w 428"/>
                    <a:gd name="T35" fmla="*/ 2147483647 h 336"/>
                    <a:gd name="T36" fmla="*/ 2147483647 w 428"/>
                    <a:gd name="T37" fmla="*/ 2147483647 h 336"/>
                    <a:gd name="T38" fmla="*/ 2147483647 w 428"/>
                    <a:gd name="T39" fmla="*/ 2147483647 h 336"/>
                    <a:gd name="T40" fmla="*/ 2147483647 w 428"/>
                    <a:gd name="T41" fmla="*/ 2147483647 h 336"/>
                    <a:gd name="T42" fmla="*/ 2147483647 w 428"/>
                    <a:gd name="T43" fmla="*/ 2147483647 h 336"/>
                    <a:gd name="T44" fmla="*/ 2147483647 w 428"/>
                    <a:gd name="T45" fmla="*/ 2147483647 h 336"/>
                    <a:gd name="T46" fmla="*/ 2147483647 w 428"/>
                    <a:gd name="T47" fmla="*/ 2147483647 h 336"/>
                    <a:gd name="T48" fmla="*/ 2147483647 w 428"/>
                    <a:gd name="T49" fmla="*/ 2147483647 h 336"/>
                    <a:gd name="T50" fmla="*/ 2147483647 w 428"/>
                    <a:gd name="T51" fmla="*/ 2147483647 h 336"/>
                    <a:gd name="T52" fmla="*/ 2147483647 w 428"/>
                    <a:gd name="T53" fmla="*/ 2147483647 h 336"/>
                    <a:gd name="T54" fmla="*/ 2147483647 w 428"/>
                    <a:gd name="T55" fmla="*/ 2147483647 h 336"/>
                    <a:gd name="T56" fmla="*/ 2147483647 w 428"/>
                    <a:gd name="T57" fmla="*/ 2147483647 h 336"/>
                    <a:gd name="T58" fmla="*/ 2147483647 w 428"/>
                    <a:gd name="T59" fmla="*/ 2147483647 h 336"/>
                    <a:gd name="T60" fmla="*/ 2147483647 w 428"/>
                    <a:gd name="T61" fmla="*/ 2147483647 h 336"/>
                    <a:gd name="T62" fmla="*/ 2147483647 w 428"/>
                    <a:gd name="T63" fmla="*/ 2147483647 h 336"/>
                    <a:gd name="T64" fmla="*/ 2147483647 w 428"/>
                    <a:gd name="T65" fmla="*/ 2147483647 h 336"/>
                    <a:gd name="T66" fmla="*/ 2147483647 w 428"/>
                    <a:gd name="T67" fmla="*/ 2147483647 h 336"/>
                    <a:gd name="T68" fmla="*/ 2147483647 w 428"/>
                    <a:gd name="T69" fmla="*/ 2147483647 h 336"/>
                    <a:gd name="T70" fmla="*/ 2147483647 w 428"/>
                    <a:gd name="T71" fmla="*/ 2147483647 h 336"/>
                    <a:gd name="T72" fmla="*/ 2147483647 w 428"/>
                    <a:gd name="T73" fmla="*/ 2147483647 h 336"/>
                    <a:gd name="T74" fmla="*/ 2147483647 w 428"/>
                    <a:gd name="T75" fmla="*/ 2147483647 h 336"/>
                    <a:gd name="T76" fmla="*/ 2147483647 w 428"/>
                    <a:gd name="T77" fmla="*/ 2147483647 h 336"/>
                    <a:gd name="T78" fmla="*/ 2147483647 w 428"/>
                    <a:gd name="T79" fmla="*/ 2147483647 h 336"/>
                    <a:gd name="T80" fmla="*/ 2147483647 w 428"/>
                    <a:gd name="T81" fmla="*/ 2147483647 h 336"/>
                    <a:gd name="T82" fmla="*/ 2147483647 w 428"/>
                    <a:gd name="T83" fmla="*/ 2147483647 h 336"/>
                    <a:gd name="T84" fmla="*/ 2147483647 w 428"/>
                    <a:gd name="T85" fmla="*/ 2147483647 h 336"/>
                    <a:gd name="T86" fmla="*/ 2147483647 w 428"/>
                    <a:gd name="T87" fmla="*/ 2147483647 h 336"/>
                    <a:gd name="T88" fmla="*/ 2147483647 w 428"/>
                    <a:gd name="T89" fmla="*/ 2147483647 h 336"/>
                    <a:gd name="T90" fmla="*/ 2147483647 w 428"/>
                    <a:gd name="T91" fmla="*/ 2147483647 h 336"/>
                    <a:gd name="T92" fmla="*/ 2147483647 w 428"/>
                    <a:gd name="T93" fmla="*/ 2147483647 h 336"/>
                    <a:gd name="T94" fmla="*/ 2147483647 w 428"/>
                    <a:gd name="T95" fmla="*/ 2147483647 h 336"/>
                    <a:gd name="T96" fmla="*/ 2147483647 w 428"/>
                    <a:gd name="T97" fmla="*/ 2147483647 h 336"/>
                    <a:gd name="T98" fmla="*/ 2147483647 w 428"/>
                    <a:gd name="T99" fmla="*/ 2147483647 h 336"/>
                    <a:gd name="T100" fmla="*/ 2147483647 w 428"/>
                    <a:gd name="T101" fmla="*/ 2147483647 h 336"/>
                    <a:gd name="T102" fmla="*/ 2147483647 w 428"/>
                    <a:gd name="T103" fmla="*/ 2147483647 h 336"/>
                    <a:gd name="T104" fmla="*/ 2147483647 w 428"/>
                    <a:gd name="T105" fmla="*/ 2147483647 h 336"/>
                    <a:gd name="T106" fmla="*/ 2147483647 w 428"/>
                    <a:gd name="T107" fmla="*/ 2147483647 h 336"/>
                    <a:gd name="T108" fmla="*/ 2147483647 w 428"/>
                    <a:gd name="T109" fmla="*/ 2147483647 h 336"/>
                    <a:gd name="T110" fmla="*/ 2147483647 w 428"/>
                    <a:gd name="T111" fmla="*/ 2147483647 h 3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428"/>
                    <a:gd name="T169" fmla="*/ 0 h 336"/>
                    <a:gd name="T170" fmla="*/ 428 w 428"/>
                    <a:gd name="T171" fmla="*/ 336 h 336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428" h="336">
                      <a:moveTo>
                        <a:pt x="400" y="274"/>
                      </a:moveTo>
                      <a:lnTo>
                        <a:pt x="402" y="270"/>
                      </a:lnTo>
                      <a:lnTo>
                        <a:pt x="408" y="260"/>
                      </a:lnTo>
                      <a:lnTo>
                        <a:pt x="410" y="250"/>
                      </a:lnTo>
                      <a:lnTo>
                        <a:pt x="416" y="234"/>
                      </a:lnTo>
                      <a:lnTo>
                        <a:pt x="418" y="228"/>
                      </a:lnTo>
                      <a:lnTo>
                        <a:pt x="422" y="222"/>
                      </a:lnTo>
                      <a:lnTo>
                        <a:pt x="428" y="210"/>
                      </a:lnTo>
                      <a:lnTo>
                        <a:pt x="426" y="206"/>
                      </a:lnTo>
                      <a:lnTo>
                        <a:pt x="426" y="202"/>
                      </a:lnTo>
                      <a:lnTo>
                        <a:pt x="422" y="202"/>
                      </a:lnTo>
                      <a:lnTo>
                        <a:pt x="410" y="202"/>
                      </a:lnTo>
                      <a:lnTo>
                        <a:pt x="394" y="204"/>
                      </a:lnTo>
                      <a:lnTo>
                        <a:pt x="378" y="208"/>
                      </a:lnTo>
                      <a:lnTo>
                        <a:pt x="372" y="212"/>
                      </a:lnTo>
                      <a:lnTo>
                        <a:pt x="368" y="216"/>
                      </a:lnTo>
                      <a:lnTo>
                        <a:pt x="364" y="224"/>
                      </a:lnTo>
                      <a:lnTo>
                        <a:pt x="358" y="234"/>
                      </a:lnTo>
                      <a:lnTo>
                        <a:pt x="352" y="246"/>
                      </a:lnTo>
                      <a:lnTo>
                        <a:pt x="346" y="254"/>
                      </a:lnTo>
                      <a:lnTo>
                        <a:pt x="334" y="256"/>
                      </a:lnTo>
                      <a:lnTo>
                        <a:pt x="320" y="260"/>
                      </a:lnTo>
                      <a:lnTo>
                        <a:pt x="310" y="262"/>
                      </a:lnTo>
                      <a:lnTo>
                        <a:pt x="298" y="264"/>
                      </a:lnTo>
                      <a:lnTo>
                        <a:pt x="288" y="262"/>
                      </a:lnTo>
                      <a:lnTo>
                        <a:pt x="280" y="256"/>
                      </a:lnTo>
                      <a:lnTo>
                        <a:pt x="272" y="248"/>
                      </a:lnTo>
                      <a:lnTo>
                        <a:pt x="266" y="238"/>
                      </a:lnTo>
                      <a:lnTo>
                        <a:pt x="260" y="226"/>
                      </a:lnTo>
                      <a:lnTo>
                        <a:pt x="258" y="216"/>
                      </a:lnTo>
                      <a:lnTo>
                        <a:pt x="256" y="204"/>
                      </a:lnTo>
                      <a:lnTo>
                        <a:pt x="256" y="194"/>
                      </a:lnTo>
                      <a:lnTo>
                        <a:pt x="258" y="178"/>
                      </a:lnTo>
                      <a:lnTo>
                        <a:pt x="260" y="160"/>
                      </a:lnTo>
                      <a:lnTo>
                        <a:pt x="268" y="142"/>
                      </a:lnTo>
                      <a:lnTo>
                        <a:pt x="276" y="128"/>
                      </a:lnTo>
                      <a:lnTo>
                        <a:pt x="256" y="122"/>
                      </a:lnTo>
                      <a:lnTo>
                        <a:pt x="248" y="116"/>
                      </a:lnTo>
                      <a:lnTo>
                        <a:pt x="244" y="114"/>
                      </a:lnTo>
                      <a:lnTo>
                        <a:pt x="242" y="110"/>
                      </a:lnTo>
                      <a:lnTo>
                        <a:pt x="240" y="94"/>
                      </a:lnTo>
                      <a:lnTo>
                        <a:pt x="236" y="76"/>
                      </a:lnTo>
                      <a:lnTo>
                        <a:pt x="232" y="68"/>
                      </a:lnTo>
                      <a:lnTo>
                        <a:pt x="230" y="60"/>
                      </a:lnTo>
                      <a:lnTo>
                        <a:pt x="224" y="56"/>
                      </a:lnTo>
                      <a:lnTo>
                        <a:pt x="216" y="56"/>
                      </a:lnTo>
                      <a:lnTo>
                        <a:pt x="210" y="56"/>
                      </a:lnTo>
                      <a:lnTo>
                        <a:pt x="208" y="56"/>
                      </a:lnTo>
                      <a:lnTo>
                        <a:pt x="204" y="62"/>
                      </a:lnTo>
                      <a:lnTo>
                        <a:pt x="198" y="66"/>
                      </a:lnTo>
                      <a:lnTo>
                        <a:pt x="192" y="68"/>
                      </a:lnTo>
                      <a:lnTo>
                        <a:pt x="188" y="68"/>
                      </a:lnTo>
                      <a:lnTo>
                        <a:pt x="184" y="66"/>
                      </a:lnTo>
                      <a:lnTo>
                        <a:pt x="180" y="62"/>
                      </a:lnTo>
                      <a:lnTo>
                        <a:pt x="178" y="58"/>
                      </a:lnTo>
                      <a:lnTo>
                        <a:pt x="174" y="38"/>
                      </a:lnTo>
                      <a:lnTo>
                        <a:pt x="170" y="34"/>
                      </a:lnTo>
                      <a:lnTo>
                        <a:pt x="166" y="30"/>
                      </a:lnTo>
                      <a:lnTo>
                        <a:pt x="160" y="26"/>
                      </a:lnTo>
                      <a:lnTo>
                        <a:pt x="158" y="18"/>
                      </a:lnTo>
                      <a:lnTo>
                        <a:pt x="152" y="20"/>
                      </a:lnTo>
                      <a:lnTo>
                        <a:pt x="148" y="20"/>
                      </a:lnTo>
                      <a:lnTo>
                        <a:pt x="132" y="18"/>
                      </a:lnTo>
                      <a:lnTo>
                        <a:pt x="128" y="28"/>
                      </a:lnTo>
                      <a:lnTo>
                        <a:pt x="78" y="28"/>
                      </a:lnTo>
                      <a:lnTo>
                        <a:pt x="34" y="2"/>
                      </a:lnTo>
                      <a:lnTo>
                        <a:pt x="28" y="0"/>
                      </a:lnTo>
                      <a:lnTo>
                        <a:pt x="20" y="0"/>
                      </a:lnTo>
                      <a:lnTo>
                        <a:pt x="0" y="2"/>
                      </a:lnTo>
                      <a:lnTo>
                        <a:pt x="0" y="8"/>
                      </a:lnTo>
                      <a:lnTo>
                        <a:pt x="0" y="12"/>
                      </a:lnTo>
                      <a:lnTo>
                        <a:pt x="2" y="14"/>
                      </a:lnTo>
                      <a:lnTo>
                        <a:pt x="2" y="36"/>
                      </a:lnTo>
                      <a:lnTo>
                        <a:pt x="2" y="38"/>
                      </a:lnTo>
                      <a:lnTo>
                        <a:pt x="2" y="42"/>
                      </a:lnTo>
                      <a:lnTo>
                        <a:pt x="4" y="48"/>
                      </a:lnTo>
                      <a:lnTo>
                        <a:pt x="4" y="54"/>
                      </a:lnTo>
                      <a:lnTo>
                        <a:pt x="8" y="56"/>
                      </a:lnTo>
                      <a:lnTo>
                        <a:pt x="12" y="62"/>
                      </a:lnTo>
                      <a:lnTo>
                        <a:pt x="20" y="70"/>
                      </a:lnTo>
                      <a:lnTo>
                        <a:pt x="22" y="74"/>
                      </a:lnTo>
                      <a:lnTo>
                        <a:pt x="22" y="78"/>
                      </a:lnTo>
                      <a:lnTo>
                        <a:pt x="20" y="82"/>
                      </a:lnTo>
                      <a:lnTo>
                        <a:pt x="14" y="84"/>
                      </a:lnTo>
                      <a:lnTo>
                        <a:pt x="12" y="88"/>
                      </a:lnTo>
                      <a:lnTo>
                        <a:pt x="8" y="92"/>
                      </a:lnTo>
                      <a:lnTo>
                        <a:pt x="8" y="96"/>
                      </a:lnTo>
                      <a:lnTo>
                        <a:pt x="12" y="102"/>
                      </a:lnTo>
                      <a:lnTo>
                        <a:pt x="16" y="108"/>
                      </a:lnTo>
                      <a:lnTo>
                        <a:pt x="24" y="110"/>
                      </a:lnTo>
                      <a:lnTo>
                        <a:pt x="32" y="112"/>
                      </a:lnTo>
                      <a:lnTo>
                        <a:pt x="34" y="118"/>
                      </a:lnTo>
                      <a:lnTo>
                        <a:pt x="38" y="120"/>
                      </a:lnTo>
                      <a:lnTo>
                        <a:pt x="40" y="124"/>
                      </a:lnTo>
                      <a:lnTo>
                        <a:pt x="40" y="130"/>
                      </a:lnTo>
                      <a:lnTo>
                        <a:pt x="40" y="134"/>
                      </a:lnTo>
                      <a:lnTo>
                        <a:pt x="40" y="138"/>
                      </a:lnTo>
                      <a:lnTo>
                        <a:pt x="38" y="140"/>
                      </a:lnTo>
                      <a:lnTo>
                        <a:pt x="38" y="144"/>
                      </a:lnTo>
                      <a:lnTo>
                        <a:pt x="38" y="148"/>
                      </a:lnTo>
                      <a:lnTo>
                        <a:pt x="40" y="150"/>
                      </a:lnTo>
                      <a:lnTo>
                        <a:pt x="42" y="154"/>
                      </a:lnTo>
                      <a:lnTo>
                        <a:pt x="48" y="158"/>
                      </a:lnTo>
                      <a:lnTo>
                        <a:pt x="54" y="164"/>
                      </a:lnTo>
                      <a:lnTo>
                        <a:pt x="66" y="182"/>
                      </a:lnTo>
                      <a:lnTo>
                        <a:pt x="68" y="180"/>
                      </a:lnTo>
                      <a:lnTo>
                        <a:pt x="72" y="178"/>
                      </a:lnTo>
                      <a:lnTo>
                        <a:pt x="74" y="176"/>
                      </a:lnTo>
                      <a:lnTo>
                        <a:pt x="76" y="172"/>
                      </a:lnTo>
                      <a:lnTo>
                        <a:pt x="74" y="164"/>
                      </a:lnTo>
                      <a:lnTo>
                        <a:pt x="68" y="158"/>
                      </a:lnTo>
                      <a:lnTo>
                        <a:pt x="66" y="152"/>
                      </a:lnTo>
                      <a:lnTo>
                        <a:pt x="60" y="146"/>
                      </a:lnTo>
                      <a:lnTo>
                        <a:pt x="62" y="142"/>
                      </a:lnTo>
                      <a:lnTo>
                        <a:pt x="60" y="138"/>
                      </a:lnTo>
                      <a:lnTo>
                        <a:pt x="56" y="128"/>
                      </a:lnTo>
                      <a:lnTo>
                        <a:pt x="54" y="116"/>
                      </a:lnTo>
                      <a:lnTo>
                        <a:pt x="50" y="108"/>
                      </a:lnTo>
                      <a:lnTo>
                        <a:pt x="48" y="106"/>
                      </a:lnTo>
                      <a:lnTo>
                        <a:pt x="46" y="104"/>
                      </a:lnTo>
                      <a:lnTo>
                        <a:pt x="46" y="102"/>
                      </a:lnTo>
                      <a:lnTo>
                        <a:pt x="44" y="90"/>
                      </a:lnTo>
                      <a:lnTo>
                        <a:pt x="42" y="82"/>
                      </a:lnTo>
                      <a:lnTo>
                        <a:pt x="36" y="62"/>
                      </a:lnTo>
                      <a:lnTo>
                        <a:pt x="34" y="60"/>
                      </a:lnTo>
                      <a:lnTo>
                        <a:pt x="34" y="58"/>
                      </a:lnTo>
                      <a:lnTo>
                        <a:pt x="32" y="56"/>
                      </a:lnTo>
                      <a:lnTo>
                        <a:pt x="30" y="56"/>
                      </a:lnTo>
                      <a:lnTo>
                        <a:pt x="28" y="56"/>
                      </a:lnTo>
                      <a:lnTo>
                        <a:pt x="26" y="48"/>
                      </a:lnTo>
                      <a:lnTo>
                        <a:pt x="28" y="30"/>
                      </a:lnTo>
                      <a:lnTo>
                        <a:pt x="30" y="24"/>
                      </a:lnTo>
                      <a:lnTo>
                        <a:pt x="30" y="22"/>
                      </a:lnTo>
                      <a:lnTo>
                        <a:pt x="32" y="20"/>
                      </a:lnTo>
                      <a:lnTo>
                        <a:pt x="38" y="22"/>
                      </a:lnTo>
                      <a:lnTo>
                        <a:pt x="42" y="24"/>
                      </a:lnTo>
                      <a:lnTo>
                        <a:pt x="46" y="28"/>
                      </a:lnTo>
                      <a:lnTo>
                        <a:pt x="48" y="32"/>
                      </a:lnTo>
                      <a:lnTo>
                        <a:pt x="52" y="44"/>
                      </a:lnTo>
                      <a:lnTo>
                        <a:pt x="54" y="56"/>
                      </a:lnTo>
                      <a:lnTo>
                        <a:pt x="54" y="58"/>
                      </a:lnTo>
                      <a:lnTo>
                        <a:pt x="52" y="64"/>
                      </a:lnTo>
                      <a:lnTo>
                        <a:pt x="50" y="70"/>
                      </a:lnTo>
                      <a:lnTo>
                        <a:pt x="50" y="72"/>
                      </a:lnTo>
                      <a:lnTo>
                        <a:pt x="52" y="74"/>
                      </a:lnTo>
                      <a:lnTo>
                        <a:pt x="58" y="74"/>
                      </a:lnTo>
                      <a:lnTo>
                        <a:pt x="58" y="80"/>
                      </a:lnTo>
                      <a:lnTo>
                        <a:pt x="62" y="84"/>
                      </a:lnTo>
                      <a:lnTo>
                        <a:pt x="66" y="88"/>
                      </a:lnTo>
                      <a:lnTo>
                        <a:pt x="68" y="88"/>
                      </a:lnTo>
                      <a:lnTo>
                        <a:pt x="72" y="100"/>
                      </a:lnTo>
                      <a:lnTo>
                        <a:pt x="76" y="106"/>
                      </a:lnTo>
                      <a:lnTo>
                        <a:pt x="80" y="110"/>
                      </a:lnTo>
                      <a:lnTo>
                        <a:pt x="84" y="112"/>
                      </a:lnTo>
                      <a:lnTo>
                        <a:pt x="86" y="114"/>
                      </a:lnTo>
                      <a:lnTo>
                        <a:pt x="88" y="116"/>
                      </a:lnTo>
                      <a:lnTo>
                        <a:pt x="86" y="120"/>
                      </a:lnTo>
                      <a:lnTo>
                        <a:pt x="84" y="126"/>
                      </a:lnTo>
                      <a:lnTo>
                        <a:pt x="86" y="132"/>
                      </a:lnTo>
                      <a:lnTo>
                        <a:pt x="92" y="140"/>
                      </a:lnTo>
                      <a:lnTo>
                        <a:pt x="104" y="154"/>
                      </a:lnTo>
                      <a:lnTo>
                        <a:pt x="112" y="162"/>
                      </a:lnTo>
                      <a:lnTo>
                        <a:pt x="118" y="168"/>
                      </a:lnTo>
                      <a:lnTo>
                        <a:pt x="122" y="178"/>
                      </a:lnTo>
                      <a:lnTo>
                        <a:pt x="130" y="188"/>
                      </a:lnTo>
                      <a:lnTo>
                        <a:pt x="130" y="202"/>
                      </a:lnTo>
                      <a:lnTo>
                        <a:pt x="132" y="206"/>
                      </a:lnTo>
                      <a:lnTo>
                        <a:pt x="132" y="210"/>
                      </a:lnTo>
                      <a:lnTo>
                        <a:pt x="132" y="216"/>
                      </a:lnTo>
                      <a:lnTo>
                        <a:pt x="130" y="220"/>
                      </a:lnTo>
                      <a:lnTo>
                        <a:pt x="128" y="220"/>
                      </a:lnTo>
                      <a:lnTo>
                        <a:pt x="128" y="226"/>
                      </a:lnTo>
                      <a:lnTo>
                        <a:pt x="124" y="226"/>
                      </a:lnTo>
                      <a:lnTo>
                        <a:pt x="124" y="232"/>
                      </a:lnTo>
                      <a:lnTo>
                        <a:pt x="126" y="238"/>
                      </a:lnTo>
                      <a:lnTo>
                        <a:pt x="130" y="244"/>
                      </a:lnTo>
                      <a:lnTo>
                        <a:pt x="138" y="250"/>
                      </a:lnTo>
                      <a:lnTo>
                        <a:pt x="148" y="256"/>
                      </a:lnTo>
                      <a:lnTo>
                        <a:pt x="150" y="262"/>
                      </a:lnTo>
                      <a:lnTo>
                        <a:pt x="154" y="266"/>
                      </a:lnTo>
                      <a:lnTo>
                        <a:pt x="158" y="270"/>
                      </a:lnTo>
                      <a:lnTo>
                        <a:pt x="166" y="270"/>
                      </a:lnTo>
                      <a:lnTo>
                        <a:pt x="174" y="272"/>
                      </a:lnTo>
                      <a:lnTo>
                        <a:pt x="178" y="274"/>
                      </a:lnTo>
                      <a:lnTo>
                        <a:pt x="190" y="284"/>
                      </a:lnTo>
                      <a:lnTo>
                        <a:pt x="198" y="290"/>
                      </a:lnTo>
                      <a:lnTo>
                        <a:pt x="204" y="294"/>
                      </a:lnTo>
                      <a:lnTo>
                        <a:pt x="218" y="300"/>
                      </a:lnTo>
                      <a:lnTo>
                        <a:pt x="232" y="306"/>
                      </a:lnTo>
                      <a:lnTo>
                        <a:pt x="246" y="312"/>
                      </a:lnTo>
                      <a:lnTo>
                        <a:pt x="254" y="314"/>
                      </a:lnTo>
                      <a:lnTo>
                        <a:pt x="260" y="314"/>
                      </a:lnTo>
                      <a:lnTo>
                        <a:pt x="266" y="314"/>
                      </a:lnTo>
                      <a:lnTo>
                        <a:pt x="274" y="308"/>
                      </a:lnTo>
                      <a:lnTo>
                        <a:pt x="280" y="304"/>
                      </a:lnTo>
                      <a:lnTo>
                        <a:pt x="286" y="302"/>
                      </a:lnTo>
                      <a:lnTo>
                        <a:pt x="290" y="304"/>
                      </a:lnTo>
                      <a:lnTo>
                        <a:pt x="296" y="306"/>
                      </a:lnTo>
                      <a:lnTo>
                        <a:pt x="306" y="312"/>
                      </a:lnTo>
                      <a:lnTo>
                        <a:pt x="314" y="320"/>
                      </a:lnTo>
                      <a:lnTo>
                        <a:pt x="318" y="328"/>
                      </a:lnTo>
                      <a:lnTo>
                        <a:pt x="324" y="336"/>
                      </a:lnTo>
                      <a:lnTo>
                        <a:pt x="328" y="324"/>
                      </a:lnTo>
                      <a:lnTo>
                        <a:pt x="330" y="318"/>
                      </a:lnTo>
                      <a:lnTo>
                        <a:pt x="334" y="312"/>
                      </a:lnTo>
                      <a:lnTo>
                        <a:pt x="354" y="312"/>
                      </a:lnTo>
                      <a:lnTo>
                        <a:pt x="354" y="306"/>
                      </a:lnTo>
                      <a:lnTo>
                        <a:pt x="352" y="302"/>
                      </a:lnTo>
                      <a:lnTo>
                        <a:pt x="348" y="300"/>
                      </a:lnTo>
                      <a:lnTo>
                        <a:pt x="346" y="296"/>
                      </a:lnTo>
                      <a:lnTo>
                        <a:pt x="344" y="292"/>
                      </a:lnTo>
                      <a:lnTo>
                        <a:pt x="348" y="284"/>
                      </a:lnTo>
                      <a:lnTo>
                        <a:pt x="352" y="280"/>
                      </a:lnTo>
                      <a:lnTo>
                        <a:pt x="356" y="278"/>
                      </a:lnTo>
                      <a:lnTo>
                        <a:pt x="380" y="278"/>
                      </a:lnTo>
                      <a:lnTo>
                        <a:pt x="384" y="278"/>
                      </a:lnTo>
                      <a:lnTo>
                        <a:pt x="386" y="276"/>
                      </a:lnTo>
                      <a:lnTo>
                        <a:pt x="388" y="274"/>
                      </a:lnTo>
                      <a:lnTo>
                        <a:pt x="390" y="270"/>
                      </a:lnTo>
                      <a:lnTo>
                        <a:pt x="392" y="268"/>
                      </a:lnTo>
                      <a:lnTo>
                        <a:pt x="396" y="268"/>
                      </a:lnTo>
                      <a:lnTo>
                        <a:pt x="398" y="270"/>
                      </a:lnTo>
                      <a:lnTo>
                        <a:pt x="398" y="274"/>
                      </a:lnTo>
                      <a:lnTo>
                        <a:pt x="400" y="27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63" name="îśḻîdé">
                  <a:extLst>
                    <a:ext uri="{FF2B5EF4-FFF2-40B4-BE49-F238E27FC236}">
                      <a16:creationId xmlns:a16="http://schemas.microsoft.com/office/drawing/2014/main" id="{1BFB630B-F609-4ED6-9467-CA32CF9E2191}"/>
                    </a:ext>
                  </a:extLst>
                </p:cNvPr>
                <p:cNvSpPr/>
                <p:nvPr/>
              </p:nvSpPr>
              <p:spPr bwMode="auto">
                <a:xfrm>
                  <a:off x="2027256" y="3158738"/>
                  <a:ext cx="282329" cy="106481"/>
                </a:xfrm>
                <a:custGeom>
                  <a:avLst/>
                  <a:gdLst>
                    <a:gd name="T0" fmla="*/ 2147483647 w 162"/>
                    <a:gd name="T1" fmla="*/ 2147483647 h 64"/>
                    <a:gd name="T2" fmla="*/ 2147483647 w 162"/>
                    <a:gd name="T3" fmla="*/ 2147483647 h 64"/>
                    <a:gd name="T4" fmla="*/ 2147483647 w 162"/>
                    <a:gd name="T5" fmla="*/ 2147483647 h 64"/>
                    <a:gd name="T6" fmla="*/ 2147483647 w 162"/>
                    <a:gd name="T7" fmla="*/ 2147483647 h 64"/>
                    <a:gd name="T8" fmla="*/ 2147483647 w 162"/>
                    <a:gd name="T9" fmla="*/ 2147483647 h 64"/>
                    <a:gd name="T10" fmla="*/ 2147483647 w 162"/>
                    <a:gd name="T11" fmla="*/ 2147483647 h 64"/>
                    <a:gd name="T12" fmla="*/ 2147483647 w 162"/>
                    <a:gd name="T13" fmla="*/ 2147483647 h 64"/>
                    <a:gd name="T14" fmla="*/ 2147483647 w 162"/>
                    <a:gd name="T15" fmla="*/ 2147483647 h 64"/>
                    <a:gd name="T16" fmla="*/ 2147483647 w 162"/>
                    <a:gd name="T17" fmla="*/ 2147483647 h 64"/>
                    <a:gd name="T18" fmla="*/ 2147483647 w 162"/>
                    <a:gd name="T19" fmla="*/ 2147483647 h 64"/>
                    <a:gd name="T20" fmla="*/ 2147483647 w 162"/>
                    <a:gd name="T21" fmla="*/ 2147483647 h 64"/>
                    <a:gd name="T22" fmla="*/ 2147483647 w 162"/>
                    <a:gd name="T23" fmla="*/ 2147483647 h 64"/>
                    <a:gd name="T24" fmla="*/ 2147483647 w 162"/>
                    <a:gd name="T25" fmla="*/ 2147483647 h 64"/>
                    <a:gd name="T26" fmla="*/ 0 w 162"/>
                    <a:gd name="T27" fmla="*/ 2147483647 h 64"/>
                    <a:gd name="T28" fmla="*/ 2147483647 w 162"/>
                    <a:gd name="T29" fmla="*/ 2147483647 h 64"/>
                    <a:gd name="T30" fmla="*/ 2147483647 w 162"/>
                    <a:gd name="T31" fmla="*/ 2147483647 h 64"/>
                    <a:gd name="T32" fmla="*/ 2147483647 w 162"/>
                    <a:gd name="T33" fmla="*/ 2147483647 h 64"/>
                    <a:gd name="T34" fmla="*/ 2147483647 w 162"/>
                    <a:gd name="T35" fmla="*/ 2147483647 h 64"/>
                    <a:gd name="T36" fmla="*/ 2147483647 w 162"/>
                    <a:gd name="T37" fmla="*/ 2147483647 h 64"/>
                    <a:gd name="T38" fmla="*/ 2147483647 w 162"/>
                    <a:gd name="T39" fmla="*/ 2147483647 h 64"/>
                    <a:gd name="T40" fmla="*/ 2147483647 w 162"/>
                    <a:gd name="T41" fmla="*/ 0 h 64"/>
                    <a:gd name="T42" fmla="*/ 2147483647 w 162"/>
                    <a:gd name="T43" fmla="*/ 0 h 64"/>
                    <a:gd name="T44" fmla="*/ 2147483647 w 162"/>
                    <a:gd name="T45" fmla="*/ 0 h 64"/>
                    <a:gd name="T46" fmla="*/ 2147483647 w 162"/>
                    <a:gd name="T47" fmla="*/ 2147483647 h 64"/>
                    <a:gd name="T48" fmla="*/ 2147483647 w 162"/>
                    <a:gd name="T49" fmla="*/ 2147483647 h 64"/>
                    <a:gd name="T50" fmla="*/ 2147483647 w 162"/>
                    <a:gd name="T51" fmla="*/ 2147483647 h 64"/>
                    <a:gd name="T52" fmla="*/ 2147483647 w 162"/>
                    <a:gd name="T53" fmla="*/ 2147483647 h 64"/>
                    <a:gd name="T54" fmla="*/ 2147483647 w 162"/>
                    <a:gd name="T55" fmla="*/ 2147483647 h 64"/>
                    <a:gd name="T56" fmla="*/ 2147483647 w 162"/>
                    <a:gd name="T57" fmla="*/ 2147483647 h 64"/>
                    <a:gd name="T58" fmla="*/ 2147483647 w 162"/>
                    <a:gd name="T59" fmla="*/ 2147483647 h 64"/>
                    <a:gd name="T60" fmla="*/ 2147483647 w 162"/>
                    <a:gd name="T61" fmla="*/ 2147483647 h 64"/>
                    <a:gd name="T62" fmla="*/ 2147483647 w 162"/>
                    <a:gd name="T63" fmla="*/ 2147483647 h 64"/>
                    <a:gd name="T64" fmla="*/ 2147483647 w 162"/>
                    <a:gd name="T65" fmla="*/ 2147483647 h 64"/>
                    <a:gd name="T66" fmla="*/ 2147483647 w 162"/>
                    <a:gd name="T67" fmla="*/ 2147483647 h 64"/>
                    <a:gd name="T68" fmla="*/ 2147483647 w 162"/>
                    <a:gd name="T69" fmla="*/ 2147483647 h 64"/>
                    <a:gd name="T70" fmla="*/ 2147483647 w 162"/>
                    <a:gd name="T71" fmla="*/ 2147483647 h 64"/>
                    <a:gd name="T72" fmla="*/ 2147483647 w 162"/>
                    <a:gd name="T73" fmla="*/ 2147483647 h 64"/>
                    <a:gd name="T74" fmla="*/ 2147483647 w 162"/>
                    <a:gd name="T75" fmla="*/ 2147483647 h 64"/>
                    <a:gd name="T76" fmla="*/ 2147483647 w 162"/>
                    <a:gd name="T77" fmla="*/ 2147483647 h 64"/>
                    <a:gd name="T78" fmla="*/ 2147483647 w 162"/>
                    <a:gd name="T79" fmla="*/ 2147483647 h 64"/>
                    <a:gd name="T80" fmla="*/ 2147483647 w 162"/>
                    <a:gd name="T81" fmla="*/ 2147483647 h 64"/>
                    <a:gd name="T82" fmla="*/ 2147483647 w 162"/>
                    <a:gd name="T83" fmla="*/ 2147483647 h 64"/>
                    <a:gd name="T84" fmla="*/ 2147483647 w 162"/>
                    <a:gd name="T85" fmla="*/ 2147483647 h 64"/>
                    <a:gd name="T86" fmla="*/ 2147483647 w 162"/>
                    <a:gd name="T87" fmla="*/ 2147483647 h 64"/>
                    <a:gd name="T88" fmla="*/ 2147483647 w 162"/>
                    <a:gd name="T89" fmla="*/ 2147483647 h 64"/>
                    <a:gd name="T90" fmla="*/ 2147483647 w 162"/>
                    <a:gd name="T91" fmla="*/ 2147483647 h 64"/>
                    <a:gd name="T92" fmla="*/ 2147483647 w 162"/>
                    <a:gd name="T93" fmla="*/ 2147483647 h 64"/>
                    <a:gd name="T94" fmla="*/ 2147483647 w 162"/>
                    <a:gd name="T95" fmla="*/ 2147483647 h 64"/>
                    <a:gd name="T96" fmla="*/ 2147483647 w 162"/>
                    <a:gd name="T97" fmla="*/ 2147483647 h 64"/>
                    <a:gd name="T98" fmla="*/ 2147483647 w 162"/>
                    <a:gd name="T99" fmla="*/ 2147483647 h 64"/>
                    <a:gd name="T100" fmla="*/ 2147483647 w 162"/>
                    <a:gd name="T101" fmla="*/ 2147483647 h 64"/>
                    <a:gd name="T102" fmla="*/ 2147483647 w 162"/>
                    <a:gd name="T103" fmla="*/ 2147483647 h 64"/>
                    <a:gd name="T104" fmla="*/ 2147483647 w 162"/>
                    <a:gd name="T105" fmla="*/ 2147483647 h 64"/>
                    <a:gd name="T106" fmla="*/ 2147483647 w 162"/>
                    <a:gd name="T107" fmla="*/ 2147483647 h 64"/>
                    <a:gd name="T108" fmla="*/ 2147483647 w 162"/>
                    <a:gd name="T109" fmla="*/ 2147483647 h 64"/>
                    <a:gd name="T110" fmla="*/ 2147483647 w 162"/>
                    <a:gd name="T111" fmla="*/ 2147483647 h 64"/>
                    <a:gd name="T112" fmla="*/ 2147483647 w 162"/>
                    <a:gd name="T113" fmla="*/ 2147483647 h 64"/>
                    <a:gd name="T114" fmla="*/ 2147483647 w 162"/>
                    <a:gd name="T115" fmla="*/ 2147483647 h 64"/>
                    <a:gd name="T116" fmla="*/ 2147483647 w 162"/>
                    <a:gd name="T117" fmla="*/ 2147483647 h 64"/>
                    <a:gd name="T118" fmla="*/ 2147483647 w 162"/>
                    <a:gd name="T119" fmla="*/ 2147483647 h 64"/>
                    <a:gd name="T120" fmla="*/ 2147483647 w 162"/>
                    <a:gd name="T121" fmla="*/ 2147483647 h 64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162"/>
                    <a:gd name="T184" fmla="*/ 0 h 64"/>
                    <a:gd name="T185" fmla="*/ 162 w 162"/>
                    <a:gd name="T186" fmla="*/ 64 h 64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162" h="64">
                      <a:moveTo>
                        <a:pt x="44" y="18"/>
                      </a:moveTo>
                      <a:lnTo>
                        <a:pt x="44" y="16"/>
                      </a:lnTo>
                      <a:lnTo>
                        <a:pt x="48" y="16"/>
                      </a:lnTo>
                      <a:lnTo>
                        <a:pt x="48" y="12"/>
                      </a:lnTo>
                      <a:lnTo>
                        <a:pt x="44" y="10"/>
                      </a:lnTo>
                      <a:lnTo>
                        <a:pt x="44" y="12"/>
                      </a:lnTo>
                      <a:lnTo>
                        <a:pt x="36" y="12"/>
                      </a:lnTo>
                      <a:lnTo>
                        <a:pt x="30" y="16"/>
                      </a:lnTo>
                      <a:lnTo>
                        <a:pt x="22" y="18"/>
                      </a:lnTo>
                      <a:lnTo>
                        <a:pt x="16" y="20"/>
                      </a:lnTo>
                      <a:lnTo>
                        <a:pt x="14" y="22"/>
                      </a:lnTo>
                      <a:lnTo>
                        <a:pt x="12" y="24"/>
                      </a:lnTo>
                      <a:lnTo>
                        <a:pt x="6" y="26"/>
                      </a:lnTo>
                      <a:lnTo>
                        <a:pt x="0" y="26"/>
                      </a:lnTo>
                      <a:lnTo>
                        <a:pt x="4" y="24"/>
                      </a:lnTo>
                      <a:lnTo>
                        <a:pt x="6" y="24"/>
                      </a:lnTo>
                      <a:lnTo>
                        <a:pt x="8" y="18"/>
                      </a:lnTo>
                      <a:lnTo>
                        <a:pt x="12" y="14"/>
                      </a:lnTo>
                      <a:lnTo>
                        <a:pt x="18" y="10"/>
                      </a:lnTo>
                      <a:lnTo>
                        <a:pt x="24" y="6"/>
                      </a:lnTo>
                      <a:lnTo>
                        <a:pt x="42" y="0"/>
                      </a:lnTo>
                      <a:lnTo>
                        <a:pt x="56" y="0"/>
                      </a:lnTo>
                      <a:lnTo>
                        <a:pt x="60" y="0"/>
                      </a:lnTo>
                      <a:lnTo>
                        <a:pt x="62" y="2"/>
                      </a:lnTo>
                      <a:lnTo>
                        <a:pt x="66" y="4"/>
                      </a:lnTo>
                      <a:lnTo>
                        <a:pt x="78" y="8"/>
                      </a:lnTo>
                      <a:lnTo>
                        <a:pt x="86" y="16"/>
                      </a:lnTo>
                      <a:lnTo>
                        <a:pt x="90" y="16"/>
                      </a:lnTo>
                      <a:lnTo>
                        <a:pt x="96" y="16"/>
                      </a:lnTo>
                      <a:lnTo>
                        <a:pt x="102" y="18"/>
                      </a:lnTo>
                      <a:lnTo>
                        <a:pt x="114" y="24"/>
                      </a:lnTo>
                      <a:lnTo>
                        <a:pt x="122" y="32"/>
                      </a:lnTo>
                      <a:lnTo>
                        <a:pt x="130" y="38"/>
                      </a:lnTo>
                      <a:lnTo>
                        <a:pt x="142" y="42"/>
                      </a:lnTo>
                      <a:lnTo>
                        <a:pt x="140" y="44"/>
                      </a:lnTo>
                      <a:lnTo>
                        <a:pt x="154" y="48"/>
                      </a:lnTo>
                      <a:lnTo>
                        <a:pt x="160" y="52"/>
                      </a:lnTo>
                      <a:lnTo>
                        <a:pt x="162" y="58"/>
                      </a:lnTo>
                      <a:lnTo>
                        <a:pt x="154" y="60"/>
                      </a:lnTo>
                      <a:lnTo>
                        <a:pt x="152" y="60"/>
                      </a:lnTo>
                      <a:lnTo>
                        <a:pt x="152" y="62"/>
                      </a:lnTo>
                      <a:lnTo>
                        <a:pt x="142" y="64"/>
                      </a:lnTo>
                      <a:lnTo>
                        <a:pt x="130" y="64"/>
                      </a:lnTo>
                      <a:lnTo>
                        <a:pt x="108" y="62"/>
                      </a:lnTo>
                      <a:lnTo>
                        <a:pt x="112" y="58"/>
                      </a:lnTo>
                      <a:lnTo>
                        <a:pt x="118" y="52"/>
                      </a:lnTo>
                      <a:lnTo>
                        <a:pt x="118" y="48"/>
                      </a:lnTo>
                      <a:lnTo>
                        <a:pt x="110" y="48"/>
                      </a:lnTo>
                      <a:lnTo>
                        <a:pt x="102" y="46"/>
                      </a:lnTo>
                      <a:lnTo>
                        <a:pt x="100" y="44"/>
                      </a:lnTo>
                      <a:lnTo>
                        <a:pt x="98" y="38"/>
                      </a:lnTo>
                      <a:lnTo>
                        <a:pt x="98" y="34"/>
                      </a:lnTo>
                      <a:lnTo>
                        <a:pt x="96" y="32"/>
                      </a:lnTo>
                      <a:lnTo>
                        <a:pt x="92" y="30"/>
                      </a:lnTo>
                      <a:lnTo>
                        <a:pt x="78" y="30"/>
                      </a:lnTo>
                      <a:lnTo>
                        <a:pt x="76" y="28"/>
                      </a:lnTo>
                      <a:lnTo>
                        <a:pt x="72" y="26"/>
                      </a:lnTo>
                      <a:lnTo>
                        <a:pt x="60" y="22"/>
                      </a:lnTo>
                      <a:lnTo>
                        <a:pt x="50" y="18"/>
                      </a:lnTo>
                      <a:lnTo>
                        <a:pt x="44" y="16"/>
                      </a:lnTo>
                      <a:lnTo>
                        <a:pt x="44" y="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64" name="iṧ1ïdè">
                  <a:extLst>
                    <a:ext uri="{FF2B5EF4-FFF2-40B4-BE49-F238E27FC236}">
                      <a16:creationId xmlns:a16="http://schemas.microsoft.com/office/drawing/2014/main" id="{93E0A2BB-5FED-44F4-946E-434C0EC2EEF1}"/>
                    </a:ext>
                  </a:extLst>
                </p:cNvPr>
                <p:cNvSpPr/>
                <p:nvPr/>
              </p:nvSpPr>
              <p:spPr bwMode="auto">
                <a:xfrm>
                  <a:off x="2193899" y="3300244"/>
                  <a:ext cx="55088" cy="25219"/>
                </a:xfrm>
                <a:custGeom>
                  <a:avLst/>
                  <a:gdLst>
                    <a:gd name="T0" fmla="*/ 0 w 30"/>
                    <a:gd name="T1" fmla="*/ 2147483647 h 14"/>
                    <a:gd name="T2" fmla="*/ 0 w 30"/>
                    <a:gd name="T3" fmla="*/ 2147483647 h 14"/>
                    <a:gd name="T4" fmla="*/ 2147483647 w 30"/>
                    <a:gd name="T5" fmla="*/ 2147483647 h 14"/>
                    <a:gd name="T6" fmla="*/ 2147483647 w 30"/>
                    <a:gd name="T7" fmla="*/ 0 h 14"/>
                    <a:gd name="T8" fmla="*/ 2147483647 w 30"/>
                    <a:gd name="T9" fmla="*/ 0 h 14"/>
                    <a:gd name="T10" fmla="*/ 2147483647 w 30"/>
                    <a:gd name="T11" fmla="*/ 2147483647 h 14"/>
                    <a:gd name="T12" fmla="*/ 2147483647 w 30"/>
                    <a:gd name="T13" fmla="*/ 2147483647 h 14"/>
                    <a:gd name="T14" fmla="*/ 2147483647 w 30"/>
                    <a:gd name="T15" fmla="*/ 2147483647 h 14"/>
                    <a:gd name="T16" fmla="*/ 2147483647 w 30"/>
                    <a:gd name="T17" fmla="*/ 2147483647 h 14"/>
                    <a:gd name="T18" fmla="*/ 2147483647 w 30"/>
                    <a:gd name="T19" fmla="*/ 2147483647 h 14"/>
                    <a:gd name="T20" fmla="*/ 2147483647 w 30"/>
                    <a:gd name="T21" fmla="*/ 2147483647 h 14"/>
                    <a:gd name="T22" fmla="*/ 0 w 30"/>
                    <a:gd name="T23" fmla="*/ 2147483647 h 14"/>
                    <a:gd name="T24" fmla="*/ 0 w 30"/>
                    <a:gd name="T25" fmla="*/ 2147483647 h 1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0"/>
                    <a:gd name="T40" fmla="*/ 0 h 14"/>
                    <a:gd name="T41" fmla="*/ 30 w 30"/>
                    <a:gd name="T42" fmla="*/ 14 h 1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0" h="14">
                      <a:moveTo>
                        <a:pt x="0" y="8"/>
                      </a:moveTo>
                      <a:lnTo>
                        <a:pt x="0" y="4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12" y="0"/>
                      </a:lnTo>
                      <a:lnTo>
                        <a:pt x="20" y="4"/>
                      </a:lnTo>
                      <a:lnTo>
                        <a:pt x="30" y="12"/>
                      </a:lnTo>
                      <a:lnTo>
                        <a:pt x="26" y="12"/>
                      </a:lnTo>
                      <a:lnTo>
                        <a:pt x="20" y="14"/>
                      </a:lnTo>
                      <a:lnTo>
                        <a:pt x="8" y="12"/>
                      </a:lnTo>
                      <a:lnTo>
                        <a:pt x="4" y="10"/>
                      </a:lnTo>
                      <a:lnTo>
                        <a:pt x="0" y="6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65" name="ï$ļïďé">
                  <a:extLst>
                    <a:ext uri="{FF2B5EF4-FFF2-40B4-BE49-F238E27FC236}">
                      <a16:creationId xmlns:a16="http://schemas.microsoft.com/office/drawing/2014/main" id="{C688533B-835C-4267-9CF3-21093EB49514}"/>
                    </a:ext>
                  </a:extLst>
                </p:cNvPr>
                <p:cNvSpPr/>
                <p:nvPr/>
              </p:nvSpPr>
              <p:spPr bwMode="auto">
                <a:xfrm>
                  <a:off x="2492755" y="3300244"/>
                  <a:ext cx="45449" cy="22417"/>
                </a:xfrm>
                <a:custGeom>
                  <a:avLst/>
                  <a:gdLst>
                    <a:gd name="T0" fmla="*/ 2147483647 w 26"/>
                    <a:gd name="T1" fmla="*/ 2147483647 h 12"/>
                    <a:gd name="T2" fmla="*/ 2147483647 w 26"/>
                    <a:gd name="T3" fmla="*/ 0 h 12"/>
                    <a:gd name="T4" fmla="*/ 2147483647 w 26"/>
                    <a:gd name="T5" fmla="*/ 2147483647 h 12"/>
                    <a:gd name="T6" fmla="*/ 2147483647 w 26"/>
                    <a:gd name="T7" fmla="*/ 2147483647 h 12"/>
                    <a:gd name="T8" fmla="*/ 2147483647 w 26"/>
                    <a:gd name="T9" fmla="*/ 2147483647 h 12"/>
                    <a:gd name="T10" fmla="*/ 2147483647 w 26"/>
                    <a:gd name="T11" fmla="*/ 2147483647 h 12"/>
                    <a:gd name="T12" fmla="*/ 2147483647 w 26"/>
                    <a:gd name="T13" fmla="*/ 2147483647 h 12"/>
                    <a:gd name="T14" fmla="*/ 2147483647 w 26"/>
                    <a:gd name="T15" fmla="*/ 2147483647 h 12"/>
                    <a:gd name="T16" fmla="*/ 0 w 26"/>
                    <a:gd name="T17" fmla="*/ 2147483647 h 12"/>
                    <a:gd name="T18" fmla="*/ 0 w 26"/>
                    <a:gd name="T19" fmla="*/ 2147483647 h 12"/>
                    <a:gd name="T20" fmla="*/ 2147483647 w 26"/>
                    <a:gd name="T21" fmla="*/ 2147483647 h 1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6"/>
                    <a:gd name="T34" fmla="*/ 0 h 12"/>
                    <a:gd name="T35" fmla="*/ 26 w 26"/>
                    <a:gd name="T36" fmla="*/ 12 h 12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6" h="12">
                      <a:moveTo>
                        <a:pt x="10" y="2"/>
                      </a:moveTo>
                      <a:lnTo>
                        <a:pt x="24" y="0"/>
                      </a:lnTo>
                      <a:lnTo>
                        <a:pt x="24" y="2"/>
                      </a:lnTo>
                      <a:lnTo>
                        <a:pt x="26" y="6"/>
                      </a:lnTo>
                      <a:lnTo>
                        <a:pt x="24" y="8"/>
                      </a:lnTo>
                      <a:lnTo>
                        <a:pt x="22" y="10"/>
                      </a:lnTo>
                      <a:lnTo>
                        <a:pt x="12" y="12"/>
                      </a:lnTo>
                      <a:lnTo>
                        <a:pt x="4" y="10"/>
                      </a:lnTo>
                      <a:lnTo>
                        <a:pt x="0" y="8"/>
                      </a:lnTo>
                      <a:lnTo>
                        <a:pt x="0" y="2"/>
                      </a:lnTo>
                      <a:lnTo>
                        <a:pt x="10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66" name="íšliḑé">
                  <a:extLst>
                    <a:ext uri="{FF2B5EF4-FFF2-40B4-BE49-F238E27FC236}">
                      <a16:creationId xmlns:a16="http://schemas.microsoft.com/office/drawing/2014/main" id="{AC83F1C1-4BEF-41E8-8FDE-0F3F217D30EA}"/>
                    </a:ext>
                  </a:extLst>
                </p:cNvPr>
                <p:cNvSpPr/>
                <p:nvPr/>
              </p:nvSpPr>
              <p:spPr bwMode="auto">
                <a:xfrm>
                  <a:off x="2217311" y="3105497"/>
                  <a:ext cx="16526" cy="23818"/>
                </a:xfrm>
                <a:custGeom>
                  <a:avLst/>
                  <a:gdLst>
                    <a:gd name="T0" fmla="*/ 2147483647 w 10"/>
                    <a:gd name="T1" fmla="*/ 2147483647 h 14"/>
                    <a:gd name="T2" fmla="*/ 2147483647 w 10"/>
                    <a:gd name="T3" fmla="*/ 2147483647 h 14"/>
                    <a:gd name="T4" fmla="*/ 2147483647 w 10"/>
                    <a:gd name="T5" fmla="*/ 2147483647 h 14"/>
                    <a:gd name="T6" fmla="*/ 2147483647 w 10"/>
                    <a:gd name="T7" fmla="*/ 2147483647 h 14"/>
                    <a:gd name="T8" fmla="*/ 0 w 10"/>
                    <a:gd name="T9" fmla="*/ 2147483647 h 14"/>
                    <a:gd name="T10" fmla="*/ 2147483647 w 10"/>
                    <a:gd name="T11" fmla="*/ 2147483647 h 14"/>
                    <a:gd name="T12" fmla="*/ 2147483647 w 10"/>
                    <a:gd name="T13" fmla="*/ 0 h 14"/>
                    <a:gd name="T14" fmla="*/ 2147483647 w 10"/>
                    <a:gd name="T15" fmla="*/ 2147483647 h 14"/>
                    <a:gd name="T16" fmla="*/ 2147483647 w 10"/>
                    <a:gd name="T17" fmla="*/ 2147483647 h 1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0"/>
                    <a:gd name="T28" fmla="*/ 0 h 14"/>
                    <a:gd name="T29" fmla="*/ 10 w 10"/>
                    <a:gd name="T30" fmla="*/ 14 h 14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0" h="14">
                      <a:moveTo>
                        <a:pt x="10" y="8"/>
                      </a:moveTo>
                      <a:lnTo>
                        <a:pt x="8" y="12"/>
                      </a:lnTo>
                      <a:lnTo>
                        <a:pt x="4" y="14"/>
                      </a:lnTo>
                      <a:lnTo>
                        <a:pt x="2" y="12"/>
                      </a:lnTo>
                      <a:lnTo>
                        <a:pt x="0" y="8"/>
                      </a:lnTo>
                      <a:lnTo>
                        <a:pt x="2" y="4"/>
                      </a:lnTo>
                      <a:lnTo>
                        <a:pt x="4" y="0"/>
                      </a:lnTo>
                      <a:lnTo>
                        <a:pt x="8" y="2"/>
                      </a:lnTo>
                      <a:lnTo>
                        <a:pt x="10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67" name="ïṩḻíďè">
                  <a:extLst>
                    <a:ext uri="{FF2B5EF4-FFF2-40B4-BE49-F238E27FC236}">
                      <a16:creationId xmlns:a16="http://schemas.microsoft.com/office/drawing/2014/main" id="{704FEA2F-DBB0-4AEE-817F-1361911BB7D7}"/>
                    </a:ext>
                  </a:extLst>
                </p:cNvPr>
                <p:cNvSpPr/>
                <p:nvPr/>
              </p:nvSpPr>
              <p:spPr bwMode="auto">
                <a:xfrm>
                  <a:off x="2039651" y="3573451"/>
                  <a:ext cx="151494" cy="68651"/>
                </a:xfrm>
                <a:custGeom>
                  <a:avLst/>
                  <a:gdLst>
                    <a:gd name="T0" fmla="*/ 0 w 88"/>
                    <a:gd name="T1" fmla="*/ 2147483647 h 42"/>
                    <a:gd name="T2" fmla="*/ 0 w 88"/>
                    <a:gd name="T3" fmla="*/ 2147483647 h 42"/>
                    <a:gd name="T4" fmla="*/ 0 w 88"/>
                    <a:gd name="T5" fmla="*/ 2147483647 h 42"/>
                    <a:gd name="T6" fmla="*/ 0 w 88"/>
                    <a:gd name="T7" fmla="*/ 2147483647 h 42"/>
                    <a:gd name="T8" fmla="*/ 2147483647 w 88"/>
                    <a:gd name="T9" fmla="*/ 2147483647 h 42"/>
                    <a:gd name="T10" fmla="*/ 2147483647 w 88"/>
                    <a:gd name="T11" fmla="*/ 2147483647 h 42"/>
                    <a:gd name="T12" fmla="*/ 2147483647 w 88"/>
                    <a:gd name="T13" fmla="*/ 2147483647 h 42"/>
                    <a:gd name="T14" fmla="*/ 2147483647 w 88"/>
                    <a:gd name="T15" fmla="*/ 2147483647 h 42"/>
                    <a:gd name="T16" fmla="*/ 2147483647 w 88"/>
                    <a:gd name="T17" fmla="*/ 2147483647 h 42"/>
                    <a:gd name="T18" fmla="*/ 2147483647 w 88"/>
                    <a:gd name="T19" fmla="*/ 2147483647 h 42"/>
                    <a:gd name="T20" fmla="*/ 2147483647 w 88"/>
                    <a:gd name="T21" fmla="*/ 2147483647 h 42"/>
                    <a:gd name="T22" fmla="*/ 2147483647 w 88"/>
                    <a:gd name="T23" fmla="*/ 2147483647 h 42"/>
                    <a:gd name="T24" fmla="*/ 2147483647 w 88"/>
                    <a:gd name="T25" fmla="*/ 2147483647 h 42"/>
                    <a:gd name="T26" fmla="*/ 2147483647 w 88"/>
                    <a:gd name="T27" fmla="*/ 2147483647 h 42"/>
                    <a:gd name="T28" fmla="*/ 2147483647 w 88"/>
                    <a:gd name="T29" fmla="*/ 0 h 42"/>
                    <a:gd name="T30" fmla="*/ 2147483647 w 88"/>
                    <a:gd name="T31" fmla="*/ 0 h 42"/>
                    <a:gd name="T32" fmla="*/ 2147483647 w 88"/>
                    <a:gd name="T33" fmla="*/ 2147483647 h 42"/>
                    <a:gd name="T34" fmla="*/ 2147483647 w 88"/>
                    <a:gd name="T35" fmla="*/ 2147483647 h 42"/>
                    <a:gd name="T36" fmla="*/ 2147483647 w 88"/>
                    <a:gd name="T37" fmla="*/ 2147483647 h 42"/>
                    <a:gd name="T38" fmla="*/ 2147483647 w 88"/>
                    <a:gd name="T39" fmla="*/ 2147483647 h 42"/>
                    <a:gd name="T40" fmla="*/ 2147483647 w 88"/>
                    <a:gd name="T41" fmla="*/ 2147483647 h 42"/>
                    <a:gd name="T42" fmla="*/ 2147483647 w 88"/>
                    <a:gd name="T43" fmla="*/ 2147483647 h 42"/>
                    <a:gd name="T44" fmla="*/ 2147483647 w 88"/>
                    <a:gd name="T45" fmla="*/ 2147483647 h 42"/>
                    <a:gd name="T46" fmla="*/ 2147483647 w 88"/>
                    <a:gd name="T47" fmla="*/ 2147483647 h 42"/>
                    <a:gd name="T48" fmla="*/ 2147483647 w 88"/>
                    <a:gd name="T49" fmla="*/ 2147483647 h 42"/>
                    <a:gd name="T50" fmla="*/ 2147483647 w 88"/>
                    <a:gd name="T51" fmla="*/ 2147483647 h 42"/>
                    <a:gd name="T52" fmla="*/ 2147483647 w 88"/>
                    <a:gd name="T53" fmla="*/ 2147483647 h 42"/>
                    <a:gd name="T54" fmla="*/ 2147483647 w 88"/>
                    <a:gd name="T55" fmla="*/ 2147483647 h 42"/>
                    <a:gd name="T56" fmla="*/ 2147483647 w 88"/>
                    <a:gd name="T57" fmla="*/ 2147483647 h 42"/>
                    <a:gd name="T58" fmla="*/ 2147483647 w 88"/>
                    <a:gd name="T59" fmla="*/ 2147483647 h 42"/>
                    <a:gd name="T60" fmla="*/ 2147483647 w 88"/>
                    <a:gd name="T61" fmla="*/ 2147483647 h 42"/>
                    <a:gd name="T62" fmla="*/ 2147483647 w 88"/>
                    <a:gd name="T63" fmla="*/ 2147483647 h 42"/>
                    <a:gd name="T64" fmla="*/ 2147483647 w 88"/>
                    <a:gd name="T65" fmla="*/ 2147483647 h 42"/>
                    <a:gd name="T66" fmla="*/ 2147483647 w 88"/>
                    <a:gd name="T67" fmla="*/ 2147483647 h 42"/>
                    <a:gd name="T68" fmla="*/ 2147483647 w 88"/>
                    <a:gd name="T69" fmla="*/ 2147483647 h 42"/>
                    <a:gd name="T70" fmla="*/ 2147483647 w 88"/>
                    <a:gd name="T71" fmla="*/ 2147483647 h 42"/>
                    <a:gd name="T72" fmla="*/ 2147483647 w 88"/>
                    <a:gd name="T73" fmla="*/ 2147483647 h 42"/>
                    <a:gd name="T74" fmla="*/ 2147483647 w 88"/>
                    <a:gd name="T75" fmla="*/ 2147483647 h 42"/>
                    <a:gd name="T76" fmla="*/ 2147483647 w 88"/>
                    <a:gd name="T77" fmla="*/ 2147483647 h 42"/>
                    <a:gd name="T78" fmla="*/ 2147483647 w 88"/>
                    <a:gd name="T79" fmla="*/ 2147483647 h 42"/>
                    <a:gd name="T80" fmla="*/ 2147483647 w 88"/>
                    <a:gd name="T81" fmla="*/ 2147483647 h 42"/>
                    <a:gd name="T82" fmla="*/ 2147483647 w 88"/>
                    <a:gd name="T83" fmla="*/ 2147483647 h 42"/>
                    <a:gd name="T84" fmla="*/ 2147483647 w 88"/>
                    <a:gd name="T85" fmla="*/ 2147483647 h 42"/>
                    <a:gd name="T86" fmla="*/ 2147483647 w 88"/>
                    <a:gd name="T87" fmla="*/ 2147483647 h 42"/>
                    <a:gd name="T88" fmla="*/ 2147483647 w 88"/>
                    <a:gd name="T89" fmla="*/ 2147483647 h 42"/>
                    <a:gd name="T90" fmla="*/ 2147483647 w 88"/>
                    <a:gd name="T91" fmla="*/ 2147483647 h 42"/>
                    <a:gd name="T92" fmla="*/ 2147483647 w 88"/>
                    <a:gd name="T93" fmla="*/ 2147483647 h 42"/>
                    <a:gd name="T94" fmla="*/ 2147483647 w 88"/>
                    <a:gd name="T95" fmla="*/ 2147483647 h 42"/>
                    <a:gd name="T96" fmla="*/ 2147483647 w 88"/>
                    <a:gd name="T97" fmla="*/ 2147483647 h 42"/>
                    <a:gd name="T98" fmla="*/ 0 w 88"/>
                    <a:gd name="T99" fmla="*/ 2147483647 h 42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88"/>
                    <a:gd name="T151" fmla="*/ 0 h 42"/>
                    <a:gd name="T152" fmla="*/ 88 w 88"/>
                    <a:gd name="T153" fmla="*/ 42 h 42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88" h="42">
                      <a:moveTo>
                        <a:pt x="0" y="22"/>
                      </a:moveTo>
                      <a:lnTo>
                        <a:pt x="0" y="18"/>
                      </a:lnTo>
                      <a:lnTo>
                        <a:pt x="0" y="14"/>
                      </a:lnTo>
                      <a:lnTo>
                        <a:pt x="0" y="6"/>
                      </a:lnTo>
                      <a:lnTo>
                        <a:pt x="2" y="6"/>
                      </a:lnTo>
                      <a:lnTo>
                        <a:pt x="8" y="6"/>
                      </a:lnTo>
                      <a:lnTo>
                        <a:pt x="12" y="10"/>
                      </a:lnTo>
                      <a:lnTo>
                        <a:pt x="16" y="10"/>
                      </a:lnTo>
                      <a:lnTo>
                        <a:pt x="20" y="14"/>
                      </a:lnTo>
                      <a:lnTo>
                        <a:pt x="26" y="14"/>
                      </a:lnTo>
                      <a:lnTo>
                        <a:pt x="30" y="14"/>
                      </a:lnTo>
                      <a:lnTo>
                        <a:pt x="36" y="12"/>
                      </a:lnTo>
                      <a:lnTo>
                        <a:pt x="38" y="8"/>
                      </a:lnTo>
                      <a:lnTo>
                        <a:pt x="44" y="2"/>
                      </a:lnTo>
                      <a:lnTo>
                        <a:pt x="48" y="0"/>
                      </a:lnTo>
                      <a:lnTo>
                        <a:pt x="52" y="0"/>
                      </a:lnTo>
                      <a:lnTo>
                        <a:pt x="62" y="2"/>
                      </a:lnTo>
                      <a:lnTo>
                        <a:pt x="70" y="8"/>
                      </a:lnTo>
                      <a:lnTo>
                        <a:pt x="80" y="14"/>
                      </a:lnTo>
                      <a:lnTo>
                        <a:pt x="86" y="18"/>
                      </a:lnTo>
                      <a:lnTo>
                        <a:pt x="88" y="18"/>
                      </a:lnTo>
                      <a:lnTo>
                        <a:pt x="86" y="20"/>
                      </a:lnTo>
                      <a:lnTo>
                        <a:pt x="86" y="26"/>
                      </a:lnTo>
                      <a:lnTo>
                        <a:pt x="88" y="32"/>
                      </a:lnTo>
                      <a:lnTo>
                        <a:pt x="86" y="34"/>
                      </a:lnTo>
                      <a:lnTo>
                        <a:pt x="82" y="38"/>
                      </a:lnTo>
                      <a:lnTo>
                        <a:pt x="76" y="42"/>
                      </a:lnTo>
                      <a:lnTo>
                        <a:pt x="70" y="30"/>
                      </a:lnTo>
                      <a:lnTo>
                        <a:pt x="70" y="26"/>
                      </a:lnTo>
                      <a:lnTo>
                        <a:pt x="76" y="26"/>
                      </a:lnTo>
                      <a:lnTo>
                        <a:pt x="68" y="16"/>
                      </a:lnTo>
                      <a:lnTo>
                        <a:pt x="64" y="14"/>
                      </a:lnTo>
                      <a:lnTo>
                        <a:pt x="56" y="14"/>
                      </a:lnTo>
                      <a:lnTo>
                        <a:pt x="52" y="14"/>
                      </a:lnTo>
                      <a:lnTo>
                        <a:pt x="46" y="20"/>
                      </a:lnTo>
                      <a:lnTo>
                        <a:pt x="38" y="30"/>
                      </a:lnTo>
                      <a:lnTo>
                        <a:pt x="40" y="32"/>
                      </a:lnTo>
                      <a:lnTo>
                        <a:pt x="44" y="32"/>
                      </a:lnTo>
                      <a:lnTo>
                        <a:pt x="44" y="38"/>
                      </a:lnTo>
                      <a:lnTo>
                        <a:pt x="42" y="42"/>
                      </a:lnTo>
                      <a:lnTo>
                        <a:pt x="38" y="42"/>
                      </a:lnTo>
                      <a:lnTo>
                        <a:pt x="36" y="42"/>
                      </a:lnTo>
                      <a:lnTo>
                        <a:pt x="32" y="42"/>
                      </a:lnTo>
                      <a:lnTo>
                        <a:pt x="30" y="42"/>
                      </a:lnTo>
                      <a:lnTo>
                        <a:pt x="30" y="36"/>
                      </a:lnTo>
                      <a:lnTo>
                        <a:pt x="24" y="34"/>
                      </a:lnTo>
                      <a:lnTo>
                        <a:pt x="20" y="32"/>
                      </a:lnTo>
                      <a:lnTo>
                        <a:pt x="16" y="30"/>
                      </a:lnTo>
                      <a:lnTo>
                        <a:pt x="12" y="26"/>
                      </a:lnTo>
                      <a:lnTo>
                        <a:pt x="0" y="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68" name="í$lïḋé">
                  <a:extLst>
                    <a:ext uri="{FF2B5EF4-FFF2-40B4-BE49-F238E27FC236}">
                      <a16:creationId xmlns:a16="http://schemas.microsoft.com/office/drawing/2014/main" id="{F0A315F4-2B29-45F8-98FF-DBA6BC79D8D8}"/>
                    </a:ext>
                  </a:extLst>
                </p:cNvPr>
                <p:cNvSpPr/>
                <p:nvPr/>
              </p:nvSpPr>
              <p:spPr bwMode="auto">
                <a:xfrm>
                  <a:off x="1958394" y="3535622"/>
                  <a:ext cx="93650" cy="74256"/>
                </a:xfrm>
                <a:custGeom>
                  <a:avLst/>
                  <a:gdLst>
                    <a:gd name="T0" fmla="*/ 2147483647 w 54"/>
                    <a:gd name="T1" fmla="*/ 2147483647 h 44"/>
                    <a:gd name="T2" fmla="*/ 2147483647 w 54"/>
                    <a:gd name="T3" fmla="*/ 2147483647 h 44"/>
                    <a:gd name="T4" fmla="*/ 2147483647 w 54"/>
                    <a:gd name="T5" fmla="*/ 2147483647 h 44"/>
                    <a:gd name="T6" fmla="*/ 2147483647 w 54"/>
                    <a:gd name="T7" fmla="*/ 2147483647 h 44"/>
                    <a:gd name="T8" fmla="*/ 2147483647 w 54"/>
                    <a:gd name="T9" fmla="*/ 2147483647 h 44"/>
                    <a:gd name="T10" fmla="*/ 2147483647 w 54"/>
                    <a:gd name="T11" fmla="*/ 2147483647 h 44"/>
                    <a:gd name="T12" fmla="*/ 2147483647 w 54"/>
                    <a:gd name="T13" fmla="*/ 2147483647 h 44"/>
                    <a:gd name="T14" fmla="*/ 2147483647 w 54"/>
                    <a:gd name="T15" fmla="*/ 2147483647 h 44"/>
                    <a:gd name="T16" fmla="*/ 2147483647 w 54"/>
                    <a:gd name="T17" fmla="*/ 2147483647 h 44"/>
                    <a:gd name="T18" fmla="*/ 2147483647 w 54"/>
                    <a:gd name="T19" fmla="*/ 2147483647 h 44"/>
                    <a:gd name="T20" fmla="*/ 2147483647 w 54"/>
                    <a:gd name="T21" fmla="*/ 2147483647 h 44"/>
                    <a:gd name="T22" fmla="*/ 2147483647 w 54"/>
                    <a:gd name="T23" fmla="*/ 2147483647 h 44"/>
                    <a:gd name="T24" fmla="*/ 2147483647 w 54"/>
                    <a:gd name="T25" fmla="*/ 2147483647 h 44"/>
                    <a:gd name="T26" fmla="*/ 2147483647 w 54"/>
                    <a:gd name="T27" fmla="*/ 2147483647 h 44"/>
                    <a:gd name="T28" fmla="*/ 2147483647 w 54"/>
                    <a:gd name="T29" fmla="*/ 2147483647 h 44"/>
                    <a:gd name="T30" fmla="*/ 2147483647 w 54"/>
                    <a:gd name="T31" fmla="*/ 2147483647 h 44"/>
                    <a:gd name="T32" fmla="*/ 0 w 54"/>
                    <a:gd name="T33" fmla="*/ 2147483647 h 44"/>
                    <a:gd name="T34" fmla="*/ 2147483647 w 54"/>
                    <a:gd name="T35" fmla="*/ 2147483647 h 44"/>
                    <a:gd name="T36" fmla="*/ 2147483647 w 54"/>
                    <a:gd name="T37" fmla="*/ 2147483647 h 44"/>
                    <a:gd name="T38" fmla="*/ 2147483647 w 54"/>
                    <a:gd name="T39" fmla="*/ 2147483647 h 44"/>
                    <a:gd name="T40" fmla="*/ 2147483647 w 54"/>
                    <a:gd name="T41" fmla="*/ 0 h 44"/>
                    <a:gd name="T42" fmla="*/ 2147483647 w 54"/>
                    <a:gd name="T43" fmla="*/ 2147483647 h 44"/>
                    <a:gd name="T44" fmla="*/ 2147483647 w 54"/>
                    <a:gd name="T45" fmla="*/ 2147483647 h 4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54"/>
                    <a:gd name="T70" fmla="*/ 0 h 44"/>
                    <a:gd name="T71" fmla="*/ 54 w 54"/>
                    <a:gd name="T72" fmla="*/ 44 h 44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54" h="44">
                      <a:moveTo>
                        <a:pt x="38" y="6"/>
                      </a:moveTo>
                      <a:lnTo>
                        <a:pt x="46" y="18"/>
                      </a:lnTo>
                      <a:lnTo>
                        <a:pt x="54" y="28"/>
                      </a:lnTo>
                      <a:lnTo>
                        <a:pt x="46" y="28"/>
                      </a:lnTo>
                      <a:lnTo>
                        <a:pt x="46" y="44"/>
                      </a:lnTo>
                      <a:lnTo>
                        <a:pt x="32" y="40"/>
                      </a:lnTo>
                      <a:lnTo>
                        <a:pt x="34" y="36"/>
                      </a:lnTo>
                      <a:lnTo>
                        <a:pt x="34" y="34"/>
                      </a:lnTo>
                      <a:lnTo>
                        <a:pt x="24" y="22"/>
                      </a:lnTo>
                      <a:lnTo>
                        <a:pt x="18" y="16"/>
                      </a:lnTo>
                      <a:lnTo>
                        <a:pt x="12" y="14"/>
                      </a:lnTo>
                      <a:lnTo>
                        <a:pt x="16" y="22"/>
                      </a:lnTo>
                      <a:lnTo>
                        <a:pt x="12" y="22"/>
                      </a:lnTo>
                      <a:lnTo>
                        <a:pt x="8" y="22"/>
                      </a:lnTo>
                      <a:lnTo>
                        <a:pt x="4" y="20"/>
                      </a:lnTo>
                      <a:lnTo>
                        <a:pt x="2" y="16"/>
                      </a:lnTo>
                      <a:lnTo>
                        <a:pt x="0" y="12"/>
                      </a:lnTo>
                      <a:lnTo>
                        <a:pt x="2" y="8"/>
                      </a:lnTo>
                      <a:lnTo>
                        <a:pt x="2" y="6"/>
                      </a:lnTo>
                      <a:lnTo>
                        <a:pt x="2" y="4"/>
                      </a:lnTo>
                      <a:lnTo>
                        <a:pt x="4" y="0"/>
                      </a:lnTo>
                      <a:lnTo>
                        <a:pt x="20" y="4"/>
                      </a:lnTo>
                      <a:lnTo>
                        <a:pt x="38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69" name="iṣḻíḑê">
                  <a:extLst>
                    <a:ext uri="{FF2B5EF4-FFF2-40B4-BE49-F238E27FC236}">
                      <a16:creationId xmlns:a16="http://schemas.microsoft.com/office/drawing/2014/main" id="{543FA140-F30C-4675-8735-1DB9B239C07A}"/>
                    </a:ext>
                  </a:extLst>
                </p:cNvPr>
                <p:cNvSpPr/>
                <p:nvPr/>
              </p:nvSpPr>
              <p:spPr bwMode="auto">
                <a:xfrm>
                  <a:off x="1919832" y="3416532"/>
                  <a:ext cx="125327" cy="130299"/>
                </a:xfrm>
                <a:custGeom>
                  <a:avLst/>
                  <a:gdLst>
                    <a:gd name="T0" fmla="*/ 2147483647 w 72"/>
                    <a:gd name="T1" fmla="*/ 0 h 78"/>
                    <a:gd name="T2" fmla="*/ 2147483647 w 72"/>
                    <a:gd name="T3" fmla="*/ 2147483647 h 78"/>
                    <a:gd name="T4" fmla="*/ 2147483647 w 72"/>
                    <a:gd name="T5" fmla="*/ 2147483647 h 78"/>
                    <a:gd name="T6" fmla="*/ 2147483647 w 72"/>
                    <a:gd name="T7" fmla="*/ 2147483647 h 78"/>
                    <a:gd name="T8" fmla="*/ 2147483647 w 72"/>
                    <a:gd name="T9" fmla="*/ 2147483647 h 78"/>
                    <a:gd name="T10" fmla="*/ 2147483647 w 72"/>
                    <a:gd name="T11" fmla="*/ 2147483647 h 78"/>
                    <a:gd name="T12" fmla="*/ 2147483647 w 72"/>
                    <a:gd name="T13" fmla="*/ 2147483647 h 78"/>
                    <a:gd name="T14" fmla="*/ 2147483647 w 72"/>
                    <a:gd name="T15" fmla="*/ 2147483647 h 78"/>
                    <a:gd name="T16" fmla="*/ 2147483647 w 72"/>
                    <a:gd name="T17" fmla="*/ 2147483647 h 78"/>
                    <a:gd name="T18" fmla="*/ 2147483647 w 72"/>
                    <a:gd name="T19" fmla="*/ 2147483647 h 78"/>
                    <a:gd name="T20" fmla="*/ 2147483647 w 72"/>
                    <a:gd name="T21" fmla="*/ 2147483647 h 78"/>
                    <a:gd name="T22" fmla="*/ 2147483647 w 72"/>
                    <a:gd name="T23" fmla="*/ 2147483647 h 78"/>
                    <a:gd name="T24" fmla="*/ 2147483647 w 72"/>
                    <a:gd name="T25" fmla="*/ 2147483647 h 78"/>
                    <a:gd name="T26" fmla="*/ 2147483647 w 72"/>
                    <a:gd name="T27" fmla="*/ 2147483647 h 78"/>
                    <a:gd name="T28" fmla="*/ 2147483647 w 72"/>
                    <a:gd name="T29" fmla="*/ 2147483647 h 78"/>
                    <a:gd name="T30" fmla="*/ 2147483647 w 72"/>
                    <a:gd name="T31" fmla="*/ 2147483647 h 78"/>
                    <a:gd name="T32" fmla="*/ 2147483647 w 72"/>
                    <a:gd name="T33" fmla="*/ 2147483647 h 78"/>
                    <a:gd name="T34" fmla="*/ 2147483647 w 72"/>
                    <a:gd name="T35" fmla="*/ 2147483647 h 78"/>
                    <a:gd name="T36" fmla="*/ 2147483647 w 72"/>
                    <a:gd name="T37" fmla="*/ 2147483647 h 78"/>
                    <a:gd name="T38" fmla="*/ 2147483647 w 72"/>
                    <a:gd name="T39" fmla="*/ 2147483647 h 78"/>
                    <a:gd name="T40" fmla="*/ 0 w 72"/>
                    <a:gd name="T41" fmla="*/ 2147483647 h 78"/>
                    <a:gd name="T42" fmla="*/ 2147483647 w 72"/>
                    <a:gd name="T43" fmla="*/ 2147483647 h 78"/>
                    <a:gd name="T44" fmla="*/ 2147483647 w 72"/>
                    <a:gd name="T45" fmla="*/ 2147483647 h 78"/>
                    <a:gd name="T46" fmla="*/ 2147483647 w 72"/>
                    <a:gd name="T47" fmla="*/ 2147483647 h 78"/>
                    <a:gd name="T48" fmla="*/ 2147483647 w 72"/>
                    <a:gd name="T49" fmla="*/ 2147483647 h 78"/>
                    <a:gd name="T50" fmla="*/ 2147483647 w 72"/>
                    <a:gd name="T51" fmla="*/ 2147483647 h 78"/>
                    <a:gd name="T52" fmla="*/ 2147483647 w 72"/>
                    <a:gd name="T53" fmla="*/ 2147483647 h 78"/>
                    <a:gd name="T54" fmla="*/ 2147483647 w 72"/>
                    <a:gd name="T55" fmla="*/ 2147483647 h 78"/>
                    <a:gd name="T56" fmla="*/ 2147483647 w 72"/>
                    <a:gd name="T57" fmla="*/ 2147483647 h 78"/>
                    <a:gd name="T58" fmla="*/ 2147483647 w 72"/>
                    <a:gd name="T59" fmla="*/ 2147483647 h 78"/>
                    <a:gd name="T60" fmla="*/ 2147483647 w 72"/>
                    <a:gd name="T61" fmla="*/ 2147483647 h 78"/>
                    <a:gd name="T62" fmla="*/ 2147483647 w 72"/>
                    <a:gd name="T63" fmla="*/ 2147483647 h 78"/>
                    <a:gd name="T64" fmla="*/ 2147483647 w 72"/>
                    <a:gd name="T65" fmla="*/ 2147483647 h 78"/>
                    <a:gd name="T66" fmla="*/ 2147483647 w 72"/>
                    <a:gd name="T67" fmla="*/ 2147483647 h 78"/>
                    <a:gd name="T68" fmla="*/ 2147483647 w 72"/>
                    <a:gd name="T69" fmla="*/ 2147483647 h 78"/>
                    <a:gd name="T70" fmla="*/ 2147483647 w 72"/>
                    <a:gd name="T71" fmla="*/ 2147483647 h 78"/>
                    <a:gd name="T72" fmla="*/ 2147483647 w 72"/>
                    <a:gd name="T73" fmla="*/ 2147483647 h 78"/>
                    <a:gd name="T74" fmla="*/ 2147483647 w 72"/>
                    <a:gd name="T75" fmla="*/ 2147483647 h 78"/>
                    <a:gd name="T76" fmla="*/ 2147483647 w 72"/>
                    <a:gd name="T77" fmla="*/ 0 h 78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72"/>
                    <a:gd name="T118" fmla="*/ 0 h 78"/>
                    <a:gd name="T119" fmla="*/ 72 w 72"/>
                    <a:gd name="T120" fmla="*/ 78 h 78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72" h="78">
                      <a:moveTo>
                        <a:pt x="72" y="0"/>
                      </a:moveTo>
                      <a:lnTo>
                        <a:pt x="72" y="2"/>
                      </a:lnTo>
                      <a:lnTo>
                        <a:pt x="70" y="10"/>
                      </a:lnTo>
                      <a:lnTo>
                        <a:pt x="68" y="20"/>
                      </a:lnTo>
                      <a:lnTo>
                        <a:pt x="66" y="26"/>
                      </a:lnTo>
                      <a:lnTo>
                        <a:pt x="64" y="36"/>
                      </a:lnTo>
                      <a:lnTo>
                        <a:pt x="64" y="44"/>
                      </a:lnTo>
                      <a:lnTo>
                        <a:pt x="60" y="50"/>
                      </a:lnTo>
                      <a:lnTo>
                        <a:pt x="56" y="54"/>
                      </a:lnTo>
                      <a:lnTo>
                        <a:pt x="56" y="60"/>
                      </a:lnTo>
                      <a:lnTo>
                        <a:pt x="56" y="66"/>
                      </a:lnTo>
                      <a:lnTo>
                        <a:pt x="58" y="74"/>
                      </a:lnTo>
                      <a:lnTo>
                        <a:pt x="60" y="78"/>
                      </a:lnTo>
                      <a:lnTo>
                        <a:pt x="42" y="76"/>
                      </a:lnTo>
                      <a:lnTo>
                        <a:pt x="26" y="72"/>
                      </a:lnTo>
                      <a:lnTo>
                        <a:pt x="24" y="66"/>
                      </a:lnTo>
                      <a:lnTo>
                        <a:pt x="24" y="62"/>
                      </a:lnTo>
                      <a:lnTo>
                        <a:pt x="16" y="58"/>
                      </a:lnTo>
                      <a:lnTo>
                        <a:pt x="8" y="50"/>
                      </a:lnTo>
                      <a:lnTo>
                        <a:pt x="4" y="44"/>
                      </a:lnTo>
                      <a:lnTo>
                        <a:pt x="0" y="36"/>
                      </a:lnTo>
                      <a:lnTo>
                        <a:pt x="6" y="36"/>
                      </a:lnTo>
                      <a:lnTo>
                        <a:pt x="10" y="30"/>
                      </a:lnTo>
                      <a:lnTo>
                        <a:pt x="12" y="26"/>
                      </a:lnTo>
                      <a:lnTo>
                        <a:pt x="14" y="24"/>
                      </a:lnTo>
                      <a:lnTo>
                        <a:pt x="16" y="22"/>
                      </a:lnTo>
                      <a:lnTo>
                        <a:pt x="22" y="20"/>
                      </a:lnTo>
                      <a:lnTo>
                        <a:pt x="26" y="20"/>
                      </a:lnTo>
                      <a:lnTo>
                        <a:pt x="32" y="18"/>
                      </a:lnTo>
                      <a:lnTo>
                        <a:pt x="40" y="8"/>
                      </a:lnTo>
                      <a:lnTo>
                        <a:pt x="44" y="4"/>
                      </a:lnTo>
                      <a:lnTo>
                        <a:pt x="48" y="4"/>
                      </a:lnTo>
                      <a:lnTo>
                        <a:pt x="50" y="4"/>
                      </a:lnTo>
                      <a:lnTo>
                        <a:pt x="52" y="4"/>
                      </a:lnTo>
                      <a:lnTo>
                        <a:pt x="52" y="6"/>
                      </a:lnTo>
                      <a:lnTo>
                        <a:pt x="58" y="4"/>
                      </a:lnTo>
                      <a:lnTo>
                        <a:pt x="62" y="2"/>
                      </a:lnTo>
                      <a:lnTo>
                        <a:pt x="66" y="2"/>
                      </a:lnTo>
                      <a:lnTo>
                        <a:pt x="7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70" name="îŝľiḍê">
                  <a:extLst>
                    <a:ext uri="{FF2B5EF4-FFF2-40B4-BE49-F238E27FC236}">
                      <a16:creationId xmlns:a16="http://schemas.microsoft.com/office/drawing/2014/main" id="{6DED054B-E991-4780-918C-B10D0382E392}"/>
                    </a:ext>
                  </a:extLst>
                </p:cNvPr>
                <p:cNvSpPr/>
                <p:nvPr/>
              </p:nvSpPr>
              <p:spPr bwMode="auto">
                <a:xfrm>
                  <a:off x="1849595" y="3437549"/>
                  <a:ext cx="67484" cy="25219"/>
                </a:xfrm>
                <a:custGeom>
                  <a:avLst/>
                  <a:gdLst>
                    <a:gd name="T0" fmla="*/ 2147483647 w 38"/>
                    <a:gd name="T1" fmla="*/ 2147483647 h 16"/>
                    <a:gd name="T2" fmla="*/ 2147483647 w 38"/>
                    <a:gd name="T3" fmla="*/ 2147483647 h 16"/>
                    <a:gd name="T4" fmla="*/ 2147483647 w 38"/>
                    <a:gd name="T5" fmla="*/ 2147483647 h 16"/>
                    <a:gd name="T6" fmla="*/ 2147483647 w 38"/>
                    <a:gd name="T7" fmla="*/ 2147483647 h 16"/>
                    <a:gd name="T8" fmla="*/ 2147483647 w 38"/>
                    <a:gd name="T9" fmla="*/ 2147483647 h 16"/>
                    <a:gd name="T10" fmla="*/ 0 w 38"/>
                    <a:gd name="T11" fmla="*/ 2147483647 h 16"/>
                    <a:gd name="T12" fmla="*/ 2147483647 w 38"/>
                    <a:gd name="T13" fmla="*/ 2147483647 h 16"/>
                    <a:gd name="T14" fmla="*/ 2147483647 w 38"/>
                    <a:gd name="T15" fmla="*/ 0 h 16"/>
                    <a:gd name="T16" fmla="*/ 2147483647 w 38"/>
                    <a:gd name="T17" fmla="*/ 0 h 16"/>
                    <a:gd name="T18" fmla="*/ 2147483647 w 38"/>
                    <a:gd name="T19" fmla="*/ 2147483647 h 16"/>
                    <a:gd name="T20" fmla="*/ 2147483647 w 38"/>
                    <a:gd name="T21" fmla="*/ 2147483647 h 16"/>
                    <a:gd name="T22" fmla="*/ 2147483647 w 38"/>
                    <a:gd name="T23" fmla="*/ 2147483647 h 16"/>
                    <a:gd name="T24" fmla="*/ 2147483647 w 38"/>
                    <a:gd name="T25" fmla="*/ 2147483647 h 16"/>
                    <a:gd name="T26" fmla="*/ 2147483647 w 38"/>
                    <a:gd name="T27" fmla="*/ 2147483647 h 16"/>
                    <a:gd name="T28" fmla="*/ 2147483647 w 38"/>
                    <a:gd name="T29" fmla="*/ 2147483647 h 16"/>
                    <a:gd name="T30" fmla="*/ 2147483647 w 38"/>
                    <a:gd name="T31" fmla="*/ 2147483647 h 16"/>
                    <a:gd name="T32" fmla="*/ 2147483647 w 38"/>
                    <a:gd name="T33" fmla="*/ 2147483647 h 16"/>
                    <a:gd name="T34" fmla="*/ 2147483647 w 38"/>
                    <a:gd name="T35" fmla="*/ 2147483647 h 1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38"/>
                    <a:gd name="T55" fmla="*/ 0 h 16"/>
                    <a:gd name="T56" fmla="*/ 38 w 38"/>
                    <a:gd name="T57" fmla="*/ 16 h 1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38" h="16">
                      <a:moveTo>
                        <a:pt x="36" y="16"/>
                      </a:moveTo>
                      <a:lnTo>
                        <a:pt x="30" y="16"/>
                      </a:lnTo>
                      <a:lnTo>
                        <a:pt x="24" y="16"/>
                      </a:lnTo>
                      <a:lnTo>
                        <a:pt x="10" y="14"/>
                      </a:lnTo>
                      <a:lnTo>
                        <a:pt x="4" y="12"/>
                      </a:lnTo>
                      <a:lnTo>
                        <a:pt x="0" y="8"/>
                      </a:lnTo>
                      <a:lnTo>
                        <a:pt x="6" y="6"/>
                      </a:lnTo>
                      <a:lnTo>
                        <a:pt x="8" y="0"/>
                      </a:lnTo>
                      <a:lnTo>
                        <a:pt x="12" y="0"/>
                      </a:lnTo>
                      <a:lnTo>
                        <a:pt x="16" y="2"/>
                      </a:lnTo>
                      <a:lnTo>
                        <a:pt x="20" y="4"/>
                      </a:lnTo>
                      <a:lnTo>
                        <a:pt x="24" y="8"/>
                      </a:lnTo>
                      <a:lnTo>
                        <a:pt x="30" y="10"/>
                      </a:lnTo>
                      <a:lnTo>
                        <a:pt x="34" y="10"/>
                      </a:lnTo>
                      <a:lnTo>
                        <a:pt x="36" y="12"/>
                      </a:lnTo>
                      <a:lnTo>
                        <a:pt x="38" y="14"/>
                      </a:lnTo>
                      <a:lnTo>
                        <a:pt x="38" y="16"/>
                      </a:lnTo>
                      <a:lnTo>
                        <a:pt x="36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71" name="iṣľïdè">
                  <a:extLst>
                    <a:ext uri="{FF2B5EF4-FFF2-40B4-BE49-F238E27FC236}">
                      <a16:creationId xmlns:a16="http://schemas.microsoft.com/office/drawing/2014/main" id="{B8981F14-96E6-4844-96FB-37D542C4183E}"/>
                    </a:ext>
                  </a:extLst>
                </p:cNvPr>
                <p:cNvSpPr/>
                <p:nvPr/>
              </p:nvSpPr>
              <p:spPr bwMode="auto">
                <a:xfrm>
                  <a:off x="1870253" y="3375901"/>
                  <a:ext cx="174906" cy="99476"/>
                </a:xfrm>
                <a:custGeom>
                  <a:avLst/>
                  <a:gdLst>
                    <a:gd name="T0" fmla="*/ 2147483647 w 100"/>
                    <a:gd name="T1" fmla="*/ 2147483647 h 60"/>
                    <a:gd name="T2" fmla="*/ 2147483647 w 100"/>
                    <a:gd name="T3" fmla="*/ 2147483647 h 60"/>
                    <a:gd name="T4" fmla="*/ 2147483647 w 100"/>
                    <a:gd name="T5" fmla="*/ 2147483647 h 60"/>
                    <a:gd name="T6" fmla="*/ 2147483647 w 100"/>
                    <a:gd name="T7" fmla="*/ 2147483647 h 60"/>
                    <a:gd name="T8" fmla="*/ 2147483647 w 100"/>
                    <a:gd name="T9" fmla="*/ 2147483647 h 60"/>
                    <a:gd name="T10" fmla="*/ 2147483647 w 100"/>
                    <a:gd name="T11" fmla="*/ 2147483647 h 60"/>
                    <a:gd name="T12" fmla="*/ 2147483647 w 100"/>
                    <a:gd name="T13" fmla="*/ 2147483647 h 60"/>
                    <a:gd name="T14" fmla="*/ 2147483647 w 100"/>
                    <a:gd name="T15" fmla="*/ 2147483647 h 60"/>
                    <a:gd name="T16" fmla="*/ 2147483647 w 100"/>
                    <a:gd name="T17" fmla="*/ 2147483647 h 60"/>
                    <a:gd name="T18" fmla="*/ 2147483647 w 100"/>
                    <a:gd name="T19" fmla="*/ 2147483647 h 60"/>
                    <a:gd name="T20" fmla="*/ 2147483647 w 100"/>
                    <a:gd name="T21" fmla="*/ 2147483647 h 60"/>
                    <a:gd name="T22" fmla="*/ 2147483647 w 100"/>
                    <a:gd name="T23" fmla="*/ 2147483647 h 60"/>
                    <a:gd name="T24" fmla="*/ 2147483647 w 100"/>
                    <a:gd name="T25" fmla="*/ 2147483647 h 60"/>
                    <a:gd name="T26" fmla="*/ 2147483647 w 100"/>
                    <a:gd name="T27" fmla="*/ 2147483647 h 60"/>
                    <a:gd name="T28" fmla="*/ 2147483647 w 100"/>
                    <a:gd name="T29" fmla="*/ 2147483647 h 60"/>
                    <a:gd name="T30" fmla="*/ 2147483647 w 100"/>
                    <a:gd name="T31" fmla="*/ 2147483647 h 60"/>
                    <a:gd name="T32" fmla="*/ 2147483647 w 100"/>
                    <a:gd name="T33" fmla="*/ 2147483647 h 60"/>
                    <a:gd name="T34" fmla="*/ 2147483647 w 100"/>
                    <a:gd name="T35" fmla="*/ 2147483647 h 60"/>
                    <a:gd name="T36" fmla="*/ 2147483647 w 100"/>
                    <a:gd name="T37" fmla="*/ 2147483647 h 60"/>
                    <a:gd name="T38" fmla="*/ 2147483647 w 100"/>
                    <a:gd name="T39" fmla="*/ 2147483647 h 60"/>
                    <a:gd name="T40" fmla="*/ 2147483647 w 100"/>
                    <a:gd name="T41" fmla="*/ 2147483647 h 60"/>
                    <a:gd name="T42" fmla="*/ 2147483647 w 100"/>
                    <a:gd name="T43" fmla="*/ 2147483647 h 60"/>
                    <a:gd name="T44" fmla="*/ 2147483647 w 100"/>
                    <a:gd name="T45" fmla="*/ 2147483647 h 60"/>
                    <a:gd name="T46" fmla="*/ 2147483647 w 100"/>
                    <a:gd name="T47" fmla="*/ 2147483647 h 60"/>
                    <a:gd name="T48" fmla="*/ 2147483647 w 100"/>
                    <a:gd name="T49" fmla="*/ 2147483647 h 60"/>
                    <a:gd name="T50" fmla="*/ 2147483647 w 100"/>
                    <a:gd name="T51" fmla="*/ 2147483647 h 60"/>
                    <a:gd name="T52" fmla="*/ 2147483647 w 100"/>
                    <a:gd name="T53" fmla="*/ 2147483647 h 60"/>
                    <a:gd name="T54" fmla="*/ 0 w 100"/>
                    <a:gd name="T55" fmla="*/ 2147483647 h 60"/>
                    <a:gd name="T56" fmla="*/ 2147483647 w 100"/>
                    <a:gd name="T57" fmla="*/ 2147483647 h 60"/>
                    <a:gd name="T58" fmla="*/ 2147483647 w 100"/>
                    <a:gd name="T59" fmla="*/ 2147483647 h 60"/>
                    <a:gd name="T60" fmla="*/ 2147483647 w 100"/>
                    <a:gd name="T61" fmla="*/ 2147483647 h 60"/>
                    <a:gd name="T62" fmla="*/ 2147483647 w 100"/>
                    <a:gd name="T63" fmla="*/ 2147483647 h 60"/>
                    <a:gd name="T64" fmla="*/ 2147483647 w 100"/>
                    <a:gd name="T65" fmla="*/ 2147483647 h 60"/>
                    <a:gd name="T66" fmla="*/ 2147483647 w 100"/>
                    <a:gd name="T67" fmla="*/ 0 h 60"/>
                    <a:gd name="T68" fmla="*/ 2147483647 w 100"/>
                    <a:gd name="T69" fmla="*/ 0 h 60"/>
                    <a:gd name="T70" fmla="*/ 2147483647 w 100"/>
                    <a:gd name="T71" fmla="*/ 2147483647 h 60"/>
                    <a:gd name="T72" fmla="*/ 2147483647 w 100"/>
                    <a:gd name="T73" fmla="*/ 2147483647 h 60"/>
                    <a:gd name="T74" fmla="*/ 2147483647 w 100"/>
                    <a:gd name="T75" fmla="*/ 2147483647 h 60"/>
                    <a:gd name="T76" fmla="*/ 2147483647 w 100"/>
                    <a:gd name="T77" fmla="*/ 2147483647 h 60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00"/>
                    <a:gd name="T118" fmla="*/ 0 h 60"/>
                    <a:gd name="T119" fmla="*/ 100 w 100"/>
                    <a:gd name="T120" fmla="*/ 60 h 60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00" h="60">
                      <a:moveTo>
                        <a:pt x="100" y="24"/>
                      </a:moveTo>
                      <a:lnTo>
                        <a:pt x="94" y="26"/>
                      </a:lnTo>
                      <a:lnTo>
                        <a:pt x="90" y="26"/>
                      </a:lnTo>
                      <a:lnTo>
                        <a:pt x="86" y="28"/>
                      </a:lnTo>
                      <a:lnTo>
                        <a:pt x="80" y="30"/>
                      </a:lnTo>
                      <a:lnTo>
                        <a:pt x="80" y="28"/>
                      </a:lnTo>
                      <a:lnTo>
                        <a:pt x="78" y="28"/>
                      </a:lnTo>
                      <a:lnTo>
                        <a:pt x="76" y="28"/>
                      </a:lnTo>
                      <a:lnTo>
                        <a:pt x="72" y="28"/>
                      </a:lnTo>
                      <a:lnTo>
                        <a:pt x="68" y="32"/>
                      </a:lnTo>
                      <a:lnTo>
                        <a:pt x="60" y="42"/>
                      </a:lnTo>
                      <a:lnTo>
                        <a:pt x="54" y="44"/>
                      </a:lnTo>
                      <a:lnTo>
                        <a:pt x="50" y="44"/>
                      </a:lnTo>
                      <a:lnTo>
                        <a:pt x="44" y="46"/>
                      </a:lnTo>
                      <a:lnTo>
                        <a:pt x="42" y="48"/>
                      </a:lnTo>
                      <a:lnTo>
                        <a:pt x="40" y="50"/>
                      </a:lnTo>
                      <a:lnTo>
                        <a:pt x="38" y="54"/>
                      </a:lnTo>
                      <a:lnTo>
                        <a:pt x="34" y="60"/>
                      </a:lnTo>
                      <a:lnTo>
                        <a:pt x="28" y="60"/>
                      </a:lnTo>
                      <a:lnTo>
                        <a:pt x="26" y="52"/>
                      </a:lnTo>
                      <a:lnTo>
                        <a:pt x="26" y="50"/>
                      </a:lnTo>
                      <a:lnTo>
                        <a:pt x="24" y="48"/>
                      </a:lnTo>
                      <a:lnTo>
                        <a:pt x="22" y="46"/>
                      </a:lnTo>
                      <a:lnTo>
                        <a:pt x="18" y="46"/>
                      </a:lnTo>
                      <a:lnTo>
                        <a:pt x="12" y="44"/>
                      </a:lnTo>
                      <a:lnTo>
                        <a:pt x="8" y="40"/>
                      </a:lnTo>
                      <a:lnTo>
                        <a:pt x="4" y="38"/>
                      </a:lnTo>
                      <a:lnTo>
                        <a:pt x="0" y="36"/>
                      </a:lnTo>
                      <a:lnTo>
                        <a:pt x="4" y="28"/>
                      </a:lnTo>
                      <a:lnTo>
                        <a:pt x="8" y="22"/>
                      </a:lnTo>
                      <a:lnTo>
                        <a:pt x="18" y="16"/>
                      </a:lnTo>
                      <a:lnTo>
                        <a:pt x="22" y="8"/>
                      </a:lnTo>
                      <a:lnTo>
                        <a:pt x="26" y="2"/>
                      </a:lnTo>
                      <a:lnTo>
                        <a:pt x="34" y="0"/>
                      </a:lnTo>
                      <a:lnTo>
                        <a:pt x="80" y="0"/>
                      </a:lnTo>
                      <a:lnTo>
                        <a:pt x="84" y="6"/>
                      </a:lnTo>
                      <a:lnTo>
                        <a:pt x="90" y="12"/>
                      </a:lnTo>
                      <a:lnTo>
                        <a:pt x="96" y="18"/>
                      </a:lnTo>
                      <a:lnTo>
                        <a:pt x="100" y="2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72" name="îṥḷiḑé">
                  <a:extLst>
                    <a:ext uri="{FF2B5EF4-FFF2-40B4-BE49-F238E27FC236}">
                      <a16:creationId xmlns:a16="http://schemas.microsoft.com/office/drawing/2014/main" id="{E5CFDBC8-242C-413E-89FD-3F09AD7F8637}"/>
                    </a:ext>
                  </a:extLst>
                </p:cNvPr>
                <p:cNvSpPr/>
                <p:nvPr/>
              </p:nvSpPr>
              <p:spPr bwMode="auto">
                <a:xfrm>
                  <a:off x="1882648" y="3312854"/>
                  <a:ext cx="41317" cy="68651"/>
                </a:xfrm>
                <a:custGeom>
                  <a:avLst/>
                  <a:gdLst>
                    <a:gd name="T0" fmla="*/ 2147483647 w 24"/>
                    <a:gd name="T1" fmla="*/ 2147483647 h 42"/>
                    <a:gd name="T2" fmla="*/ 2147483647 w 24"/>
                    <a:gd name="T3" fmla="*/ 2147483647 h 42"/>
                    <a:gd name="T4" fmla="*/ 2147483647 w 24"/>
                    <a:gd name="T5" fmla="*/ 2147483647 h 42"/>
                    <a:gd name="T6" fmla="*/ 2147483647 w 24"/>
                    <a:gd name="T7" fmla="*/ 2147483647 h 42"/>
                    <a:gd name="T8" fmla="*/ 2147483647 w 24"/>
                    <a:gd name="T9" fmla="*/ 2147483647 h 42"/>
                    <a:gd name="T10" fmla="*/ 2147483647 w 24"/>
                    <a:gd name="T11" fmla="*/ 2147483647 h 42"/>
                    <a:gd name="T12" fmla="*/ 2147483647 w 24"/>
                    <a:gd name="T13" fmla="*/ 2147483647 h 42"/>
                    <a:gd name="T14" fmla="*/ 0 w 24"/>
                    <a:gd name="T15" fmla="*/ 2147483647 h 42"/>
                    <a:gd name="T16" fmla="*/ 2147483647 w 24"/>
                    <a:gd name="T17" fmla="*/ 2147483647 h 42"/>
                    <a:gd name="T18" fmla="*/ 2147483647 w 24"/>
                    <a:gd name="T19" fmla="*/ 2147483647 h 42"/>
                    <a:gd name="T20" fmla="*/ 2147483647 w 24"/>
                    <a:gd name="T21" fmla="*/ 2147483647 h 42"/>
                    <a:gd name="T22" fmla="*/ 2147483647 w 24"/>
                    <a:gd name="T23" fmla="*/ 2147483647 h 42"/>
                    <a:gd name="T24" fmla="*/ 2147483647 w 24"/>
                    <a:gd name="T25" fmla="*/ 2147483647 h 42"/>
                    <a:gd name="T26" fmla="*/ 2147483647 w 24"/>
                    <a:gd name="T27" fmla="*/ 0 h 42"/>
                    <a:gd name="T28" fmla="*/ 2147483647 w 24"/>
                    <a:gd name="T29" fmla="*/ 0 h 42"/>
                    <a:gd name="T30" fmla="*/ 2147483647 w 24"/>
                    <a:gd name="T31" fmla="*/ 2147483647 h 42"/>
                    <a:gd name="T32" fmla="*/ 2147483647 w 24"/>
                    <a:gd name="T33" fmla="*/ 2147483647 h 42"/>
                    <a:gd name="T34" fmla="*/ 2147483647 w 24"/>
                    <a:gd name="T35" fmla="*/ 2147483647 h 42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24"/>
                    <a:gd name="T55" fmla="*/ 0 h 42"/>
                    <a:gd name="T56" fmla="*/ 24 w 24"/>
                    <a:gd name="T57" fmla="*/ 42 h 42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24" h="42">
                      <a:moveTo>
                        <a:pt x="24" y="6"/>
                      </a:moveTo>
                      <a:lnTo>
                        <a:pt x="18" y="10"/>
                      </a:lnTo>
                      <a:lnTo>
                        <a:pt x="18" y="18"/>
                      </a:lnTo>
                      <a:lnTo>
                        <a:pt x="16" y="26"/>
                      </a:lnTo>
                      <a:lnTo>
                        <a:pt x="14" y="32"/>
                      </a:lnTo>
                      <a:lnTo>
                        <a:pt x="10" y="36"/>
                      </a:lnTo>
                      <a:lnTo>
                        <a:pt x="10" y="42"/>
                      </a:lnTo>
                      <a:lnTo>
                        <a:pt x="0" y="42"/>
                      </a:lnTo>
                      <a:lnTo>
                        <a:pt x="4" y="10"/>
                      </a:lnTo>
                      <a:lnTo>
                        <a:pt x="8" y="10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4" y="2"/>
                      </a:lnTo>
                      <a:lnTo>
                        <a:pt x="16" y="0"/>
                      </a:lnTo>
                      <a:lnTo>
                        <a:pt x="20" y="0"/>
                      </a:lnTo>
                      <a:lnTo>
                        <a:pt x="22" y="2"/>
                      </a:lnTo>
                      <a:lnTo>
                        <a:pt x="22" y="6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73" name="îşḻîḍê">
                  <a:extLst>
                    <a:ext uri="{FF2B5EF4-FFF2-40B4-BE49-F238E27FC236}">
                      <a16:creationId xmlns:a16="http://schemas.microsoft.com/office/drawing/2014/main" id="{2388A918-D0D7-40F9-814F-0A14D482DBF4}"/>
                    </a:ext>
                  </a:extLst>
                </p:cNvPr>
                <p:cNvSpPr/>
                <p:nvPr/>
              </p:nvSpPr>
              <p:spPr bwMode="auto">
                <a:xfrm>
                  <a:off x="1791752" y="3328265"/>
                  <a:ext cx="125327" cy="121893"/>
                </a:xfrm>
                <a:custGeom>
                  <a:avLst/>
                  <a:gdLst>
                    <a:gd name="T0" fmla="*/ 2147483647 w 72"/>
                    <a:gd name="T1" fmla="*/ 2147483647 h 72"/>
                    <a:gd name="T2" fmla="*/ 2147483647 w 72"/>
                    <a:gd name="T3" fmla="*/ 2147483647 h 72"/>
                    <a:gd name="T4" fmla="*/ 2147483647 w 72"/>
                    <a:gd name="T5" fmla="*/ 2147483647 h 72"/>
                    <a:gd name="T6" fmla="*/ 2147483647 w 72"/>
                    <a:gd name="T7" fmla="*/ 2147483647 h 72"/>
                    <a:gd name="T8" fmla="*/ 2147483647 w 72"/>
                    <a:gd name="T9" fmla="*/ 0 h 72"/>
                    <a:gd name="T10" fmla="*/ 2147483647 w 72"/>
                    <a:gd name="T11" fmla="*/ 0 h 72"/>
                    <a:gd name="T12" fmla="*/ 2147483647 w 72"/>
                    <a:gd name="T13" fmla="*/ 2147483647 h 72"/>
                    <a:gd name="T14" fmla="*/ 2147483647 w 72"/>
                    <a:gd name="T15" fmla="*/ 2147483647 h 72"/>
                    <a:gd name="T16" fmla="*/ 2147483647 w 72"/>
                    <a:gd name="T17" fmla="*/ 2147483647 h 72"/>
                    <a:gd name="T18" fmla="*/ 2147483647 w 72"/>
                    <a:gd name="T19" fmla="*/ 2147483647 h 72"/>
                    <a:gd name="T20" fmla="*/ 2147483647 w 72"/>
                    <a:gd name="T21" fmla="*/ 2147483647 h 72"/>
                    <a:gd name="T22" fmla="*/ 2147483647 w 72"/>
                    <a:gd name="T23" fmla="*/ 2147483647 h 72"/>
                    <a:gd name="T24" fmla="*/ 2147483647 w 72"/>
                    <a:gd name="T25" fmla="*/ 2147483647 h 72"/>
                    <a:gd name="T26" fmla="*/ 2147483647 w 72"/>
                    <a:gd name="T27" fmla="*/ 2147483647 h 72"/>
                    <a:gd name="T28" fmla="*/ 2147483647 w 72"/>
                    <a:gd name="T29" fmla="*/ 2147483647 h 72"/>
                    <a:gd name="T30" fmla="*/ 2147483647 w 72"/>
                    <a:gd name="T31" fmla="*/ 2147483647 h 72"/>
                    <a:gd name="T32" fmla="*/ 2147483647 w 72"/>
                    <a:gd name="T33" fmla="*/ 2147483647 h 72"/>
                    <a:gd name="T34" fmla="*/ 0 w 72"/>
                    <a:gd name="T35" fmla="*/ 2147483647 h 72"/>
                    <a:gd name="T36" fmla="*/ 2147483647 w 72"/>
                    <a:gd name="T37" fmla="*/ 2147483647 h 72"/>
                    <a:gd name="T38" fmla="*/ 2147483647 w 72"/>
                    <a:gd name="T39" fmla="*/ 2147483647 h 72"/>
                    <a:gd name="T40" fmla="*/ 2147483647 w 72"/>
                    <a:gd name="T41" fmla="*/ 2147483647 h 72"/>
                    <a:gd name="T42" fmla="*/ 2147483647 w 72"/>
                    <a:gd name="T43" fmla="*/ 2147483647 h 72"/>
                    <a:gd name="T44" fmla="*/ 2147483647 w 72"/>
                    <a:gd name="T45" fmla="*/ 2147483647 h 72"/>
                    <a:gd name="T46" fmla="*/ 2147483647 w 72"/>
                    <a:gd name="T47" fmla="*/ 2147483647 h 72"/>
                    <a:gd name="T48" fmla="*/ 2147483647 w 72"/>
                    <a:gd name="T49" fmla="*/ 2147483647 h 72"/>
                    <a:gd name="T50" fmla="*/ 2147483647 w 72"/>
                    <a:gd name="T51" fmla="*/ 2147483647 h 72"/>
                    <a:gd name="T52" fmla="*/ 2147483647 w 72"/>
                    <a:gd name="T53" fmla="*/ 2147483647 h 72"/>
                    <a:gd name="T54" fmla="*/ 2147483647 w 72"/>
                    <a:gd name="T55" fmla="*/ 2147483647 h 72"/>
                    <a:gd name="T56" fmla="*/ 2147483647 w 72"/>
                    <a:gd name="T57" fmla="*/ 2147483647 h 72"/>
                    <a:gd name="T58" fmla="*/ 2147483647 w 72"/>
                    <a:gd name="T59" fmla="*/ 2147483647 h 72"/>
                    <a:gd name="T60" fmla="*/ 2147483647 w 72"/>
                    <a:gd name="T61" fmla="*/ 2147483647 h 72"/>
                    <a:gd name="T62" fmla="*/ 2147483647 w 72"/>
                    <a:gd name="T63" fmla="*/ 2147483647 h 72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72"/>
                    <a:gd name="T97" fmla="*/ 0 h 72"/>
                    <a:gd name="T98" fmla="*/ 72 w 72"/>
                    <a:gd name="T99" fmla="*/ 72 h 72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72" h="72">
                      <a:moveTo>
                        <a:pt x="72" y="30"/>
                      </a:moveTo>
                      <a:lnTo>
                        <a:pt x="68" y="32"/>
                      </a:lnTo>
                      <a:lnTo>
                        <a:pt x="62" y="32"/>
                      </a:lnTo>
                      <a:lnTo>
                        <a:pt x="52" y="32"/>
                      </a:lnTo>
                      <a:lnTo>
                        <a:pt x="56" y="0"/>
                      </a:lnTo>
                      <a:lnTo>
                        <a:pt x="32" y="0"/>
                      </a:lnTo>
                      <a:lnTo>
                        <a:pt x="28" y="2"/>
                      </a:lnTo>
                      <a:lnTo>
                        <a:pt x="24" y="6"/>
                      </a:lnTo>
                      <a:lnTo>
                        <a:pt x="20" y="14"/>
                      </a:lnTo>
                      <a:lnTo>
                        <a:pt x="22" y="18"/>
                      </a:lnTo>
                      <a:lnTo>
                        <a:pt x="24" y="22"/>
                      </a:lnTo>
                      <a:lnTo>
                        <a:pt x="28" y="24"/>
                      </a:lnTo>
                      <a:lnTo>
                        <a:pt x="30" y="28"/>
                      </a:lnTo>
                      <a:lnTo>
                        <a:pt x="30" y="34"/>
                      </a:lnTo>
                      <a:lnTo>
                        <a:pt x="10" y="34"/>
                      </a:lnTo>
                      <a:lnTo>
                        <a:pt x="6" y="40"/>
                      </a:lnTo>
                      <a:lnTo>
                        <a:pt x="4" y="46"/>
                      </a:lnTo>
                      <a:lnTo>
                        <a:pt x="0" y="58"/>
                      </a:lnTo>
                      <a:lnTo>
                        <a:pt x="8" y="66"/>
                      </a:lnTo>
                      <a:lnTo>
                        <a:pt x="14" y="68"/>
                      </a:lnTo>
                      <a:lnTo>
                        <a:pt x="16" y="70"/>
                      </a:lnTo>
                      <a:lnTo>
                        <a:pt x="26" y="70"/>
                      </a:lnTo>
                      <a:lnTo>
                        <a:pt x="30" y="70"/>
                      </a:lnTo>
                      <a:lnTo>
                        <a:pt x="34" y="72"/>
                      </a:lnTo>
                      <a:lnTo>
                        <a:pt x="40" y="70"/>
                      </a:lnTo>
                      <a:lnTo>
                        <a:pt x="42" y="64"/>
                      </a:lnTo>
                      <a:lnTo>
                        <a:pt x="46" y="64"/>
                      </a:lnTo>
                      <a:lnTo>
                        <a:pt x="50" y="56"/>
                      </a:lnTo>
                      <a:lnTo>
                        <a:pt x="54" y="50"/>
                      </a:lnTo>
                      <a:lnTo>
                        <a:pt x="64" y="44"/>
                      </a:lnTo>
                      <a:lnTo>
                        <a:pt x="68" y="36"/>
                      </a:lnTo>
                      <a:lnTo>
                        <a:pt x="72" y="3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74" name="iSḻïḑè">
                  <a:extLst>
                    <a:ext uri="{FF2B5EF4-FFF2-40B4-BE49-F238E27FC236}">
                      <a16:creationId xmlns:a16="http://schemas.microsoft.com/office/drawing/2014/main" id="{1692842F-BAF9-40D7-993A-606B0E7EFF0F}"/>
                    </a:ext>
                  </a:extLst>
                </p:cNvPr>
                <p:cNvSpPr/>
                <p:nvPr/>
              </p:nvSpPr>
              <p:spPr bwMode="auto">
                <a:xfrm>
                  <a:off x="2297190" y="3258212"/>
                  <a:ext cx="77124" cy="61646"/>
                </a:xfrm>
                <a:custGeom>
                  <a:avLst/>
                  <a:gdLst>
                    <a:gd name="T0" fmla="*/ 2147483647 w 44"/>
                    <a:gd name="T1" fmla="*/ 2147483647 h 36"/>
                    <a:gd name="T2" fmla="*/ 2147483647 w 44"/>
                    <a:gd name="T3" fmla="*/ 2147483647 h 36"/>
                    <a:gd name="T4" fmla="*/ 2147483647 w 44"/>
                    <a:gd name="T5" fmla="*/ 2147483647 h 36"/>
                    <a:gd name="T6" fmla="*/ 2147483647 w 44"/>
                    <a:gd name="T7" fmla="*/ 2147483647 h 36"/>
                    <a:gd name="T8" fmla="*/ 2147483647 w 44"/>
                    <a:gd name="T9" fmla="*/ 2147483647 h 36"/>
                    <a:gd name="T10" fmla="*/ 0 w 44"/>
                    <a:gd name="T11" fmla="*/ 2147483647 h 36"/>
                    <a:gd name="T12" fmla="*/ 2147483647 w 44"/>
                    <a:gd name="T13" fmla="*/ 2147483647 h 36"/>
                    <a:gd name="T14" fmla="*/ 2147483647 w 44"/>
                    <a:gd name="T15" fmla="*/ 2147483647 h 36"/>
                    <a:gd name="T16" fmla="*/ 2147483647 w 44"/>
                    <a:gd name="T17" fmla="*/ 2147483647 h 36"/>
                    <a:gd name="T18" fmla="*/ 2147483647 w 44"/>
                    <a:gd name="T19" fmla="*/ 2147483647 h 36"/>
                    <a:gd name="T20" fmla="*/ 2147483647 w 44"/>
                    <a:gd name="T21" fmla="*/ 2147483647 h 36"/>
                    <a:gd name="T22" fmla="*/ 2147483647 w 44"/>
                    <a:gd name="T23" fmla="*/ 2147483647 h 36"/>
                    <a:gd name="T24" fmla="*/ 2147483647 w 44"/>
                    <a:gd name="T25" fmla="*/ 2147483647 h 36"/>
                    <a:gd name="T26" fmla="*/ 2147483647 w 44"/>
                    <a:gd name="T27" fmla="*/ 2147483647 h 36"/>
                    <a:gd name="T28" fmla="*/ 2147483647 w 44"/>
                    <a:gd name="T29" fmla="*/ 2147483647 h 36"/>
                    <a:gd name="T30" fmla="*/ 2147483647 w 44"/>
                    <a:gd name="T31" fmla="*/ 2147483647 h 36"/>
                    <a:gd name="T32" fmla="*/ 2147483647 w 44"/>
                    <a:gd name="T33" fmla="*/ 2147483647 h 36"/>
                    <a:gd name="T34" fmla="*/ 2147483647 w 44"/>
                    <a:gd name="T35" fmla="*/ 2147483647 h 36"/>
                    <a:gd name="T36" fmla="*/ 2147483647 w 44"/>
                    <a:gd name="T37" fmla="*/ 0 h 36"/>
                    <a:gd name="T38" fmla="*/ 2147483647 w 44"/>
                    <a:gd name="T39" fmla="*/ 2147483647 h 36"/>
                    <a:gd name="T40" fmla="*/ 2147483647 w 44"/>
                    <a:gd name="T41" fmla="*/ 2147483647 h 36"/>
                    <a:gd name="T42" fmla="*/ 2147483647 w 44"/>
                    <a:gd name="T43" fmla="*/ 2147483647 h 36"/>
                    <a:gd name="T44" fmla="*/ 2147483647 w 44"/>
                    <a:gd name="T45" fmla="*/ 2147483647 h 36"/>
                    <a:gd name="T46" fmla="*/ 2147483647 w 44"/>
                    <a:gd name="T47" fmla="*/ 2147483647 h 36"/>
                    <a:gd name="T48" fmla="*/ 2147483647 w 44"/>
                    <a:gd name="T49" fmla="*/ 2147483647 h 36"/>
                    <a:gd name="T50" fmla="*/ 2147483647 w 44"/>
                    <a:gd name="T51" fmla="*/ 2147483647 h 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44"/>
                    <a:gd name="T79" fmla="*/ 0 h 36"/>
                    <a:gd name="T80" fmla="*/ 44 w 44"/>
                    <a:gd name="T81" fmla="*/ 36 h 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44" h="36">
                      <a:moveTo>
                        <a:pt x="42" y="36"/>
                      </a:moveTo>
                      <a:lnTo>
                        <a:pt x="42" y="34"/>
                      </a:lnTo>
                      <a:lnTo>
                        <a:pt x="14" y="34"/>
                      </a:lnTo>
                      <a:lnTo>
                        <a:pt x="4" y="32"/>
                      </a:lnTo>
                      <a:lnTo>
                        <a:pt x="2" y="30"/>
                      </a:lnTo>
                      <a:lnTo>
                        <a:pt x="0" y="26"/>
                      </a:lnTo>
                      <a:lnTo>
                        <a:pt x="14" y="22"/>
                      </a:lnTo>
                      <a:lnTo>
                        <a:pt x="20" y="24"/>
                      </a:lnTo>
                      <a:lnTo>
                        <a:pt x="26" y="26"/>
                      </a:lnTo>
                      <a:lnTo>
                        <a:pt x="28" y="24"/>
                      </a:lnTo>
                      <a:lnTo>
                        <a:pt x="30" y="20"/>
                      </a:lnTo>
                      <a:lnTo>
                        <a:pt x="28" y="18"/>
                      </a:lnTo>
                      <a:lnTo>
                        <a:pt x="28" y="14"/>
                      </a:lnTo>
                      <a:lnTo>
                        <a:pt x="28" y="10"/>
                      </a:lnTo>
                      <a:lnTo>
                        <a:pt x="24" y="8"/>
                      </a:lnTo>
                      <a:lnTo>
                        <a:pt x="22" y="6"/>
                      </a:lnTo>
                      <a:lnTo>
                        <a:pt x="22" y="2"/>
                      </a:lnTo>
                      <a:lnTo>
                        <a:pt x="26" y="2"/>
                      </a:lnTo>
                      <a:lnTo>
                        <a:pt x="28" y="0"/>
                      </a:lnTo>
                      <a:lnTo>
                        <a:pt x="44" y="2"/>
                      </a:lnTo>
                      <a:lnTo>
                        <a:pt x="44" y="6"/>
                      </a:lnTo>
                      <a:lnTo>
                        <a:pt x="42" y="8"/>
                      </a:lnTo>
                      <a:lnTo>
                        <a:pt x="42" y="18"/>
                      </a:lnTo>
                      <a:lnTo>
                        <a:pt x="40" y="28"/>
                      </a:lnTo>
                      <a:lnTo>
                        <a:pt x="40" y="34"/>
                      </a:lnTo>
                      <a:lnTo>
                        <a:pt x="42" y="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75" name="îslíḋê">
                  <a:extLst>
                    <a:ext uri="{FF2B5EF4-FFF2-40B4-BE49-F238E27FC236}">
                      <a16:creationId xmlns:a16="http://schemas.microsoft.com/office/drawing/2014/main" id="{DAE2D75F-AB20-4010-8158-92774FD003FC}"/>
                    </a:ext>
                  </a:extLst>
                </p:cNvPr>
                <p:cNvSpPr/>
                <p:nvPr/>
              </p:nvSpPr>
              <p:spPr bwMode="auto">
                <a:xfrm>
                  <a:off x="2366051" y="3263817"/>
                  <a:ext cx="101914" cy="58844"/>
                </a:xfrm>
                <a:custGeom>
                  <a:avLst/>
                  <a:gdLst>
                    <a:gd name="T0" fmla="*/ 0 w 58"/>
                    <a:gd name="T1" fmla="*/ 2147483647 h 36"/>
                    <a:gd name="T2" fmla="*/ 0 w 58"/>
                    <a:gd name="T3" fmla="*/ 2147483647 h 36"/>
                    <a:gd name="T4" fmla="*/ 2147483647 w 58"/>
                    <a:gd name="T5" fmla="*/ 2147483647 h 36"/>
                    <a:gd name="T6" fmla="*/ 2147483647 w 58"/>
                    <a:gd name="T7" fmla="*/ 2147483647 h 36"/>
                    <a:gd name="T8" fmla="*/ 2147483647 w 58"/>
                    <a:gd name="T9" fmla="*/ 2147483647 h 36"/>
                    <a:gd name="T10" fmla="*/ 2147483647 w 58"/>
                    <a:gd name="T11" fmla="*/ 0 h 36"/>
                    <a:gd name="T12" fmla="*/ 2147483647 w 58"/>
                    <a:gd name="T13" fmla="*/ 2147483647 h 36"/>
                    <a:gd name="T14" fmla="*/ 2147483647 w 58"/>
                    <a:gd name="T15" fmla="*/ 2147483647 h 36"/>
                    <a:gd name="T16" fmla="*/ 2147483647 w 58"/>
                    <a:gd name="T17" fmla="*/ 2147483647 h 36"/>
                    <a:gd name="T18" fmla="*/ 2147483647 w 58"/>
                    <a:gd name="T19" fmla="*/ 2147483647 h 36"/>
                    <a:gd name="T20" fmla="*/ 2147483647 w 58"/>
                    <a:gd name="T21" fmla="*/ 2147483647 h 36"/>
                    <a:gd name="T22" fmla="*/ 2147483647 w 58"/>
                    <a:gd name="T23" fmla="*/ 2147483647 h 36"/>
                    <a:gd name="T24" fmla="*/ 2147483647 w 58"/>
                    <a:gd name="T25" fmla="*/ 2147483647 h 36"/>
                    <a:gd name="T26" fmla="*/ 2147483647 w 58"/>
                    <a:gd name="T27" fmla="*/ 2147483647 h 36"/>
                    <a:gd name="T28" fmla="*/ 2147483647 w 58"/>
                    <a:gd name="T29" fmla="*/ 2147483647 h 36"/>
                    <a:gd name="T30" fmla="*/ 2147483647 w 58"/>
                    <a:gd name="T31" fmla="*/ 2147483647 h 36"/>
                    <a:gd name="T32" fmla="*/ 2147483647 w 58"/>
                    <a:gd name="T33" fmla="*/ 2147483647 h 36"/>
                    <a:gd name="T34" fmla="*/ 2147483647 w 58"/>
                    <a:gd name="T35" fmla="*/ 2147483647 h 36"/>
                    <a:gd name="T36" fmla="*/ 2147483647 w 58"/>
                    <a:gd name="T37" fmla="*/ 2147483647 h 36"/>
                    <a:gd name="T38" fmla="*/ 2147483647 w 58"/>
                    <a:gd name="T39" fmla="*/ 2147483647 h 36"/>
                    <a:gd name="T40" fmla="*/ 2147483647 w 58"/>
                    <a:gd name="T41" fmla="*/ 2147483647 h 36"/>
                    <a:gd name="T42" fmla="*/ 2147483647 w 58"/>
                    <a:gd name="T43" fmla="*/ 2147483647 h 36"/>
                    <a:gd name="T44" fmla="*/ 2147483647 w 58"/>
                    <a:gd name="T45" fmla="*/ 2147483647 h 36"/>
                    <a:gd name="T46" fmla="*/ 2147483647 w 58"/>
                    <a:gd name="T47" fmla="*/ 2147483647 h 36"/>
                    <a:gd name="T48" fmla="*/ 2147483647 w 58"/>
                    <a:gd name="T49" fmla="*/ 2147483647 h 36"/>
                    <a:gd name="T50" fmla="*/ 2147483647 w 58"/>
                    <a:gd name="T51" fmla="*/ 2147483647 h 36"/>
                    <a:gd name="T52" fmla="*/ 2147483647 w 58"/>
                    <a:gd name="T53" fmla="*/ 2147483647 h 36"/>
                    <a:gd name="T54" fmla="*/ 2147483647 w 58"/>
                    <a:gd name="T55" fmla="*/ 2147483647 h 36"/>
                    <a:gd name="T56" fmla="*/ 2147483647 w 58"/>
                    <a:gd name="T57" fmla="*/ 2147483647 h 36"/>
                    <a:gd name="T58" fmla="*/ 2147483647 w 58"/>
                    <a:gd name="T59" fmla="*/ 2147483647 h 36"/>
                    <a:gd name="T60" fmla="*/ 2147483647 w 58"/>
                    <a:gd name="T61" fmla="*/ 2147483647 h 36"/>
                    <a:gd name="T62" fmla="*/ 2147483647 w 58"/>
                    <a:gd name="T63" fmla="*/ 2147483647 h 36"/>
                    <a:gd name="T64" fmla="*/ 2147483647 w 58"/>
                    <a:gd name="T65" fmla="*/ 2147483647 h 36"/>
                    <a:gd name="T66" fmla="*/ 2147483647 w 58"/>
                    <a:gd name="T67" fmla="*/ 2147483647 h 36"/>
                    <a:gd name="T68" fmla="*/ 0 w 58"/>
                    <a:gd name="T69" fmla="*/ 2147483647 h 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58"/>
                    <a:gd name="T106" fmla="*/ 0 h 36"/>
                    <a:gd name="T107" fmla="*/ 58 w 58"/>
                    <a:gd name="T108" fmla="*/ 36 h 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58" h="36">
                      <a:moveTo>
                        <a:pt x="0" y="32"/>
                      </a:moveTo>
                      <a:lnTo>
                        <a:pt x="0" y="26"/>
                      </a:lnTo>
                      <a:lnTo>
                        <a:pt x="2" y="16"/>
                      </a:lnTo>
                      <a:lnTo>
                        <a:pt x="2" y="6"/>
                      </a:lnTo>
                      <a:lnTo>
                        <a:pt x="4" y="4"/>
                      </a:lnTo>
                      <a:lnTo>
                        <a:pt x="4" y="0"/>
                      </a:lnTo>
                      <a:lnTo>
                        <a:pt x="14" y="2"/>
                      </a:lnTo>
                      <a:lnTo>
                        <a:pt x="26" y="2"/>
                      </a:lnTo>
                      <a:lnTo>
                        <a:pt x="26" y="4"/>
                      </a:lnTo>
                      <a:lnTo>
                        <a:pt x="28" y="4"/>
                      </a:lnTo>
                      <a:lnTo>
                        <a:pt x="34" y="4"/>
                      </a:lnTo>
                      <a:lnTo>
                        <a:pt x="36" y="4"/>
                      </a:lnTo>
                      <a:lnTo>
                        <a:pt x="38" y="6"/>
                      </a:lnTo>
                      <a:lnTo>
                        <a:pt x="40" y="8"/>
                      </a:lnTo>
                      <a:lnTo>
                        <a:pt x="42" y="8"/>
                      </a:lnTo>
                      <a:lnTo>
                        <a:pt x="42" y="10"/>
                      </a:lnTo>
                      <a:lnTo>
                        <a:pt x="42" y="12"/>
                      </a:lnTo>
                      <a:lnTo>
                        <a:pt x="48" y="14"/>
                      </a:lnTo>
                      <a:lnTo>
                        <a:pt x="52" y="16"/>
                      </a:lnTo>
                      <a:lnTo>
                        <a:pt x="54" y="18"/>
                      </a:lnTo>
                      <a:lnTo>
                        <a:pt x="58" y="26"/>
                      </a:lnTo>
                      <a:lnTo>
                        <a:pt x="52" y="28"/>
                      </a:lnTo>
                      <a:lnTo>
                        <a:pt x="50" y="32"/>
                      </a:lnTo>
                      <a:lnTo>
                        <a:pt x="48" y="30"/>
                      </a:lnTo>
                      <a:lnTo>
                        <a:pt x="46" y="28"/>
                      </a:lnTo>
                      <a:lnTo>
                        <a:pt x="30" y="28"/>
                      </a:lnTo>
                      <a:lnTo>
                        <a:pt x="28" y="30"/>
                      </a:lnTo>
                      <a:lnTo>
                        <a:pt x="26" y="30"/>
                      </a:lnTo>
                      <a:lnTo>
                        <a:pt x="18" y="30"/>
                      </a:lnTo>
                      <a:lnTo>
                        <a:pt x="14" y="30"/>
                      </a:lnTo>
                      <a:lnTo>
                        <a:pt x="12" y="34"/>
                      </a:lnTo>
                      <a:lnTo>
                        <a:pt x="8" y="36"/>
                      </a:lnTo>
                      <a:lnTo>
                        <a:pt x="2" y="36"/>
                      </a:lnTo>
                      <a:lnTo>
                        <a:pt x="2" y="34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76" name="iṧḻide">
                  <a:extLst>
                    <a:ext uri="{FF2B5EF4-FFF2-40B4-BE49-F238E27FC236}">
                      <a16:creationId xmlns:a16="http://schemas.microsoft.com/office/drawing/2014/main" id="{36D1FB88-C3C8-4B52-9609-9F07A7A71E27}"/>
                    </a:ext>
                  </a:extLst>
                </p:cNvPr>
                <p:cNvSpPr/>
                <p:nvPr/>
              </p:nvSpPr>
              <p:spPr bwMode="auto">
                <a:xfrm>
                  <a:off x="2629099" y="3535622"/>
                  <a:ext cx="19282" cy="21015"/>
                </a:xfrm>
                <a:custGeom>
                  <a:avLst/>
                  <a:gdLst>
                    <a:gd name="T0" fmla="*/ 2147483647 w 12"/>
                    <a:gd name="T1" fmla="*/ 2147483647 h 12"/>
                    <a:gd name="T2" fmla="*/ 2147483647 w 12"/>
                    <a:gd name="T3" fmla="*/ 2147483647 h 12"/>
                    <a:gd name="T4" fmla="*/ 2147483647 w 12"/>
                    <a:gd name="T5" fmla="*/ 2147483647 h 12"/>
                    <a:gd name="T6" fmla="*/ 2147483647 w 12"/>
                    <a:gd name="T7" fmla="*/ 2147483647 h 12"/>
                    <a:gd name="T8" fmla="*/ 2147483647 w 12"/>
                    <a:gd name="T9" fmla="*/ 2147483647 h 12"/>
                    <a:gd name="T10" fmla="*/ 2147483647 w 12"/>
                    <a:gd name="T11" fmla="*/ 0 h 12"/>
                    <a:gd name="T12" fmla="*/ 0 w 12"/>
                    <a:gd name="T13" fmla="*/ 2147483647 h 12"/>
                    <a:gd name="T14" fmla="*/ 2147483647 w 12"/>
                    <a:gd name="T15" fmla="*/ 2147483647 h 1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2"/>
                    <a:gd name="T25" fmla="*/ 0 h 12"/>
                    <a:gd name="T26" fmla="*/ 12 w 12"/>
                    <a:gd name="T27" fmla="*/ 12 h 1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2" h="12">
                      <a:moveTo>
                        <a:pt x="8" y="12"/>
                      </a:moveTo>
                      <a:lnTo>
                        <a:pt x="10" y="8"/>
                      </a:lnTo>
                      <a:lnTo>
                        <a:pt x="12" y="8"/>
                      </a:lnTo>
                      <a:lnTo>
                        <a:pt x="12" y="4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0" y="10"/>
                      </a:lnTo>
                      <a:lnTo>
                        <a:pt x="8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77" name="ïṩ1ïdê">
                  <a:extLst>
                    <a:ext uri="{FF2B5EF4-FFF2-40B4-BE49-F238E27FC236}">
                      <a16:creationId xmlns:a16="http://schemas.microsoft.com/office/drawing/2014/main" id="{2F14925F-BE41-4A31-B89E-FCBE2A95AA00}"/>
                    </a:ext>
                  </a:extLst>
                </p:cNvPr>
                <p:cNvSpPr/>
                <p:nvPr/>
              </p:nvSpPr>
              <p:spPr bwMode="auto">
                <a:xfrm>
                  <a:off x="2929332" y="3862068"/>
                  <a:ext cx="68861" cy="57443"/>
                </a:xfrm>
                <a:custGeom>
                  <a:avLst/>
                  <a:gdLst>
                    <a:gd name="T0" fmla="*/ 0 w 40"/>
                    <a:gd name="T1" fmla="*/ 2147483647 h 34"/>
                    <a:gd name="T2" fmla="*/ 2147483647 w 40"/>
                    <a:gd name="T3" fmla="*/ 2147483647 h 34"/>
                    <a:gd name="T4" fmla="*/ 2147483647 w 40"/>
                    <a:gd name="T5" fmla="*/ 2147483647 h 34"/>
                    <a:gd name="T6" fmla="*/ 2147483647 w 40"/>
                    <a:gd name="T7" fmla="*/ 2147483647 h 34"/>
                    <a:gd name="T8" fmla="*/ 2147483647 w 40"/>
                    <a:gd name="T9" fmla="*/ 2147483647 h 34"/>
                    <a:gd name="T10" fmla="*/ 2147483647 w 40"/>
                    <a:gd name="T11" fmla="*/ 2147483647 h 34"/>
                    <a:gd name="T12" fmla="*/ 2147483647 w 40"/>
                    <a:gd name="T13" fmla="*/ 2147483647 h 34"/>
                    <a:gd name="T14" fmla="*/ 2147483647 w 40"/>
                    <a:gd name="T15" fmla="*/ 2147483647 h 34"/>
                    <a:gd name="T16" fmla="*/ 2147483647 w 40"/>
                    <a:gd name="T17" fmla="*/ 2147483647 h 34"/>
                    <a:gd name="T18" fmla="*/ 2147483647 w 40"/>
                    <a:gd name="T19" fmla="*/ 2147483647 h 34"/>
                    <a:gd name="T20" fmla="*/ 2147483647 w 40"/>
                    <a:gd name="T21" fmla="*/ 2147483647 h 34"/>
                    <a:gd name="T22" fmla="*/ 2147483647 w 40"/>
                    <a:gd name="T23" fmla="*/ 0 h 34"/>
                    <a:gd name="T24" fmla="*/ 2147483647 w 40"/>
                    <a:gd name="T25" fmla="*/ 0 h 34"/>
                    <a:gd name="T26" fmla="*/ 2147483647 w 40"/>
                    <a:gd name="T27" fmla="*/ 0 h 34"/>
                    <a:gd name="T28" fmla="*/ 2147483647 w 40"/>
                    <a:gd name="T29" fmla="*/ 2147483647 h 34"/>
                    <a:gd name="T30" fmla="*/ 2147483647 w 40"/>
                    <a:gd name="T31" fmla="*/ 2147483647 h 34"/>
                    <a:gd name="T32" fmla="*/ 2147483647 w 40"/>
                    <a:gd name="T33" fmla="*/ 2147483647 h 34"/>
                    <a:gd name="T34" fmla="*/ 0 w 40"/>
                    <a:gd name="T35" fmla="*/ 2147483647 h 3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40"/>
                    <a:gd name="T55" fmla="*/ 0 h 34"/>
                    <a:gd name="T56" fmla="*/ 40 w 40"/>
                    <a:gd name="T57" fmla="*/ 34 h 34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40" h="34">
                      <a:moveTo>
                        <a:pt x="0" y="22"/>
                      </a:moveTo>
                      <a:lnTo>
                        <a:pt x="4" y="30"/>
                      </a:lnTo>
                      <a:lnTo>
                        <a:pt x="18" y="32"/>
                      </a:lnTo>
                      <a:lnTo>
                        <a:pt x="26" y="34"/>
                      </a:lnTo>
                      <a:lnTo>
                        <a:pt x="28" y="32"/>
                      </a:lnTo>
                      <a:lnTo>
                        <a:pt x="32" y="32"/>
                      </a:lnTo>
                      <a:lnTo>
                        <a:pt x="36" y="22"/>
                      </a:lnTo>
                      <a:lnTo>
                        <a:pt x="38" y="12"/>
                      </a:lnTo>
                      <a:lnTo>
                        <a:pt x="40" y="6"/>
                      </a:lnTo>
                      <a:lnTo>
                        <a:pt x="30" y="4"/>
                      </a:lnTo>
                      <a:lnTo>
                        <a:pt x="22" y="4"/>
                      </a:lnTo>
                      <a:lnTo>
                        <a:pt x="16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2"/>
                      </a:lnTo>
                      <a:lnTo>
                        <a:pt x="4" y="4"/>
                      </a:lnTo>
                      <a:lnTo>
                        <a:pt x="2" y="14"/>
                      </a:lnTo>
                      <a:lnTo>
                        <a:pt x="0" y="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78" name="ïşḻíḓé">
                  <a:extLst>
                    <a:ext uri="{FF2B5EF4-FFF2-40B4-BE49-F238E27FC236}">
                      <a16:creationId xmlns:a16="http://schemas.microsoft.com/office/drawing/2014/main" id="{1607A28E-BE13-4B47-9FEA-BA03E67CC762}"/>
                    </a:ext>
                  </a:extLst>
                </p:cNvPr>
                <p:cNvSpPr/>
                <p:nvPr/>
              </p:nvSpPr>
              <p:spPr bwMode="auto">
                <a:xfrm>
                  <a:off x="2889393" y="5428451"/>
                  <a:ext cx="71616" cy="26620"/>
                </a:xfrm>
                <a:custGeom>
                  <a:avLst/>
                  <a:gdLst>
                    <a:gd name="T0" fmla="*/ 2147483647 w 40"/>
                    <a:gd name="T1" fmla="*/ 2147483647 h 16"/>
                    <a:gd name="T2" fmla="*/ 2147483647 w 40"/>
                    <a:gd name="T3" fmla="*/ 2147483647 h 16"/>
                    <a:gd name="T4" fmla="*/ 2147483647 w 40"/>
                    <a:gd name="T5" fmla="*/ 2147483647 h 16"/>
                    <a:gd name="T6" fmla="*/ 2147483647 w 40"/>
                    <a:gd name="T7" fmla="*/ 2147483647 h 16"/>
                    <a:gd name="T8" fmla="*/ 2147483647 w 40"/>
                    <a:gd name="T9" fmla="*/ 2147483647 h 16"/>
                    <a:gd name="T10" fmla="*/ 2147483647 w 40"/>
                    <a:gd name="T11" fmla="*/ 2147483647 h 16"/>
                    <a:gd name="T12" fmla="*/ 2147483647 w 40"/>
                    <a:gd name="T13" fmla="*/ 2147483647 h 16"/>
                    <a:gd name="T14" fmla="*/ 2147483647 w 40"/>
                    <a:gd name="T15" fmla="*/ 2147483647 h 16"/>
                    <a:gd name="T16" fmla="*/ 2147483647 w 40"/>
                    <a:gd name="T17" fmla="*/ 2147483647 h 16"/>
                    <a:gd name="T18" fmla="*/ 2147483647 w 40"/>
                    <a:gd name="T19" fmla="*/ 2147483647 h 16"/>
                    <a:gd name="T20" fmla="*/ 2147483647 w 40"/>
                    <a:gd name="T21" fmla="*/ 2147483647 h 16"/>
                    <a:gd name="T22" fmla="*/ 2147483647 w 40"/>
                    <a:gd name="T23" fmla="*/ 0 h 16"/>
                    <a:gd name="T24" fmla="*/ 2147483647 w 40"/>
                    <a:gd name="T25" fmla="*/ 0 h 16"/>
                    <a:gd name="T26" fmla="*/ 2147483647 w 40"/>
                    <a:gd name="T27" fmla="*/ 0 h 16"/>
                    <a:gd name="T28" fmla="*/ 2147483647 w 40"/>
                    <a:gd name="T29" fmla="*/ 2147483647 h 16"/>
                    <a:gd name="T30" fmla="*/ 2147483647 w 40"/>
                    <a:gd name="T31" fmla="*/ 2147483647 h 16"/>
                    <a:gd name="T32" fmla="*/ 2147483647 w 40"/>
                    <a:gd name="T33" fmla="*/ 2147483647 h 16"/>
                    <a:gd name="T34" fmla="*/ 0 w 40"/>
                    <a:gd name="T35" fmla="*/ 2147483647 h 16"/>
                    <a:gd name="T36" fmla="*/ 2147483647 w 40"/>
                    <a:gd name="T37" fmla="*/ 2147483647 h 16"/>
                    <a:gd name="T38" fmla="*/ 2147483647 w 40"/>
                    <a:gd name="T39" fmla="*/ 2147483647 h 1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40"/>
                    <a:gd name="T61" fmla="*/ 0 h 16"/>
                    <a:gd name="T62" fmla="*/ 40 w 40"/>
                    <a:gd name="T63" fmla="*/ 16 h 16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40" h="16">
                      <a:moveTo>
                        <a:pt x="12" y="14"/>
                      </a:moveTo>
                      <a:lnTo>
                        <a:pt x="14" y="14"/>
                      </a:lnTo>
                      <a:lnTo>
                        <a:pt x="14" y="12"/>
                      </a:lnTo>
                      <a:lnTo>
                        <a:pt x="16" y="8"/>
                      </a:lnTo>
                      <a:lnTo>
                        <a:pt x="16" y="14"/>
                      </a:lnTo>
                      <a:lnTo>
                        <a:pt x="18" y="16"/>
                      </a:lnTo>
                      <a:lnTo>
                        <a:pt x="20" y="16"/>
                      </a:lnTo>
                      <a:lnTo>
                        <a:pt x="22" y="14"/>
                      </a:lnTo>
                      <a:lnTo>
                        <a:pt x="28" y="14"/>
                      </a:lnTo>
                      <a:lnTo>
                        <a:pt x="32" y="10"/>
                      </a:lnTo>
                      <a:lnTo>
                        <a:pt x="38" y="6"/>
                      </a:lnTo>
                      <a:lnTo>
                        <a:pt x="40" y="0"/>
                      </a:lnTo>
                      <a:lnTo>
                        <a:pt x="28" y="0"/>
                      </a:lnTo>
                      <a:lnTo>
                        <a:pt x="24" y="0"/>
                      </a:lnTo>
                      <a:lnTo>
                        <a:pt x="20" y="2"/>
                      </a:lnTo>
                      <a:lnTo>
                        <a:pt x="18" y="2"/>
                      </a:lnTo>
                      <a:lnTo>
                        <a:pt x="8" y="2"/>
                      </a:lnTo>
                      <a:lnTo>
                        <a:pt x="0" y="12"/>
                      </a:lnTo>
                      <a:lnTo>
                        <a:pt x="4" y="14"/>
                      </a:lnTo>
                      <a:lnTo>
                        <a:pt x="12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79" name="ïslîdè">
                  <a:extLst>
                    <a:ext uri="{FF2B5EF4-FFF2-40B4-BE49-F238E27FC236}">
                      <a16:creationId xmlns:a16="http://schemas.microsoft.com/office/drawing/2014/main" id="{F5D6A277-5CF4-4924-B58E-D84E82EB2925}"/>
                    </a:ext>
                  </a:extLst>
                </p:cNvPr>
                <p:cNvSpPr/>
                <p:nvPr/>
              </p:nvSpPr>
              <p:spPr bwMode="auto">
                <a:xfrm>
                  <a:off x="2631853" y="3602874"/>
                  <a:ext cx="122572" cy="231174"/>
                </a:xfrm>
                <a:custGeom>
                  <a:avLst/>
                  <a:gdLst>
                    <a:gd name="T0" fmla="*/ 2147483647 w 70"/>
                    <a:gd name="T1" fmla="*/ 0 h 138"/>
                    <a:gd name="T2" fmla="*/ 2147483647 w 70"/>
                    <a:gd name="T3" fmla="*/ 2147483647 h 138"/>
                    <a:gd name="T4" fmla="*/ 2147483647 w 70"/>
                    <a:gd name="T5" fmla="*/ 2147483647 h 138"/>
                    <a:gd name="T6" fmla="*/ 2147483647 w 70"/>
                    <a:gd name="T7" fmla="*/ 2147483647 h 138"/>
                    <a:gd name="T8" fmla="*/ 2147483647 w 70"/>
                    <a:gd name="T9" fmla="*/ 2147483647 h 138"/>
                    <a:gd name="T10" fmla="*/ 2147483647 w 70"/>
                    <a:gd name="T11" fmla="*/ 2147483647 h 138"/>
                    <a:gd name="T12" fmla="*/ 2147483647 w 70"/>
                    <a:gd name="T13" fmla="*/ 2147483647 h 138"/>
                    <a:gd name="T14" fmla="*/ 0 w 70"/>
                    <a:gd name="T15" fmla="*/ 2147483647 h 138"/>
                    <a:gd name="T16" fmla="*/ 0 w 70"/>
                    <a:gd name="T17" fmla="*/ 2147483647 h 138"/>
                    <a:gd name="T18" fmla="*/ 2147483647 w 70"/>
                    <a:gd name="T19" fmla="*/ 2147483647 h 138"/>
                    <a:gd name="T20" fmla="*/ 2147483647 w 70"/>
                    <a:gd name="T21" fmla="*/ 2147483647 h 138"/>
                    <a:gd name="T22" fmla="*/ 2147483647 w 70"/>
                    <a:gd name="T23" fmla="*/ 2147483647 h 138"/>
                    <a:gd name="T24" fmla="*/ 2147483647 w 70"/>
                    <a:gd name="T25" fmla="*/ 2147483647 h 138"/>
                    <a:gd name="T26" fmla="*/ 2147483647 w 70"/>
                    <a:gd name="T27" fmla="*/ 2147483647 h 138"/>
                    <a:gd name="T28" fmla="*/ 2147483647 w 70"/>
                    <a:gd name="T29" fmla="*/ 2147483647 h 138"/>
                    <a:gd name="T30" fmla="*/ 2147483647 w 70"/>
                    <a:gd name="T31" fmla="*/ 2147483647 h 138"/>
                    <a:gd name="T32" fmla="*/ 2147483647 w 70"/>
                    <a:gd name="T33" fmla="*/ 2147483647 h 138"/>
                    <a:gd name="T34" fmla="*/ 2147483647 w 70"/>
                    <a:gd name="T35" fmla="*/ 2147483647 h 138"/>
                    <a:gd name="T36" fmla="*/ 2147483647 w 70"/>
                    <a:gd name="T37" fmla="*/ 2147483647 h 138"/>
                    <a:gd name="T38" fmla="*/ 2147483647 w 70"/>
                    <a:gd name="T39" fmla="*/ 2147483647 h 138"/>
                    <a:gd name="T40" fmla="*/ 2147483647 w 70"/>
                    <a:gd name="T41" fmla="*/ 2147483647 h 138"/>
                    <a:gd name="T42" fmla="*/ 2147483647 w 70"/>
                    <a:gd name="T43" fmla="*/ 2147483647 h 138"/>
                    <a:gd name="T44" fmla="*/ 2147483647 w 70"/>
                    <a:gd name="T45" fmla="*/ 2147483647 h 138"/>
                    <a:gd name="T46" fmla="*/ 2147483647 w 70"/>
                    <a:gd name="T47" fmla="*/ 2147483647 h 138"/>
                    <a:gd name="T48" fmla="*/ 2147483647 w 70"/>
                    <a:gd name="T49" fmla="*/ 2147483647 h 138"/>
                    <a:gd name="T50" fmla="*/ 2147483647 w 70"/>
                    <a:gd name="T51" fmla="*/ 2147483647 h 138"/>
                    <a:gd name="T52" fmla="*/ 2147483647 w 70"/>
                    <a:gd name="T53" fmla="*/ 2147483647 h 138"/>
                    <a:gd name="T54" fmla="*/ 2147483647 w 70"/>
                    <a:gd name="T55" fmla="*/ 2147483647 h 138"/>
                    <a:gd name="T56" fmla="*/ 2147483647 w 70"/>
                    <a:gd name="T57" fmla="*/ 2147483647 h 138"/>
                    <a:gd name="T58" fmla="*/ 2147483647 w 70"/>
                    <a:gd name="T59" fmla="*/ 2147483647 h 138"/>
                    <a:gd name="T60" fmla="*/ 2147483647 w 70"/>
                    <a:gd name="T61" fmla="*/ 2147483647 h 138"/>
                    <a:gd name="T62" fmla="*/ 2147483647 w 70"/>
                    <a:gd name="T63" fmla="*/ 2147483647 h 138"/>
                    <a:gd name="T64" fmla="*/ 2147483647 w 70"/>
                    <a:gd name="T65" fmla="*/ 2147483647 h 138"/>
                    <a:gd name="T66" fmla="*/ 2147483647 w 70"/>
                    <a:gd name="T67" fmla="*/ 2147483647 h 138"/>
                    <a:gd name="T68" fmla="*/ 2147483647 w 70"/>
                    <a:gd name="T69" fmla="*/ 2147483647 h 138"/>
                    <a:gd name="T70" fmla="*/ 2147483647 w 70"/>
                    <a:gd name="T71" fmla="*/ 2147483647 h 138"/>
                    <a:gd name="T72" fmla="*/ 2147483647 w 70"/>
                    <a:gd name="T73" fmla="*/ 2147483647 h 138"/>
                    <a:gd name="T74" fmla="*/ 2147483647 w 70"/>
                    <a:gd name="T75" fmla="*/ 2147483647 h 138"/>
                    <a:gd name="T76" fmla="*/ 2147483647 w 70"/>
                    <a:gd name="T77" fmla="*/ 2147483647 h 138"/>
                    <a:gd name="T78" fmla="*/ 2147483647 w 70"/>
                    <a:gd name="T79" fmla="*/ 2147483647 h 138"/>
                    <a:gd name="T80" fmla="*/ 2147483647 w 70"/>
                    <a:gd name="T81" fmla="*/ 2147483647 h 138"/>
                    <a:gd name="T82" fmla="*/ 2147483647 w 70"/>
                    <a:gd name="T83" fmla="*/ 2147483647 h 138"/>
                    <a:gd name="T84" fmla="*/ 2147483647 w 70"/>
                    <a:gd name="T85" fmla="*/ 2147483647 h 138"/>
                    <a:gd name="T86" fmla="*/ 2147483647 w 70"/>
                    <a:gd name="T87" fmla="*/ 2147483647 h 138"/>
                    <a:gd name="T88" fmla="*/ 2147483647 w 70"/>
                    <a:gd name="T89" fmla="*/ 2147483647 h 138"/>
                    <a:gd name="T90" fmla="*/ 2147483647 w 70"/>
                    <a:gd name="T91" fmla="*/ 2147483647 h 138"/>
                    <a:gd name="T92" fmla="*/ 2147483647 w 70"/>
                    <a:gd name="T93" fmla="*/ 2147483647 h 138"/>
                    <a:gd name="T94" fmla="*/ 2147483647 w 70"/>
                    <a:gd name="T95" fmla="*/ 2147483647 h 138"/>
                    <a:gd name="T96" fmla="*/ 2147483647 w 70"/>
                    <a:gd name="T97" fmla="*/ 2147483647 h 138"/>
                    <a:gd name="T98" fmla="*/ 2147483647 w 70"/>
                    <a:gd name="T99" fmla="*/ 2147483647 h 138"/>
                    <a:gd name="T100" fmla="*/ 2147483647 w 70"/>
                    <a:gd name="T101" fmla="*/ 2147483647 h 138"/>
                    <a:gd name="T102" fmla="*/ 2147483647 w 70"/>
                    <a:gd name="T103" fmla="*/ 2147483647 h 138"/>
                    <a:gd name="T104" fmla="*/ 2147483647 w 70"/>
                    <a:gd name="T105" fmla="*/ 2147483647 h 138"/>
                    <a:gd name="T106" fmla="*/ 2147483647 w 70"/>
                    <a:gd name="T107" fmla="*/ 2147483647 h 138"/>
                    <a:gd name="T108" fmla="*/ 2147483647 w 70"/>
                    <a:gd name="T109" fmla="*/ 0 h 138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w 70"/>
                    <a:gd name="T166" fmla="*/ 0 h 138"/>
                    <a:gd name="T167" fmla="*/ 70 w 70"/>
                    <a:gd name="T168" fmla="*/ 138 h 138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T165" t="T166" r="T167" b="T168"/>
                  <a:pathLst>
                    <a:path w="70" h="138">
                      <a:moveTo>
                        <a:pt x="26" y="0"/>
                      </a:moveTo>
                      <a:lnTo>
                        <a:pt x="22" y="8"/>
                      </a:lnTo>
                      <a:lnTo>
                        <a:pt x="18" y="14"/>
                      </a:lnTo>
                      <a:lnTo>
                        <a:pt x="12" y="18"/>
                      </a:lnTo>
                      <a:lnTo>
                        <a:pt x="10" y="24"/>
                      </a:lnTo>
                      <a:lnTo>
                        <a:pt x="12" y="28"/>
                      </a:lnTo>
                      <a:lnTo>
                        <a:pt x="18" y="32"/>
                      </a:lnTo>
                      <a:lnTo>
                        <a:pt x="0" y="42"/>
                      </a:lnTo>
                      <a:lnTo>
                        <a:pt x="0" y="54"/>
                      </a:lnTo>
                      <a:lnTo>
                        <a:pt x="2" y="58"/>
                      </a:lnTo>
                      <a:lnTo>
                        <a:pt x="4" y="60"/>
                      </a:lnTo>
                      <a:lnTo>
                        <a:pt x="8" y="64"/>
                      </a:lnTo>
                      <a:lnTo>
                        <a:pt x="8" y="68"/>
                      </a:lnTo>
                      <a:lnTo>
                        <a:pt x="20" y="68"/>
                      </a:lnTo>
                      <a:lnTo>
                        <a:pt x="20" y="76"/>
                      </a:lnTo>
                      <a:lnTo>
                        <a:pt x="20" y="78"/>
                      </a:lnTo>
                      <a:lnTo>
                        <a:pt x="24" y="82"/>
                      </a:lnTo>
                      <a:lnTo>
                        <a:pt x="26" y="88"/>
                      </a:lnTo>
                      <a:lnTo>
                        <a:pt x="26" y="94"/>
                      </a:lnTo>
                      <a:lnTo>
                        <a:pt x="26" y="98"/>
                      </a:lnTo>
                      <a:lnTo>
                        <a:pt x="26" y="102"/>
                      </a:lnTo>
                      <a:lnTo>
                        <a:pt x="24" y="106"/>
                      </a:lnTo>
                      <a:lnTo>
                        <a:pt x="22" y="112"/>
                      </a:lnTo>
                      <a:lnTo>
                        <a:pt x="24" y="122"/>
                      </a:lnTo>
                      <a:lnTo>
                        <a:pt x="26" y="130"/>
                      </a:lnTo>
                      <a:lnTo>
                        <a:pt x="32" y="136"/>
                      </a:lnTo>
                      <a:lnTo>
                        <a:pt x="34" y="138"/>
                      </a:lnTo>
                      <a:lnTo>
                        <a:pt x="38" y="138"/>
                      </a:lnTo>
                      <a:lnTo>
                        <a:pt x="44" y="138"/>
                      </a:lnTo>
                      <a:lnTo>
                        <a:pt x="48" y="136"/>
                      </a:lnTo>
                      <a:lnTo>
                        <a:pt x="54" y="132"/>
                      </a:lnTo>
                      <a:lnTo>
                        <a:pt x="60" y="126"/>
                      </a:lnTo>
                      <a:lnTo>
                        <a:pt x="64" y="124"/>
                      </a:lnTo>
                      <a:lnTo>
                        <a:pt x="70" y="124"/>
                      </a:lnTo>
                      <a:lnTo>
                        <a:pt x="68" y="118"/>
                      </a:lnTo>
                      <a:lnTo>
                        <a:pt x="66" y="112"/>
                      </a:lnTo>
                      <a:lnTo>
                        <a:pt x="60" y="104"/>
                      </a:lnTo>
                      <a:lnTo>
                        <a:pt x="54" y="96"/>
                      </a:lnTo>
                      <a:lnTo>
                        <a:pt x="54" y="92"/>
                      </a:lnTo>
                      <a:lnTo>
                        <a:pt x="54" y="86"/>
                      </a:lnTo>
                      <a:lnTo>
                        <a:pt x="54" y="82"/>
                      </a:lnTo>
                      <a:lnTo>
                        <a:pt x="54" y="78"/>
                      </a:lnTo>
                      <a:lnTo>
                        <a:pt x="58" y="74"/>
                      </a:lnTo>
                      <a:lnTo>
                        <a:pt x="64" y="70"/>
                      </a:lnTo>
                      <a:lnTo>
                        <a:pt x="68" y="64"/>
                      </a:lnTo>
                      <a:lnTo>
                        <a:pt x="70" y="44"/>
                      </a:lnTo>
                      <a:lnTo>
                        <a:pt x="60" y="36"/>
                      </a:lnTo>
                      <a:lnTo>
                        <a:pt x="56" y="32"/>
                      </a:lnTo>
                      <a:lnTo>
                        <a:pt x="52" y="32"/>
                      </a:lnTo>
                      <a:lnTo>
                        <a:pt x="46" y="32"/>
                      </a:lnTo>
                      <a:lnTo>
                        <a:pt x="46" y="24"/>
                      </a:lnTo>
                      <a:lnTo>
                        <a:pt x="44" y="20"/>
                      </a:lnTo>
                      <a:lnTo>
                        <a:pt x="40" y="12"/>
                      </a:lnTo>
                      <a:lnTo>
                        <a:pt x="32" y="4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80" name="is1iḍê">
                  <a:extLst>
                    <a:ext uri="{FF2B5EF4-FFF2-40B4-BE49-F238E27FC236}">
                      <a16:creationId xmlns:a16="http://schemas.microsoft.com/office/drawing/2014/main" id="{03E94792-7DB2-4292-ABD4-C5502BED6A0E}"/>
                    </a:ext>
                  </a:extLst>
                </p:cNvPr>
                <p:cNvSpPr/>
                <p:nvPr/>
              </p:nvSpPr>
              <p:spPr bwMode="auto">
                <a:xfrm>
                  <a:off x="2725503" y="3677129"/>
                  <a:ext cx="115686" cy="142908"/>
                </a:xfrm>
                <a:custGeom>
                  <a:avLst/>
                  <a:gdLst>
                    <a:gd name="T0" fmla="*/ 2147483647 w 66"/>
                    <a:gd name="T1" fmla="*/ 2147483647 h 86"/>
                    <a:gd name="T2" fmla="*/ 2147483647 w 66"/>
                    <a:gd name="T3" fmla="*/ 2147483647 h 86"/>
                    <a:gd name="T4" fmla="*/ 2147483647 w 66"/>
                    <a:gd name="T5" fmla="*/ 2147483647 h 86"/>
                    <a:gd name="T6" fmla="*/ 2147483647 w 66"/>
                    <a:gd name="T7" fmla="*/ 2147483647 h 86"/>
                    <a:gd name="T8" fmla="*/ 2147483647 w 66"/>
                    <a:gd name="T9" fmla="*/ 2147483647 h 86"/>
                    <a:gd name="T10" fmla="*/ 2147483647 w 66"/>
                    <a:gd name="T11" fmla="*/ 2147483647 h 86"/>
                    <a:gd name="T12" fmla="*/ 2147483647 w 66"/>
                    <a:gd name="T13" fmla="*/ 2147483647 h 86"/>
                    <a:gd name="T14" fmla="*/ 2147483647 w 66"/>
                    <a:gd name="T15" fmla="*/ 2147483647 h 86"/>
                    <a:gd name="T16" fmla="*/ 2147483647 w 66"/>
                    <a:gd name="T17" fmla="*/ 2147483647 h 86"/>
                    <a:gd name="T18" fmla="*/ 2147483647 w 66"/>
                    <a:gd name="T19" fmla="*/ 2147483647 h 86"/>
                    <a:gd name="T20" fmla="*/ 2147483647 w 66"/>
                    <a:gd name="T21" fmla="*/ 2147483647 h 86"/>
                    <a:gd name="T22" fmla="*/ 2147483647 w 66"/>
                    <a:gd name="T23" fmla="*/ 2147483647 h 86"/>
                    <a:gd name="T24" fmla="*/ 2147483647 w 66"/>
                    <a:gd name="T25" fmla="*/ 2147483647 h 86"/>
                    <a:gd name="T26" fmla="*/ 2147483647 w 66"/>
                    <a:gd name="T27" fmla="*/ 2147483647 h 86"/>
                    <a:gd name="T28" fmla="*/ 2147483647 w 66"/>
                    <a:gd name="T29" fmla="*/ 2147483647 h 86"/>
                    <a:gd name="T30" fmla="*/ 2147483647 w 66"/>
                    <a:gd name="T31" fmla="*/ 2147483647 h 86"/>
                    <a:gd name="T32" fmla="*/ 2147483647 w 66"/>
                    <a:gd name="T33" fmla="*/ 2147483647 h 86"/>
                    <a:gd name="T34" fmla="*/ 2147483647 w 66"/>
                    <a:gd name="T35" fmla="*/ 2147483647 h 86"/>
                    <a:gd name="T36" fmla="*/ 2147483647 w 66"/>
                    <a:gd name="T37" fmla="*/ 2147483647 h 86"/>
                    <a:gd name="T38" fmla="*/ 2147483647 w 66"/>
                    <a:gd name="T39" fmla="*/ 2147483647 h 86"/>
                    <a:gd name="T40" fmla="*/ 2147483647 w 66"/>
                    <a:gd name="T41" fmla="*/ 2147483647 h 86"/>
                    <a:gd name="T42" fmla="*/ 2147483647 w 66"/>
                    <a:gd name="T43" fmla="*/ 2147483647 h 86"/>
                    <a:gd name="T44" fmla="*/ 2147483647 w 66"/>
                    <a:gd name="T45" fmla="*/ 2147483647 h 86"/>
                    <a:gd name="T46" fmla="*/ 2147483647 w 66"/>
                    <a:gd name="T47" fmla="*/ 2147483647 h 86"/>
                    <a:gd name="T48" fmla="*/ 0 w 66"/>
                    <a:gd name="T49" fmla="*/ 2147483647 h 86"/>
                    <a:gd name="T50" fmla="*/ 0 w 66"/>
                    <a:gd name="T51" fmla="*/ 2147483647 h 86"/>
                    <a:gd name="T52" fmla="*/ 0 w 66"/>
                    <a:gd name="T53" fmla="*/ 2147483647 h 86"/>
                    <a:gd name="T54" fmla="*/ 0 w 66"/>
                    <a:gd name="T55" fmla="*/ 2147483647 h 86"/>
                    <a:gd name="T56" fmla="*/ 0 w 66"/>
                    <a:gd name="T57" fmla="*/ 2147483647 h 86"/>
                    <a:gd name="T58" fmla="*/ 2147483647 w 66"/>
                    <a:gd name="T59" fmla="*/ 2147483647 h 86"/>
                    <a:gd name="T60" fmla="*/ 2147483647 w 66"/>
                    <a:gd name="T61" fmla="*/ 2147483647 h 86"/>
                    <a:gd name="T62" fmla="*/ 2147483647 w 66"/>
                    <a:gd name="T63" fmla="*/ 2147483647 h 86"/>
                    <a:gd name="T64" fmla="*/ 2147483647 w 66"/>
                    <a:gd name="T65" fmla="*/ 0 h 86"/>
                    <a:gd name="T66" fmla="*/ 2147483647 w 66"/>
                    <a:gd name="T67" fmla="*/ 2147483647 h 86"/>
                    <a:gd name="T68" fmla="*/ 2147483647 w 66"/>
                    <a:gd name="T69" fmla="*/ 2147483647 h 86"/>
                    <a:gd name="T70" fmla="*/ 2147483647 w 66"/>
                    <a:gd name="T71" fmla="*/ 2147483647 h 86"/>
                    <a:gd name="T72" fmla="*/ 2147483647 w 66"/>
                    <a:gd name="T73" fmla="*/ 2147483647 h 86"/>
                    <a:gd name="T74" fmla="*/ 2147483647 w 66"/>
                    <a:gd name="T75" fmla="*/ 2147483647 h 8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66"/>
                    <a:gd name="T115" fmla="*/ 0 h 86"/>
                    <a:gd name="T116" fmla="*/ 66 w 66"/>
                    <a:gd name="T117" fmla="*/ 86 h 8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66" h="86">
                      <a:moveTo>
                        <a:pt x="66" y="10"/>
                      </a:moveTo>
                      <a:lnTo>
                        <a:pt x="64" y="18"/>
                      </a:lnTo>
                      <a:lnTo>
                        <a:pt x="60" y="24"/>
                      </a:lnTo>
                      <a:lnTo>
                        <a:pt x="58" y="30"/>
                      </a:lnTo>
                      <a:lnTo>
                        <a:pt x="56" y="36"/>
                      </a:lnTo>
                      <a:lnTo>
                        <a:pt x="58" y="42"/>
                      </a:lnTo>
                      <a:lnTo>
                        <a:pt x="60" y="46"/>
                      </a:lnTo>
                      <a:lnTo>
                        <a:pt x="62" y="52"/>
                      </a:lnTo>
                      <a:lnTo>
                        <a:pt x="64" y="58"/>
                      </a:lnTo>
                      <a:lnTo>
                        <a:pt x="62" y="62"/>
                      </a:lnTo>
                      <a:lnTo>
                        <a:pt x="58" y="66"/>
                      </a:lnTo>
                      <a:lnTo>
                        <a:pt x="54" y="76"/>
                      </a:lnTo>
                      <a:lnTo>
                        <a:pt x="52" y="74"/>
                      </a:lnTo>
                      <a:lnTo>
                        <a:pt x="50" y="68"/>
                      </a:lnTo>
                      <a:lnTo>
                        <a:pt x="40" y="72"/>
                      </a:lnTo>
                      <a:lnTo>
                        <a:pt x="28" y="76"/>
                      </a:lnTo>
                      <a:lnTo>
                        <a:pt x="28" y="86"/>
                      </a:lnTo>
                      <a:lnTo>
                        <a:pt x="26" y="84"/>
                      </a:lnTo>
                      <a:lnTo>
                        <a:pt x="22" y="82"/>
                      </a:lnTo>
                      <a:lnTo>
                        <a:pt x="20" y="80"/>
                      </a:lnTo>
                      <a:lnTo>
                        <a:pt x="16" y="80"/>
                      </a:lnTo>
                      <a:lnTo>
                        <a:pt x="14" y="74"/>
                      </a:lnTo>
                      <a:lnTo>
                        <a:pt x="12" y="68"/>
                      </a:lnTo>
                      <a:lnTo>
                        <a:pt x="6" y="60"/>
                      </a:lnTo>
                      <a:lnTo>
                        <a:pt x="0" y="52"/>
                      </a:lnTo>
                      <a:lnTo>
                        <a:pt x="0" y="48"/>
                      </a:lnTo>
                      <a:lnTo>
                        <a:pt x="0" y="42"/>
                      </a:lnTo>
                      <a:lnTo>
                        <a:pt x="0" y="38"/>
                      </a:lnTo>
                      <a:lnTo>
                        <a:pt x="0" y="34"/>
                      </a:lnTo>
                      <a:lnTo>
                        <a:pt x="4" y="30"/>
                      </a:lnTo>
                      <a:lnTo>
                        <a:pt x="10" y="26"/>
                      </a:lnTo>
                      <a:lnTo>
                        <a:pt x="14" y="20"/>
                      </a:lnTo>
                      <a:lnTo>
                        <a:pt x="16" y="0"/>
                      </a:lnTo>
                      <a:lnTo>
                        <a:pt x="24" y="6"/>
                      </a:lnTo>
                      <a:lnTo>
                        <a:pt x="28" y="6"/>
                      </a:lnTo>
                      <a:lnTo>
                        <a:pt x="44" y="6"/>
                      </a:lnTo>
                      <a:lnTo>
                        <a:pt x="48" y="8"/>
                      </a:lnTo>
                      <a:lnTo>
                        <a:pt x="66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81" name="i$lïdê">
                  <a:extLst>
                    <a:ext uri="{FF2B5EF4-FFF2-40B4-BE49-F238E27FC236}">
                      <a16:creationId xmlns:a16="http://schemas.microsoft.com/office/drawing/2014/main" id="{44AE1E99-7267-49D4-AB1B-A941674146B1}"/>
                    </a:ext>
                  </a:extLst>
                </p:cNvPr>
                <p:cNvSpPr/>
                <p:nvPr/>
              </p:nvSpPr>
              <p:spPr bwMode="auto">
                <a:xfrm>
                  <a:off x="2820532" y="3693942"/>
                  <a:ext cx="99160" cy="112085"/>
                </a:xfrm>
                <a:custGeom>
                  <a:avLst/>
                  <a:gdLst>
                    <a:gd name="T0" fmla="*/ 2147483647 w 56"/>
                    <a:gd name="T1" fmla="*/ 2147483647 h 68"/>
                    <a:gd name="T2" fmla="*/ 2147483647 w 56"/>
                    <a:gd name="T3" fmla="*/ 2147483647 h 68"/>
                    <a:gd name="T4" fmla="*/ 2147483647 w 56"/>
                    <a:gd name="T5" fmla="*/ 2147483647 h 68"/>
                    <a:gd name="T6" fmla="*/ 2147483647 w 56"/>
                    <a:gd name="T7" fmla="*/ 2147483647 h 68"/>
                    <a:gd name="T8" fmla="*/ 2147483647 w 56"/>
                    <a:gd name="T9" fmla="*/ 2147483647 h 68"/>
                    <a:gd name="T10" fmla="*/ 2147483647 w 56"/>
                    <a:gd name="T11" fmla="*/ 2147483647 h 68"/>
                    <a:gd name="T12" fmla="*/ 2147483647 w 56"/>
                    <a:gd name="T13" fmla="*/ 2147483647 h 68"/>
                    <a:gd name="T14" fmla="*/ 2147483647 w 56"/>
                    <a:gd name="T15" fmla="*/ 2147483647 h 68"/>
                    <a:gd name="T16" fmla="*/ 2147483647 w 56"/>
                    <a:gd name="T17" fmla="*/ 2147483647 h 68"/>
                    <a:gd name="T18" fmla="*/ 0 w 56"/>
                    <a:gd name="T19" fmla="*/ 2147483647 h 68"/>
                    <a:gd name="T20" fmla="*/ 2147483647 w 56"/>
                    <a:gd name="T21" fmla="*/ 2147483647 h 68"/>
                    <a:gd name="T22" fmla="*/ 2147483647 w 56"/>
                    <a:gd name="T23" fmla="*/ 2147483647 h 68"/>
                    <a:gd name="T24" fmla="*/ 2147483647 w 56"/>
                    <a:gd name="T25" fmla="*/ 2147483647 h 68"/>
                    <a:gd name="T26" fmla="*/ 2147483647 w 56"/>
                    <a:gd name="T27" fmla="*/ 2147483647 h 68"/>
                    <a:gd name="T28" fmla="*/ 2147483647 w 56"/>
                    <a:gd name="T29" fmla="*/ 2147483647 h 68"/>
                    <a:gd name="T30" fmla="*/ 2147483647 w 56"/>
                    <a:gd name="T31" fmla="*/ 2147483647 h 68"/>
                    <a:gd name="T32" fmla="*/ 2147483647 w 56"/>
                    <a:gd name="T33" fmla="*/ 2147483647 h 68"/>
                    <a:gd name="T34" fmla="*/ 2147483647 w 56"/>
                    <a:gd name="T35" fmla="*/ 2147483647 h 68"/>
                    <a:gd name="T36" fmla="*/ 2147483647 w 56"/>
                    <a:gd name="T37" fmla="*/ 2147483647 h 68"/>
                    <a:gd name="T38" fmla="*/ 2147483647 w 56"/>
                    <a:gd name="T39" fmla="*/ 2147483647 h 68"/>
                    <a:gd name="T40" fmla="*/ 2147483647 w 56"/>
                    <a:gd name="T41" fmla="*/ 0 h 68"/>
                    <a:gd name="T42" fmla="*/ 2147483647 w 56"/>
                    <a:gd name="T43" fmla="*/ 2147483647 h 68"/>
                    <a:gd name="T44" fmla="*/ 2147483647 w 56"/>
                    <a:gd name="T45" fmla="*/ 2147483647 h 68"/>
                    <a:gd name="T46" fmla="*/ 2147483647 w 56"/>
                    <a:gd name="T47" fmla="*/ 2147483647 h 68"/>
                    <a:gd name="T48" fmla="*/ 2147483647 w 56"/>
                    <a:gd name="T49" fmla="*/ 2147483647 h 68"/>
                    <a:gd name="T50" fmla="*/ 2147483647 w 56"/>
                    <a:gd name="T51" fmla="*/ 2147483647 h 68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56"/>
                    <a:gd name="T79" fmla="*/ 0 h 68"/>
                    <a:gd name="T80" fmla="*/ 56 w 56"/>
                    <a:gd name="T81" fmla="*/ 68 h 68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56" h="68">
                      <a:moveTo>
                        <a:pt x="56" y="28"/>
                      </a:moveTo>
                      <a:lnTo>
                        <a:pt x="54" y="26"/>
                      </a:lnTo>
                      <a:lnTo>
                        <a:pt x="48" y="40"/>
                      </a:lnTo>
                      <a:lnTo>
                        <a:pt x="40" y="52"/>
                      </a:lnTo>
                      <a:lnTo>
                        <a:pt x="34" y="58"/>
                      </a:lnTo>
                      <a:lnTo>
                        <a:pt x="28" y="64"/>
                      </a:lnTo>
                      <a:lnTo>
                        <a:pt x="22" y="68"/>
                      </a:lnTo>
                      <a:lnTo>
                        <a:pt x="12" y="68"/>
                      </a:lnTo>
                      <a:lnTo>
                        <a:pt x="6" y="68"/>
                      </a:lnTo>
                      <a:lnTo>
                        <a:pt x="0" y="66"/>
                      </a:lnTo>
                      <a:lnTo>
                        <a:pt x="4" y="56"/>
                      </a:lnTo>
                      <a:lnTo>
                        <a:pt x="8" y="52"/>
                      </a:lnTo>
                      <a:lnTo>
                        <a:pt x="10" y="48"/>
                      </a:lnTo>
                      <a:lnTo>
                        <a:pt x="8" y="42"/>
                      </a:lnTo>
                      <a:lnTo>
                        <a:pt x="6" y="36"/>
                      </a:lnTo>
                      <a:lnTo>
                        <a:pt x="4" y="32"/>
                      </a:lnTo>
                      <a:lnTo>
                        <a:pt x="2" y="26"/>
                      </a:lnTo>
                      <a:lnTo>
                        <a:pt x="4" y="20"/>
                      </a:lnTo>
                      <a:lnTo>
                        <a:pt x="6" y="14"/>
                      </a:lnTo>
                      <a:lnTo>
                        <a:pt x="10" y="8"/>
                      </a:lnTo>
                      <a:lnTo>
                        <a:pt x="12" y="0"/>
                      </a:lnTo>
                      <a:lnTo>
                        <a:pt x="26" y="4"/>
                      </a:lnTo>
                      <a:lnTo>
                        <a:pt x="34" y="10"/>
                      </a:lnTo>
                      <a:lnTo>
                        <a:pt x="44" y="18"/>
                      </a:lnTo>
                      <a:lnTo>
                        <a:pt x="54" y="26"/>
                      </a:lnTo>
                      <a:lnTo>
                        <a:pt x="56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82" name="îṥḷïḑê">
                  <a:extLst>
                    <a:ext uri="{FF2B5EF4-FFF2-40B4-BE49-F238E27FC236}">
                      <a16:creationId xmlns:a16="http://schemas.microsoft.com/office/drawing/2014/main" id="{02BC4B25-29F1-4DA5-9A7C-19E1B5F30C94}"/>
                    </a:ext>
                  </a:extLst>
                </p:cNvPr>
                <p:cNvSpPr/>
                <p:nvPr/>
              </p:nvSpPr>
              <p:spPr bwMode="auto">
                <a:xfrm>
                  <a:off x="2302698" y="3510403"/>
                  <a:ext cx="375980" cy="340458"/>
                </a:xfrm>
                <a:custGeom>
                  <a:avLst/>
                  <a:gdLst>
                    <a:gd name="T0" fmla="*/ 2147483647 w 214"/>
                    <a:gd name="T1" fmla="*/ 2147483647 h 204"/>
                    <a:gd name="T2" fmla="*/ 2147483647 w 214"/>
                    <a:gd name="T3" fmla="*/ 2147483647 h 204"/>
                    <a:gd name="T4" fmla="*/ 2147483647 w 214"/>
                    <a:gd name="T5" fmla="*/ 2147483647 h 204"/>
                    <a:gd name="T6" fmla="*/ 2147483647 w 214"/>
                    <a:gd name="T7" fmla="*/ 2147483647 h 204"/>
                    <a:gd name="T8" fmla="*/ 2147483647 w 214"/>
                    <a:gd name="T9" fmla="*/ 2147483647 h 204"/>
                    <a:gd name="T10" fmla="*/ 2147483647 w 214"/>
                    <a:gd name="T11" fmla="*/ 2147483647 h 204"/>
                    <a:gd name="T12" fmla="*/ 2147483647 w 214"/>
                    <a:gd name="T13" fmla="*/ 2147483647 h 204"/>
                    <a:gd name="T14" fmla="*/ 2147483647 w 214"/>
                    <a:gd name="T15" fmla="*/ 2147483647 h 204"/>
                    <a:gd name="T16" fmla="*/ 2147483647 w 214"/>
                    <a:gd name="T17" fmla="*/ 2147483647 h 204"/>
                    <a:gd name="T18" fmla="*/ 2147483647 w 214"/>
                    <a:gd name="T19" fmla="*/ 2147483647 h 204"/>
                    <a:gd name="T20" fmla="*/ 2147483647 w 214"/>
                    <a:gd name="T21" fmla="*/ 2147483647 h 204"/>
                    <a:gd name="T22" fmla="*/ 2147483647 w 214"/>
                    <a:gd name="T23" fmla="*/ 2147483647 h 204"/>
                    <a:gd name="T24" fmla="*/ 2147483647 w 214"/>
                    <a:gd name="T25" fmla="*/ 2147483647 h 204"/>
                    <a:gd name="T26" fmla="*/ 2147483647 w 214"/>
                    <a:gd name="T27" fmla="*/ 2147483647 h 204"/>
                    <a:gd name="T28" fmla="*/ 2147483647 w 214"/>
                    <a:gd name="T29" fmla="*/ 2147483647 h 204"/>
                    <a:gd name="T30" fmla="*/ 2147483647 w 214"/>
                    <a:gd name="T31" fmla="*/ 2147483647 h 204"/>
                    <a:gd name="T32" fmla="*/ 2147483647 w 214"/>
                    <a:gd name="T33" fmla="*/ 2147483647 h 204"/>
                    <a:gd name="T34" fmla="*/ 2147483647 w 214"/>
                    <a:gd name="T35" fmla="*/ 2147483647 h 204"/>
                    <a:gd name="T36" fmla="*/ 2147483647 w 214"/>
                    <a:gd name="T37" fmla="*/ 2147483647 h 204"/>
                    <a:gd name="T38" fmla="*/ 2147483647 w 214"/>
                    <a:gd name="T39" fmla="*/ 2147483647 h 204"/>
                    <a:gd name="T40" fmla="*/ 2147483647 w 214"/>
                    <a:gd name="T41" fmla="*/ 2147483647 h 204"/>
                    <a:gd name="T42" fmla="*/ 2147483647 w 214"/>
                    <a:gd name="T43" fmla="*/ 2147483647 h 204"/>
                    <a:gd name="T44" fmla="*/ 2147483647 w 214"/>
                    <a:gd name="T45" fmla="*/ 2147483647 h 204"/>
                    <a:gd name="T46" fmla="*/ 0 w 214"/>
                    <a:gd name="T47" fmla="*/ 2147483647 h 204"/>
                    <a:gd name="T48" fmla="*/ 2147483647 w 214"/>
                    <a:gd name="T49" fmla="*/ 2147483647 h 204"/>
                    <a:gd name="T50" fmla="*/ 2147483647 w 214"/>
                    <a:gd name="T51" fmla="*/ 2147483647 h 204"/>
                    <a:gd name="T52" fmla="*/ 2147483647 w 214"/>
                    <a:gd name="T53" fmla="*/ 2147483647 h 204"/>
                    <a:gd name="T54" fmla="*/ 2147483647 w 214"/>
                    <a:gd name="T55" fmla="*/ 2147483647 h 204"/>
                    <a:gd name="T56" fmla="*/ 2147483647 w 214"/>
                    <a:gd name="T57" fmla="*/ 2147483647 h 204"/>
                    <a:gd name="T58" fmla="*/ 2147483647 w 214"/>
                    <a:gd name="T59" fmla="*/ 2147483647 h 204"/>
                    <a:gd name="T60" fmla="*/ 2147483647 w 214"/>
                    <a:gd name="T61" fmla="*/ 2147483647 h 204"/>
                    <a:gd name="T62" fmla="*/ 2147483647 w 214"/>
                    <a:gd name="T63" fmla="*/ 2147483647 h 204"/>
                    <a:gd name="T64" fmla="*/ 2147483647 w 214"/>
                    <a:gd name="T65" fmla="*/ 2147483647 h 204"/>
                    <a:gd name="T66" fmla="*/ 2147483647 w 214"/>
                    <a:gd name="T67" fmla="*/ 2147483647 h 204"/>
                    <a:gd name="T68" fmla="*/ 2147483647 w 214"/>
                    <a:gd name="T69" fmla="*/ 2147483647 h 204"/>
                    <a:gd name="T70" fmla="*/ 2147483647 w 214"/>
                    <a:gd name="T71" fmla="*/ 2147483647 h 204"/>
                    <a:gd name="T72" fmla="*/ 2147483647 w 214"/>
                    <a:gd name="T73" fmla="*/ 2147483647 h 204"/>
                    <a:gd name="T74" fmla="*/ 2147483647 w 214"/>
                    <a:gd name="T75" fmla="*/ 2147483647 h 204"/>
                    <a:gd name="T76" fmla="*/ 2147483647 w 214"/>
                    <a:gd name="T77" fmla="*/ 2147483647 h 204"/>
                    <a:gd name="T78" fmla="*/ 2147483647 w 214"/>
                    <a:gd name="T79" fmla="*/ 2147483647 h 204"/>
                    <a:gd name="T80" fmla="*/ 2147483647 w 214"/>
                    <a:gd name="T81" fmla="*/ 2147483647 h 204"/>
                    <a:gd name="T82" fmla="*/ 2147483647 w 214"/>
                    <a:gd name="T83" fmla="*/ 2147483647 h 204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214"/>
                    <a:gd name="T127" fmla="*/ 0 h 204"/>
                    <a:gd name="T128" fmla="*/ 214 w 214"/>
                    <a:gd name="T129" fmla="*/ 204 h 204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214" h="204">
                      <a:moveTo>
                        <a:pt x="214" y="56"/>
                      </a:moveTo>
                      <a:lnTo>
                        <a:pt x="210" y="64"/>
                      </a:lnTo>
                      <a:lnTo>
                        <a:pt x="206" y="70"/>
                      </a:lnTo>
                      <a:lnTo>
                        <a:pt x="200" y="74"/>
                      </a:lnTo>
                      <a:lnTo>
                        <a:pt x="198" y="80"/>
                      </a:lnTo>
                      <a:lnTo>
                        <a:pt x="200" y="84"/>
                      </a:lnTo>
                      <a:lnTo>
                        <a:pt x="206" y="88"/>
                      </a:lnTo>
                      <a:lnTo>
                        <a:pt x="188" y="98"/>
                      </a:lnTo>
                      <a:lnTo>
                        <a:pt x="188" y="110"/>
                      </a:lnTo>
                      <a:lnTo>
                        <a:pt x="190" y="114"/>
                      </a:lnTo>
                      <a:lnTo>
                        <a:pt x="192" y="116"/>
                      </a:lnTo>
                      <a:lnTo>
                        <a:pt x="196" y="120"/>
                      </a:lnTo>
                      <a:lnTo>
                        <a:pt x="196" y="124"/>
                      </a:lnTo>
                      <a:lnTo>
                        <a:pt x="196" y="130"/>
                      </a:lnTo>
                      <a:lnTo>
                        <a:pt x="192" y="134"/>
                      </a:lnTo>
                      <a:lnTo>
                        <a:pt x="188" y="136"/>
                      </a:lnTo>
                      <a:lnTo>
                        <a:pt x="184" y="140"/>
                      </a:lnTo>
                      <a:lnTo>
                        <a:pt x="170" y="146"/>
                      </a:lnTo>
                      <a:lnTo>
                        <a:pt x="166" y="150"/>
                      </a:lnTo>
                      <a:lnTo>
                        <a:pt x="162" y="154"/>
                      </a:lnTo>
                      <a:lnTo>
                        <a:pt x="150" y="148"/>
                      </a:lnTo>
                      <a:lnTo>
                        <a:pt x="144" y="144"/>
                      </a:lnTo>
                      <a:lnTo>
                        <a:pt x="134" y="142"/>
                      </a:lnTo>
                      <a:lnTo>
                        <a:pt x="142" y="162"/>
                      </a:lnTo>
                      <a:lnTo>
                        <a:pt x="146" y="170"/>
                      </a:lnTo>
                      <a:lnTo>
                        <a:pt x="148" y="172"/>
                      </a:lnTo>
                      <a:lnTo>
                        <a:pt x="152" y="176"/>
                      </a:lnTo>
                      <a:lnTo>
                        <a:pt x="146" y="186"/>
                      </a:lnTo>
                      <a:lnTo>
                        <a:pt x="134" y="194"/>
                      </a:lnTo>
                      <a:lnTo>
                        <a:pt x="124" y="200"/>
                      </a:lnTo>
                      <a:lnTo>
                        <a:pt x="116" y="204"/>
                      </a:lnTo>
                      <a:lnTo>
                        <a:pt x="108" y="204"/>
                      </a:lnTo>
                      <a:lnTo>
                        <a:pt x="102" y="204"/>
                      </a:lnTo>
                      <a:lnTo>
                        <a:pt x="98" y="202"/>
                      </a:lnTo>
                      <a:lnTo>
                        <a:pt x="96" y="198"/>
                      </a:lnTo>
                      <a:lnTo>
                        <a:pt x="96" y="188"/>
                      </a:lnTo>
                      <a:lnTo>
                        <a:pt x="92" y="178"/>
                      </a:lnTo>
                      <a:lnTo>
                        <a:pt x="88" y="170"/>
                      </a:lnTo>
                      <a:lnTo>
                        <a:pt x="86" y="166"/>
                      </a:lnTo>
                      <a:lnTo>
                        <a:pt x="86" y="162"/>
                      </a:lnTo>
                      <a:lnTo>
                        <a:pt x="88" y="162"/>
                      </a:lnTo>
                      <a:lnTo>
                        <a:pt x="90" y="158"/>
                      </a:lnTo>
                      <a:lnTo>
                        <a:pt x="90" y="156"/>
                      </a:lnTo>
                      <a:lnTo>
                        <a:pt x="88" y="150"/>
                      </a:lnTo>
                      <a:lnTo>
                        <a:pt x="86" y="146"/>
                      </a:lnTo>
                      <a:lnTo>
                        <a:pt x="82" y="142"/>
                      </a:lnTo>
                      <a:lnTo>
                        <a:pt x="80" y="136"/>
                      </a:lnTo>
                      <a:lnTo>
                        <a:pt x="82" y="130"/>
                      </a:lnTo>
                      <a:lnTo>
                        <a:pt x="84" y="120"/>
                      </a:lnTo>
                      <a:lnTo>
                        <a:pt x="92" y="104"/>
                      </a:lnTo>
                      <a:lnTo>
                        <a:pt x="84" y="104"/>
                      </a:lnTo>
                      <a:lnTo>
                        <a:pt x="78" y="106"/>
                      </a:lnTo>
                      <a:lnTo>
                        <a:pt x="74" y="106"/>
                      </a:lnTo>
                      <a:lnTo>
                        <a:pt x="66" y="106"/>
                      </a:lnTo>
                      <a:lnTo>
                        <a:pt x="60" y="106"/>
                      </a:lnTo>
                      <a:lnTo>
                        <a:pt x="54" y="104"/>
                      </a:lnTo>
                      <a:lnTo>
                        <a:pt x="50" y="100"/>
                      </a:lnTo>
                      <a:lnTo>
                        <a:pt x="50" y="94"/>
                      </a:lnTo>
                      <a:lnTo>
                        <a:pt x="38" y="92"/>
                      </a:lnTo>
                      <a:lnTo>
                        <a:pt x="24" y="90"/>
                      </a:lnTo>
                      <a:lnTo>
                        <a:pt x="20" y="88"/>
                      </a:lnTo>
                      <a:lnTo>
                        <a:pt x="16" y="86"/>
                      </a:lnTo>
                      <a:lnTo>
                        <a:pt x="12" y="82"/>
                      </a:lnTo>
                      <a:lnTo>
                        <a:pt x="10" y="80"/>
                      </a:lnTo>
                      <a:lnTo>
                        <a:pt x="12" y="76"/>
                      </a:lnTo>
                      <a:lnTo>
                        <a:pt x="16" y="70"/>
                      </a:lnTo>
                      <a:lnTo>
                        <a:pt x="14" y="64"/>
                      </a:lnTo>
                      <a:lnTo>
                        <a:pt x="10" y="60"/>
                      </a:lnTo>
                      <a:lnTo>
                        <a:pt x="8" y="56"/>
                      </a:lnTo>
                      <a:lnTo>
                        <a:pt x="6" y="52"/>
                      </a:lnTo>
                      <a:lnTo>
                        <a:pt x="2" y="50"/>
                      </a:lnTo>
                      <a:lnTo>
                        <a:pt x="0" y="44"/>
                      </a:lnTo>
                      <a:lnTo>
                        <a:pt x="2" y="36"/>
                      </a:lnTo>
                      <a:lnTo>
                        <a:pt x="6" y="28"/>
                      </a:lnTo>
                      <a:lnTo>
                        <a:pt x="18" y="16"/>
                      </a:lnTo>
                      <a:lnTo>
                        <a:pt x="26" y="6"/>
                      </a:lnTo>
                      <a:lnTo>
                        <a:pt x="28" y="12"/>
                      </a:lnTo>
                      <a:lnTo>
                        <a:pt x="30" y="16"/>
                      </a:lnTo>
                      <a:lnTo>
                        <a:pt x="30" y="20"/>
                      </a:lnTo>
                      <a:lnTo>
                        <a:pt x="28" y="24"/>
                      </a:lnTo>
                      <a:lnTo>
                        <a:pt x="24" y="28"/>
                      </a:lnTo>
                      <a:lnTo>
                        <a:pt x="24" y="34"/>
                      </a:lnTo>
                      <a:lnTo>
                        <a:pt x="24" y="44"/>
                      </a:lnTo>
                      <a:lnTo>
                        <a:pt x="28" y="48"/>
                      </a:lnTo>
                      <a:lnTo>
                        <a:pt x="30" y="48"/>
                      </a:lnTo>
                      <a:lnTo>
                        <a:pt x="34" y="46"/>
                      </a:lnTo>
                      <a:lnTo>
                        <a:pt x="38" y="44"/>
                      </a:lnTo>
                      <a:lnTo>
                        <a:pt x="40" y="38"/>
                      </a:lnTo>
                      <a:lnTo>
                        <a:pt x="38" y="34"/>
                      </a:lnTo>
                      <a:lnTo>
                        <a:pt x="36" y="30"/>
                      </a:lnTo>
                      <a:lnTo>
                        <a:pt x="32" y="26"/>
                      </a:lnTo>
                      <a:lnTo>
                        <a:pt x="30" y="24"/>
                      </a:lnTo>
                      <a:lnTo>
                        <a:pt x="32" y="20"/>
                      </a:lnTo>
                      <a:lnTo>
                        <a:pt x="34" y="16"/>
                      </a:lnTo>
                      <a:lnTo>
                        <a:pt x="44" y="10"/>
                      </a:lnTo>
                      <a:lnTo>
                        <a:pt x="50" y="4"/>
                      </a:lnTo>
                      <a:lnTo>
                        <a:pt x="58" y="0"/>
                      </a:lnTo>
                      <a:lnTo>
                        <a:pt x="62" y="4"/>
                      </a:lnTo>
                      <a:lnTo>
                        <a:pt x="66" y="4"/>
                      </a:lnTo>
                      <a:lnTo>
                        <a:pt x="70" y="6"/>
                      </a:lnTo>
                      <a:lnTo>
                        <a:pt x="76" y="6"/>
                      </a:lnTo>
                      <a:lnTo>
                        <a:pt x="82" y="12"/>
                      </a:lnTo>
                      <a:lnTo>
                        <a:pt x="88" y="18"/>
                      </a:lnTo>
                      <a:lnTo>
                        <a:pt x="94" y="20"/>
                      </a:lnTo>
                      <a:lnTo>
                        <a:pt x="106" y="22"/>
                      </a:lnTo>
                      <a:lnTo>
                        <a:pt x="114" y="22"/>
                      </a:lnTo>
                      <a:lnTo>
                        <a:pt x="120" y="24"/>
                      </a:lnTo>
                      <a:lnTo>
                        <a:pt x="126" y="26"/>
                      </a:lnTo>
                      <a:lnTo>
                        <a:pt x="132" y="28"/>
                      </a:lnTo>
                      <a:lnTo>
                        <a:pt x="146" y="24"/>
                      </a:lnTo>
                      <a:lnTo>
                        <a:pt x="162" y="20"/>
                      </a:lnTo>
                      <a:lnTo>
                        <a:pt x="174" y="16"/>
                      </a:lnTo>
                      <a:lnTo>
                        <a:pt x="176" y="16"/>
                      </a:lnTo>
                      <a:lnTo>
                        <a:pt x="174" y="18"/>
                      </a:lnTo>
                      <a:lnTo>
                        <a:pt x="170" y="24"/>
                      </a:lnTo>
                      <a:lnTo>
                        <a:pt x="170" y="26"/>
                      </a:lnTo>
                      <a:lnTo>
                        <a:pt x="174" y="34"/>
                      </a:lnTo>
                      <a:lnTo>
                        <a:pt x="180" y="32"/>
                      </a:lnTo>
                      <a:lnTo>
                        <a:pt x="184" y="34"/>
                      </a:lnTo>
                      <a:lnTo>
                        <a:pt x="190" y="38"/>
                      </a:lnTo>
                      <a:lnTo>
                        <a:pt x="194" y="40"/>
                      </a:lnTo>
                      <a:lnTo>
                        <a:pt x="196" y="46"/>
                      </a:lnTo>
                      <a:lnTo>
                        <a:pt x="196" y="52"/>
                      </a:lnTo>
                      <a:lnTo>
                        <a:pt x="192" y="56"/>
                      </a:lnTo>
                      <a:lnTo>
                        <a:pt x="200" y="54"/>
                      </a:lnTo>
                      <a:lnTo>
                        <a:pt x="204" y="54"/>
                      </a:lnTo>
                      <a:lnTo>
                        <a:pt x="208" y="56"/>
                      </a:lnTo>
                      <a:lnTo>
                        <a:pt x="214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83" name="ï$ḻidé">
                  <a:extLst>
                    <a:ext uri="{FF2B5EF4-FFF2-40B4-BE49-F238E27FC236}">
                      <a16:creationId xmlns:a16="http://schemas.microsoft.com/office/drawing/2014/main" id="{691C30D9-2FFF-4C71-8EA7-8E3F067ABB56}"/>
                    </a:ext>
                  </a:extLst>
                </p:cNvPr>
                <p:cNvSpPr/>
                <p:nvPr/>
              </p:nvSpPr>
              <p:spPr bwMode="auto">
                <a:xfrm>
                  <a:off x="2282040" y="3716358"/>
                  <a:ext cx="1104527" cy="1164279"/>
                </a:xfrm>
                <a:custGeom>
                  <a:avLst/>
                  <a:gdLst>
                    <a:gd name="T0" fmla="*/ 2147483647 w 632"/>
                    <a:gd name="T1" fmla="*/ 2147483647 h 698"/>
                    <a:gd name="T2" fmla="*/ 2147483647 w 632"/>
                    <a:gd name="T3" fmla="*/ 2147483647 h 698"/>
                    <a:gd name="T4" fmla="*/ 2147483647 w 632"/>
                    <a:gd name="T5" fmla="*/ 2147483647 h 698"/>
                    <a:gd name="T6" fmla="*/ 2147483647 w 632"/>
                    <a:gd name="T7" fmla="*/ 2147483647 h 698"/>
                    <a:gd name="T8" fmla="*/ 2147483647 w 632"/>
                    <a:gd name="T9" fmla="*/ 2147483647 h 698"/>
                    <a:gd name="T10" fmla="*/ 2147483647 w 632"/>
                    <a:gd name="T11" fmla="*/ 2147483647 h 698"/>
                    <a:gd name="T12" fmla="*/ 2147483647 w 632"/>
                    <a:gd name="T13" fmla="*/ 2147483647 h 698"/>
                    <a:gd name="T14" fmla="*/ 2147483647 w 632"/>
                    <a:gd name="T15" fmla="*/ 2147483647 h 698"/>
                    <a:gd name="T16" fmla="*/ 2147483647 w 632"/>
                    <a:gd name="T17" fmla="*/ 2147483647 h 698"/>
                    <a:gd name="T18" fmla="*/ 2147483647 w 632"/>
                    <a:gd name="T19" fmla="*/ 2147483647 h 698"/>
                    <a:gd name="T20" fmla="*/ 2147483647 w 632"/>
                    <a:gd name="T21" fmla="*/ 2147483647 h 698"/>
                    <a:gd name="T22" fmla="*/ 2147483647 w 632"/>
                    <a:gd name="T23" fmla="*/ 2147483647 h 698"/>
                    <a:gd name="T24" fmla="*/ 2147483647 w 632"/>
                    <a:gd name="T25" fmla="*/ 2147483647 h 698"/>
                    <a:gd name="T26" fmla="*/ 2147483647 w 632"/>
                    <a:gd name="T27" fmla="*/ 2147483647 h 698"/>
                    <a:gd name="T28" fmla="*/ 2147483647 w 632"/>
                    <a:gd name="T29" fmla="*/ 2147483647 h 698"/>
                    <a:gd name="T30" fmla="*/ 0 w 632"/>
                    <a:gd name="T31" fmla="*/ 2147483647 h 698"/>
                    <a:gd name="T32" fmla="*/ 2147483647 w 632"/>
                    <a:gd name="T33" fmla="*/ 2147483647 h 698"/>
                    <a:gd name="T34" fmla="*/ 2147483647 w 632"/>
                    <a:gd name="T35" fmla="*/ 2147483647 h 698"/>
                    <a:gd name="T36" fmla="*/ 2147483647 w 632"/>
                    <a:gd name="T37" fmla="*/ 2147483647 h 698"/>
                    <a:gd name="T38" fmla="*/ 2147483647 w 632"/>
                    <a:gd name="T39" fmla="*/ 2147483647 h 698"/>
                    <a:gd name="T40" fmla="*/ 2147483647 w 632"/>
                    <a:gd name="T41" fmla="*/ 2147483647 h 698"/>
                    <a:gd name="T42" fmla="*/ 2147483647 w 632"/>
                    <a:gd name="T43" fmla="*/ 2147483647 h 698"/>
                    <a:gd name="T44" fmla="*/ 2147483647 w 632"/>
                    <a:gd name="T45" fmla="*/ 2147483647 h 698"/>
                    <a:gd name="T46" fmla="*/ 2147483647 w 632"/>
                    <a:gd name="T47" fmla="*/ 2147483647 h 698"/>
                    <a:gd name="T48" fmla="*/ 2147483647 w 632"/>
                    <a:gd name="T49" fmla="*/ 2147483647 h 698"/>
                    <a:gd name="T50" fmla="*/ 2147483647 w 632"/>
                    <a:gd name="T51" fmla="*/ 2147483647 h 698"/>
                    <a:gd name="T52" fmla="*/ 2147483647 w 632"/>
                    <a:gd name="T53" fmla="*/ 2147483647 h 698"/>
                    <a:gd name="T54" fmla="*/ 2147483647 w 632"/>
                    <a:gd name="T55" fmla="*/ 2147483647 h 698"/>
                    <a:gd name="T56" fmla="*/ 2147483647 w 632"/>
                    <a:gd name="T57" fmla="*/ 2147483647 h 698"/>
                    <a:gd name="T58" fmla="*/ 2147483647 w 632"/>
                    <a:gd name="T59" fmla="*/ 2147483647 h 698"/>
                    <a:gd name="T60" fmla="*/ 2147483647 w 632"/>
                    <a:gd name="T61" fmla="*/ 2147483647 h 698"/>
                    <a:gd name="T62" fmla="*/ 2147483647 w 632"/>
                    <a:gd name="T63" fmla="*/ 2147483647 h 698"/>
                    <a:gd name="T64" fmla="*/ 2147483647 w 632"/>
                    <a:gd name="T65" fmla="*/ 2147483647 h 698"/>
                    <a:gd name="T66" fmla="*/ 2147483647 w 632"/>
                    <a:gd name="T67" fmla="*/ 2147483647 h 698"/>
                    <a:gd name="T68" fmla="*/ 2147483647 w 632"/>
                    <a:gd name="T69" fmla="*/ 2147483647 h 698"/>
                    <a:gd name="T70" fmla="*/ 2147483647 w 632"/>
                    <a:gd name="T71" fmla="*/ 2147483647 h 698"/>
                    <a:gd name="T72" fmla="*/ 2147483647 w 632"/>
                    <a:gd name="T73" fmla="*/ 2147483647 h 698"/>
                    <a:gd name="T74" fmla="*/ 2147483647 w 632"/>
                    <a:gd name="T75" fmla="*/ 2147483647 h 698"/>
                    <a:gd name="T76" fmla="*/ 2147483647 w 632"/>
                    <a:gd name="T77" fmla="*/ 2147483647 h 698"/>
                    <a:gd name="T78" fmla="*/ 2147483647 w 632"/>
                    <a:gd name="T79" fmla="*/ 2147483647 h 698"/>
                    <a:gd name="T80" fmla="*/ 2147483647 w 632"/>
                    <a:gd name="T81" fmla="*/ 2147483647 h 698"/>
                    <a:gd name="T82" fmla="*/ 2147483647 w 632"/>
                    <a:gd name="T83" fmla="*/ 2147483647 h 698"/>
                    <a:gd name="T84" fmla="*/ 2147483647 w 632"/>
                    <a:gd name="T85" fmla="*/ 2147483647 h 698"/>
                    <a:gd name="T86" fmla="*/ 2147483647 w 632"/>
                    <a:gd name="T87" fmla="*/ 2147483647 h 698"/>
                    <a:gd name="T88" fmla="*/ 2147483647 w 632"/>
                    <a:gd name="T89" fmla="*/ 2147483647 h 698"/>
                    <a:gd name="T90" fmla="*/ 2147483647 w 632"/>
                    <a:gd name="T91" fmla="*/ 2147483647 h 698"/>
                    <a:gd name="T92" fmla="*/ 2147483647 w 632"/>
                    <a:gd name="T93" fmla="*/ 2147483647 h 698"/>
                    <a:gd name="T94" fmla="*/ 2147483647 w 632"/>
                    <a:gd name="T95" fmla="*/ 2147483647 h 698"/>
                    <a:gd name="T96" fmla="*/ 2147483647 w 632"/>
                    <a:gd name="T97" fmla="*/ 2147483647 h 698"/>
                    <a:gd name="T98" fmla="*/ 2147483647 w 632"/>
                    <a:gd name="T99" fmla="*/ 2147483647 h 698"/>
                    <a:gd name="T100" fmla="*/ 2147483647 w 632"/>
                    <a:gd name="T101" fmla="*/ 2147483647 h 698"/>
                    <a:gd name="T102" fmla="*/ 2147483647 w 632"/>
                    <a:gd name="T103" fmla="*/ 2147483647 h 698"/>
                    <a:gd name="T104" fmla="*/ 2147483647 w 632"/>
                    <a:gd name="T105" fmla="*/ 2147483647 h 698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w 632"/>
                    <a:gd name="T160" fmla="*/ 0 h 698"/>
                    <a:gd name="T161" fmla="*/ 632 w 632"/>
                    <a:gd name="T162" fmla="*/ 698 h 698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T159" t="T160" r="T161" b="T162"/>
                  <a:pathLst>
                    <a:path w="632" h="698">
                      <a:moveTo>
                        <a:pt x="362" y="12"/>
                      </a:moveTo>
                      <a:lnTo>
                        <a:pt x="356" y="26"/>
                      </a:lnTo>
                      <a:lnTo>
                        <a:pt x="348" y="38"/>
                      </a:lnTo>
                      <a:lnTo>
                        <a:pt x="342" y="44"/>
                      </a:lnTo>
                      <a:lnTo>
                        <a:pt x="336" y="50"/>
                      </a:lnTo>
                      <a:lnTo>
                        <a:pt x="330" y="54"/>
                      </a:lnTo>
                      <a:lnTo>
                        <a:pt x="320" y="54"/>
                      </a:lnTo>
                      <a:lnTo>
                        <a:pt x="314" y="54"/>
                      </a:lnTo>
                      <a:lnTo>
                        <a:pt x="308" y="52"/>
                      </a:lnTo>
                      <a:lnTo>
                        <a:pt x="306" y="50"/>
                      </a:lnTo>
                      <a:lnTo>
                        <a:pt x="304" y="44"/>
                      </a:lnTo>
                      <a:lnTo>
                        <a:pt x="294" y="48"/>
                      </a:lnTo>
                      <a:lnTo>
                        <a:pt x="282" y="52"/>
                      </a:lnTo>
                      <a:lnTo>
                        <a:pt x="282" y="62"/>
                      </a:lnTo>
                      <a:lnTo>
                        <a:pt x="280" y="60"/>
                      </a:lnTo>
                      <a:lnTo>
                        <a:pt x="276" y="58"/>
                      </a:lnTo>
                      <a:lnTo>
                        <a:pt x="274" y="56"/>
                      </a:lnTo>
                      <a:lnTo>
                        <a:pt x="270" y="56"/>
                      </a:lnTo>
                      <a:lnTo>
                        <a:pt x="264" y="56"/>
                      </a:lnTo>
                      <a:lnTo>
                        <a:pt x="260" y="58"/>
                      </a:lnTo>
                      <a:lnTo>
                        <a:pt x="254" y="64"/>
                      </a:lnTo>
                      <a:lnTo>
                        <a:pt x="248" y="68"/>
                      </a:lnTo>
                      <a:lnTo>
                        <a:pt x="244" y="70"/>
                      </a:lnTo>
                      <a:lnTo>
                        <a:pt x="238" y="70"/>
                      </a:lnTo>
                      <a:lnTo>
                        <a:pt x="234" y="70"/>
                      </a:lnTo>
                      <a:lnTo>
                        <a:pt x="232" y="68"/>
                      </a:lnTo>
                      <a:lnTo>
                        <a:pt x="226" y="62"/>
                      </a:lnTo>
                      <a:lnTo>
                        <a:pt x="224" y="54"/>
                      </a:lnTo>
                      <a:lnTo>
                        <a:pt x="222" y="44"/>
                      </a:lnTo>
                      <a:lnTo>
                        <a:pt x="224" y="38"/>
                      </a:lnTo>
                      <a:lnTo>
                        <a:pt x="226" y="34"/>
                      </a:lnTo>
                      <a:lnTo>
                        <a:pt x="226" y="30"/>
                      </a:lnTo>
                      <a:lnTo>
                        <a:pt x="226" y="26"/>
                      </a:lnTo>
                      <a:lnTo>
                        <a:pt x="226" y="20"/>
                      </a:lnTo>
                      <a:lnTo>
                        <a:pt x="224" y="14"/>
                      </a:lnTo>
                      <a:lnTo>
                        <a:pt x="220" y="10"/>
                      </a:lnTo>
                      <a:lnTo>
                        <a:pt x="220" y="8"/>
                      </a:lnTo>
                      <a:lnTo>
                        <a:pt x="220" y="0"/>
                      </a:lnTo>
                      <a:lnTo>
                        <a:pt x="208" y="0"/>
                      </a:lnTo>
                      <a:lnTo>
                        <a:pt x="208" y="6"/>
                      </a:lnTo>
                      <a:lnTo>
                        <a:pt x="204" y="10"/>
                      </a:lnTo>
                      <a:lnTo>
                        <a:pt x="200" y="12"/>
                      </a:lnTo>
                      <a:lnTo>
                        <a:pt x="196" y="16"/>
                      </a:lnTo>
                      <a:lnTo>
                        <a:pt x="182" y="22"/>
                      </a:lnTo>
                      <a:lnTo>
                        <a:pt x="178" y="26"/>
                      </a:lnTo>
                      <a:lnTo>
                        <a:pt x="174" y="30"/>
                      </a:lnTo>
                      <a:lnTo>
                        <a:pt x="162" y="24"/>
                      </a:lnTo>
                      <a:lnTo>
                        <a:pt x="156" y="20"/>
                      </a:lnTo>
                      <a:lnTo>
                        <a:pt x="146" y="18"/>
                      </a:lnTo>
                      <a:lnTo>
                        <a:pt x="154" y="38"/>
                      </a:lnTo>
                      <a:lnTo>
                        <a:pt x="158" y="46"/>
                      </a:lnTo>
                      <a:lnTo>
                        <a:pt x="160" y="48"/>
                      </a:lnTo>
                      <a:lnTo>
                        <a:pt x="164" y="52"/>
                      </a:lnTo>
                      <a:lnTo>
                        <a:pt x="158" y="62"/>
                      </a:lnTo>
                      <a:lnTo>
                        <a:pt x="146" y="70"/>
                      </a:lnTo>
                      <a:lnTo>
                        <a:pt x="136" y="76"/>
                      </a:lnTo>
                      <a:lnTo>
                        <a:pt x="128" y="80"/>
                      </a:lnTo>
                      <a:lnTo>
                        <a:pt x="120" y="80"/>
                      </a:lnTo>
                      <a:lnTo>
                        <a:pt x="114" y="80"/>
                      </a:lnTo>
                      <a:lnTo>
                        <a:pt x="110" y="78"/>
                      </a:lnTo>
                      <a:lnTo>
                        <a:pt x="108" y="74"/>
                      </a:lnTo>
                      <a:lnTo>
                        <a:pt x="108" y="64"/>
                      </a:lnTo>
                      <a:lnTo>
                        <a:pt x="104" y="54"/>
                      </a:lnTo>
                      <a:lnTo>
                        <a:pt x="90" y="62"/>
                      </a:lnTo>
                      <a:lnTo>
                        <a:pt x="80" y="64"/>
                      </a:lnTo>
                      <a:lnTo>
                        <a:pt x="68" y="64"/>
                      </a:lnTo>
                      <a:lnTo>
                        <a:pt x="62" y="68"/>
                      </a:lnTo>
                      <a:lnTo>
                        <a:pt x="64" y="68"/>
                      </a:lnTo>
                      <a:lnTo>
                        <a:pt x="66" y="70"/>
                      </a:lnTo>
                      <a:lnTo>
                        <a:pt x="68" y="74"/>
                      </a:lnTo>
                      <a:lnTo>
                        <a:pt x="72" y="76"/>
                      </a:lnTo>
                      <a:lnTo>
                        <a:pt x="72" y="84"/>
                      </a:lnTo>
                      <a:lnTo>
                        <a:pt x="66" y="84"/>
                      </a:lnTo>
                      <a:lnTo>
                        <a:pt x="62" y="86"/>
                      </a:lnTo>
                      <a:lnTo>
                        <a:pt x="60" y="90"/>
                      </a:lnTo>
                      <a:lnTo>
                        <a:pt x="58" y="92"/>
                      </a:lnTo>
                      <a:lnTo>
                        <a:pt x="60" y="98"/>
                      </a:lnTo>
                      <a:lnTo>
                        <a:pt x="62" y="104"/>
                      </a:lnTo>
                      <a:lnTo>
                        <a:pt x="66" y="110"/>
                      </a:lnTo>
                      <a:lnTo>
                        <a:pt x="68" y="116"/>
                      </a:lnTo>
                      <a:lnTo>
                        <a:pt x="66" y="140"/>
                      </a:lnTo>
                      <a:lnTo>
                        <a:pt x="62" y="168"/>
                      </a:lnTo>
                      <a:lnTo>
                        <a:pt x="62" y="172"/>
                      </a:lnTo>
                      <a:lnTo>
                        <a:pt x="58" y="174"/>
                      </a:lnTo>
                      <a:lnTo>
                        <a:pt x="46" y="176"/>
                      </a:lnTo>
                      <a:lnTo>
                        <a:pt x="36" y="178"/>
                      </a:lnTo>
                      <a:lnTo>
                        <a:pt x="26" y="180"/>
                      </a:lnTo>
                      <a:lnTo>
                        <a:pt x="20" y="184"/>
                      </a:lnTo>
                      <a:lnTo>
                        <a:pt x="18" y="188"/>
                      </a:lnTo>
                      <a:lnTo>
                        <a:pt x="16" y="196"/>
                      </a:lnTo>
                      <a:lnTo>
                        <a:pt x="14" y="204"/>
                      </a:lnTo>
                      <a:lnTo>
                        <a:pt x="10" y="216"/>
                      </a:lnTo>
                      <a:lnTo>
                        <a:pt x="8" y="220"/>
                      </a:lnTo>
                      <a:lnTo>
                        <a:pt x="6" y="222"/>
                      </a:lnTo>
                      <a:lnTo>
                        <a:pt x="2" y="226"/>
                      </a:lnTo>
                      <a:lnTo>
                        <a:pt x="0" y="230"/>
                      </a:lnTo>
                      <a:lnTo>
                        <a:pt x="2" y="236"/>
                      </a:lnTo>
                      <a:lnTo>
                        <a:pt x="4" y="240"/>
                      </a:lnTo>
                      <a:lnTo>
                        <a:pt x="8" y="248"/>
                      </a:lnTo>
                      <a:lnTo>
                        <a:pt x="14" y="256"/>
                      </a:lnTo>
                      <a:lnTo>
                        <a:pt x="16" y="260"/>
                      </a:lnTo>
                      <a:lnTo>
                        <a:pt x="16" y="266"/>
                      </a:lnTo>
                      <a:lnTo>
                        <a:pt x="24" y="268"/>
                      </a:lnTo>
                      <a:lnTo>
                        <a:pt x="30" y="272"/>
                      </a:lnTo>
                      <a:lnTo>
                        <a:pt x="36" y="278"/>
                      </a:lnTo>
                      <a:lnTo>
                        <a:pt x="40" y="280"/>
                      </a:lnTo>
                      <a:lnTo>
                        <a:pt x="44" y="278"/>
                      </a:lnTo>
                      <a:lnTo>
                        <a:pt x="46" y="278"/>
                      </a:lnTo>
                      <a:lnTo>
                        <a:pt x="48" y="270"/>
                      </a:lnTo>
                      <a:lnTo>
                        <a:pt x="58" y="270"/>
                      </a:lnTo>
                      <a:lnTo>
                        <a:pt x="58" y="286"/>
                      </a:lnTo>
                      <a:lnTo>
                        <a:pt x="58" y="292"/>
                      </a:lnTo>
                      <a:lnTo>
                        <a:pt x="60" y="294"/>
                      </a:lnTo>
                      <a:lnTo>
                        <a:pt x="62" y="296"/>
                      </a:lnTo>
                      <a:lnTo>
                        <a:pt x="64" y="296"/>
                      </a:lnTo>
                      <a:lnTo>
                        <a:pt x="66" y="296"/>
                      </a:lnTo>
                      <a:lnTo>
                        <a:pt x="74" y="298"/>
                      </a:lnTo>
                      <a:lnTo>
                        <a:pt x="86" y="300"/>
                      </a:lnTo>
                      <a:lnTo>
                        <a:pt x="94" y="296"/>
                      </a:lnTo>
                      <a:lnTo>
                        <a:pt x="102" y="290"/>
                      </a:lnTo>
                      <a:lnTo>
                        <a:pt x="116" y="280"/>
                      </a:lnTo>
                      <a:lnTo>
                        <a:pt x="122" y="276"/>
                      </a:lnTo>
                      <a:lnTo>
                        <a:pt x="130" y="274"/>
                      </a:lnTo>
                      <a:lnTo>
                        <a:pt x="136" y="274"/>
                      </a:lnTo>
                      <a:lnTo>
                        <a:pt x="138" y="276"/>
                      </a:lnTo>
                      <a:lnTo>
                        <a:pt x="140" y="280"/>
                      </a:lnTo>
                      <a:lnTo>
                        <a:pt x="140" y="284"/>
                      </a:lnTo>
                      <a:lnTo>
                        <a:pt x="138" y="294"/>
                      </a:lnTo>
                      <a:lnTo>
                        <a:pt x="140" y="304"/>
                      </a:lnTo>
                      <a:lnTo>
                        <a:pt x="144" y="310"/>
                      </a:lnTo>
                      <a:lnTo>
                        <a:pt x="148" y="318"/>
                      </a:lnTo>
                      <a:lnTo>
                        <a:pt x="158" y="324"/>
                      </a:lnTo>
                      <a:lnTo>
                        <a:pt x="168" y="328"/>
                      </a:lnTo>
                      <a:lnTo>
                        <a:pt x="172" y="326"/>
                      </a:lnTo>
                      <a:lnTo>
                        <a:pt x="174" y="328"/>
                      </a:lnTo>
                      <a:lnTo>
                        <a:pt x="178" y="332"/>
                      </a:lnTo>
                      <a:lnTo>
                        <a:pt x="182" y="334"/>
                      </a:lnTo>
                      <a:lnTo>
                        <a:pt x="188" y="336"/>
                      </a:lnTo>
                      <a:lnTo>
                        <a:pt x="188" y="340"/>
                      </a:lnTo>
                      <a:lnTo>
                        <a:pt x="190" y="342"/>
                      </a:lnTo>
                      <a:lnTo>
                        <a:pt x="194" y="342"/>
                      </a:lnTo>
                      <a:lnTo>
                        <a:pt x="198" y="342"/>
                      </a:lnTo>
                      <a:lnTo>
                        <a:pt x="208" y="340"/>
                      </a:lnTo>
                      <a:lnTo>
                        <a:pt x="212" y="342"/>
                      </a:lnTo>
                      <a:lnTo>
                        <a:pt x="216" y="344"/>
                      </a:lnTo>
                      <a:lnTo>
                        <a:pt x="220" y="354"/>
                      </a:lnTo>
                      <a:lnTo>
                        <a:pt x="222" y="364"/>
                      </a:lnTo>
                      <a:lnTo>
                        <a:pt x="224" y="366"/>
                      </a:lnTo>
                      <a:lnTo>
                        <a:pt x="226" y="368"/>
                      </a:lnTo>
                      <a:lnTo>
                        <a:pt x="226" y="376"/>
                      </a:lnTo>
                      <a:lnTo>
                        <a:pt x="226" y="382"/>
                      </a:lnTo>
                      <a:lnTo>
                        <a:pt x="228" y="386"/>
                      </a:lnTo>
                      <a:lnTo>
                        <a:pt x="232" y="390"/>
                      </a:lnTo>
                      <a:lnTo>
                        <a:pt x="242" y="392"/>
                      </a:lnTo>
                      <a:lnTo>
                        <a:pt x="254" y="394"/>
                      </a:lnTo>
                      <a:lnTo>
                        <a:pt x="254" y="400"/>
                      </a:lnTo>
                      <a:lnTo>
                        <a:pt x="254" y="404"/>
                      </a:lnTo>
                      <a:lnTo>
                        <a:pt x="258" y="408"/>
                      </a:lnTo>
                      <a:lnTo>
                        <a:pt x="260" y="412"/>
                      </a:lnTo>
                      <a:lnTo>
                        <a:pt x="268" y="420"/>
                      </a:lnTo>
                      <a:lnTo>
                        <a:pt x="270" y="422"/>
                      </a:lnTo>
                      <a:lnTo>
                        <a:pt x="270" y="430"/>
                      </a:lnTo>
                      <a:lnTo>
                        <a:pt x="270" y="436"/>
                      </a:lnTo>
                      <a:lnTo>
                        <a:pt x="266" y="444"/>
                      </a:lnTo>
                      <a:lnTo>
                        <a:pt x="264" y="448"/>
                      </a:lnTo>
                      <a:lnTo>
                        <a:pt x="264" y="454"/>
                      </a:lnTo>
                      <a:lnTo>
                        <a:pt x="264" y="464"/>
                      </a:lnTo>
                      <a:lnTo>
                        <a:pt x="270" y="480"/>
                      </a:lnTo>
                      <a:lnTo>
                        <a:pt x="276" y="496"/>
                      </a:lnTo>
                      <a:lnTo>
                        <a:pt x="278" y="500"/>
                      </a:lnTo>
                      <a:lnTo>
                        <a:pt x="282" y="502"/>
                      </a:lnTo>
                      <a:lnTo>
                        <a:pt x="292" y="502"/>
                      </a:lnTo>
                      <a:lnTo>
                        <a:pt x="300" y="504"/>
                      </a:lnTo>
                      <a:lnTo>
                        <a:pt x="306" y="508"/>
                      </a:lnTo>
                      <a:lnTo>
                        <a:pt x="308" y="514"/>
                      </a:lnTo>
                      <a:lnTo>
                        <a:pt x="314" y="526"/>
                      </a:lnTo>
                      <a:lnTo>
                        <a:pt x="320" y="536"/>
                      </a:lnTo>
                      <a:lnTo>
                        <a:pt x="322" y="532"/>
                      </a:lnTo>
                      <a:lnTo>
                        <a:pt x="326" y="530"/>
                      </a:lnTo>
                      <a:lnTo>
                        <a:pt x="328" y="528"/>
                      </a:lnTo>
                      <a:lnTo>
                        <a:pt x="332" y="530"/>
                      </a:lnTo>
                      <a:lnTo>
                        <a:pt x="332" y="534"/>
                      </a:lnTo>
                      <a:lnTo>
                        <a:pt x="332" y="540"/>
                      </a:lnTo>
                      <a:lnTo>
                        <a:pt x="332" y="554"/>
                      </a:lnTo>
                      <a:lnTo>
                        <a:pt x="332" y="564"/>
                      </a:lnTo>
                      <a:lnTo>
                        <a:pt x="338" y="564"/>
                      </a:lnTo>
                      <a:lnTo>
                        <a:pt x="344" y="562"/>
                      </a:lnTo>
                      <a:lnTo>
                        <a:pt x="346" y="572"/>
                      </a:lnTo>
                      <a:lnTo>
                        <a:pt x="348" y="582"/>
                      </a:lnTo>
                      <a:lnTo>
                        <a:pt x="348" y="586"/>
                      </a:lnTo>
                      <a:lnTo>
                        <a:pt x="346" y="590"/>
                      </a:lnTo>
                      <a:lnTo>
                        <a:pt x="340" y="596"/>
                      </a:lnTo>
                      <a:lnTo>
                        <a:pt x="326" y="602"/>
                      </a:lnTo>
                      <a:lnTo>
                        <a:pt x="318" y="610"/>
                      </a:lnTo>
                      <a:lnTo>
                        <a:pt x="308" y="622"/>
                      </a:lnTo>
                      <a:lnTo>
                        <a:pt x="302" y="636"/>
                      </a:lnTo>
                      <a:lnTo>
                        <a:pt x="298" y="642"/>
                      </a:lnTo>
                      <a:lnTo>
                        <a:pt x="298" y="648"/>
                      </a:lnTo>
                      <a:lnTo>
                        <a:pt x="308" y="648"/>
                      </a:lnTo>
                      <a:lnTo>
                        <a:pt x="318" y="652"/>
                      </a:lnTo>
                      <a:lnTo>
                        <a:pt x="330" y="660"/>
                      </a:lnTo>
                      <a:lnTo>
                        <a:pt x="340" y="666"/>
                      </a:lnTo>
                      <a:lnTo>
                        <a:pt x="362" y="684"/>
                      </a:lnTo>
                      <a:lnTo>
                        <a:pt x="380" y="698"/>
                      </a:lnTo>
                      <a:lnTo>
                        <a:pt x="382" y="686"/>
                      </a:lnTo>
                      <a:lnTo>
                        <a:pt x="384" y="674"/>
                      </a:lnTo>
                      <a:lnTo>
                        <a:pt x="390" y="672"/>
                      </a:lnTo>
                      <a:lnTo>
                        <a:pt x="396" y="668"/>
                      </a:lnTo>
                      <a:lnTo>
                        <a:pt x="402" y="664"/>
                      </a:lnTo>
                      <a:lnTo>
                        <a:pt x="406" y="656"/>
                      </a:lnTo>
                      <a:lnTo>
                        <a:pt x="414" y="638"/>
                      </a:lnTo>
                      <a:lnTo>
                        <a:pt x="418" y="624"/>
                      </a:lnTo>
                      <a:lnTo>
                        <a:pt x="422" y="620"/>
                      </a:lnTo>
                      <a:lnTo>
                        <a:pt x="424" y="620"/>
                      </a:lnTo>
                      <a:lnTo>
                        <a:pt x="426" y="618"/>
                      </a:lnTo>
                      <a:lnTo>
                        <a:pt x="430" y="614"/>
                      </a:lnTo>
                      <a:lnTo>
                        <a:pt x="436" y="596"/>
                      </a:lnTo>
                      <a:lnTo>
                        <a:pt x="434" y="594"/>
                      </a:lnTo>
                      <a:lnTo>
                        <a:pt x="432" y="592"/>
                      </a:lnTo>
                      <a:lnTo>
                        <a:pt x="428" y="588"/>
                      </a:lnTo>
                      <a:lnTo>
                        <a:pt x="428" y="560"/>
                      </a:lnTo>
                      <a:lnTo>
                        <a:pt x="432" y="554"/>
                      </a:lnTo>
                      <a:lnTo>
                        <a:pt x="438" y="546"/>
                      </a:lnTo>
                      <a:lnTo>
                        <a:pt x="454" y="534"/>
                      </a:lnTo>
                      <a:lnTo>
                        <a:pt x="472" y="524"/>
                      </a:lnTo>
                      <a:lnTo>
                        <a:pt x="488" y="516"/>
                      </a:lnTo>
                      <a:lnTo>
                        <a:pt x="498" y="514"/>
                      </a:lnTo>
                      <a:lnTo>
                        <a:pt x="510" y="514"/>
                      </a:lnTo>
                      <a:lnTo>
                        <a:pt x="522" y="512"/>
                      </a:lnTo>
                      <a:lnTo>
                        <a:pt x="528" y="510"/>
                      </a:lnTo>
                      <a:lnTo>
                        <a:pt x="528" y="506"/>
                      </a:lnTo>
                      <a:lnTo>
                        <a:pt x="538" y="494"/>
                      </a:lnTo>
                      <a:lnTo>
                        <a:pt x="546" y="478"/>
                      </a:lnTo>
                      <a:lnTo>
                        <a:pt x="558" y="448"/>
                      </a:lnTo>
                      <a:lnTo>
                        <a:pt x="560" y="438"/>
                      </a:lnTo>
                      <a:lnTo>
                        <a:pt x="562" y="428"/>
                      </a:lnTo>
                      <a:lnTo>
                        <a:pt x="562" y="420"/>
                      </a:lnTo>
                      <a:lnTo>
                        <a:pt x="564" y="418"/>
                      </a:lnTo>
                      <a:lnTo>
                        <a:pt x="568" y="414"/>
                      </a:lnTo>
                      <a:lnTo>
                        <a:pt x="562" y="412"/>
                      </a:lnTo>
                      <a:lnTo>
                        <a:pt x="572" y="380"/>
                      </a:lnTo>
                      <a:lnTo>
                        <a:pt x="570" y="366"/>
                      </a:lnTo>
                      <a:lnTo>
                        <a:pt x="568" y="360"/>
                      </a:lnTo>
                      <a:lnTo>
                        <a:pt x="568" y="350"/>
                      </a:lnTo>
                      <a:lnTo>
                        <a:pt x="566" y="340"/>
                      </a:lnTo>
                      <a:lnTo>
                        <a:pt x="564" y="338"/>
                      </a:lnTo>
                      <a:lnTo>
                        <a:pt x="566" y="332"/>
                      </a:lnTo>
                      <a:lnTo>
                        <a:pt x="568" y="328"/>
                      </a:lnTo>
                      <a:lnTo>
                        <a:pt x="572" y="326"/>
                      </a:lnTo>
                      <a:lnTo>
                        <a:pt x="580" y="326"/>
                      </a:lnTo>
                      <a:lnTo>
                        <a:pt x="584" y="316"/>
                      </a:lnTo>
                      <a:lnTo>
                        <a:pt x="590" y="306"/>
                      </a:lnTo>
                      <a:lnTo>
                        <a:pt x="590" y="304"/>
                      </a:lnTo>
                      <a:lnTo>
                        <a:pt x="596" y="294"/>
                      </a:lnTo>
                      <a:lnTo>
                        <a:pt x="602" y="284"/>
                      </a:lnTo>
                      <a:lnTo>
                        <a:pt x="614" y="268"/>
                      </a:lnTo>
                      <a:lnTo>
                        <a:pt x="622" y="258"/>
                      </a:lnTo>
                      <a:lnTo>
                        <a:pt x="628" y="250"/>
                      </a:lnTo>
                      <a:lnTo>
                        <a:pt x="630" y="236"/>
                      </a:lnTo>
                      <a:lnTo>
                        <a:pt x="632" y="224"/>
                      </a:lnTo>
                      <a:lnTo>
                        <a:pt x="632" y="208"/>
                      </a:lnTo>
                      <a:lnTo>
                        <a:pt x="628" y="196"/>
                      </a:lnTo>
                      <a:lnTo>
                        <a:pt x="626" y="192"/>
                      </a:lnTo>
                      <a:lnTo>
                        <a:pt x="622" y="186"/>
                      </a:lnTo>
                      <a:lnTo>
                        <a:pt x="618" y="184"/>
                      </a:lnTo>
                      <a:lnTo>
                        <a:pt x="614" y="182"/>
                      </a:lnTo>
                      <a:lnTo>
                        <a:pt x="604" y="182"/>
                      </a:lnTo>
                      <a:lnTo>
                        <a:pt x="594" y="176"/>
                      </a:lnTo>
                      <a:lnTo>
                        <a:pt x="586" y="172"/>
                      </a:lnTo>
                      <a:lnTo>
                        <a:pt x="580" y="166"/>
                      </a:lnTo>
                      <a:lnTo>
                        <a:pt x="566" y="152"/>
                      </a:lnTo>
                      <a:lnTo>
                        <a:pt x="556" y="146"/>
                      </a:lnTo>
                      <a:lnTo>
                        <a:pt x="548" y="142"/>
                      </a:lnTo>
                      <a:lnTo>
                        <a:pt x="538" y="142"/>
                      </a:lnTo>
                      <a:lnTo>
                        <a:pt x="530" y="142"/>
                      </a:lnTo>
                      <a:lnTo>
                        <a:pt x="522" y="144"/>
                      </a:lnTo>
                      <a:lnTo>
                        <a:pt x="512" y="142"/>
                      </a:lnTo>
                      <a:lnTo>
                        <a:pt x="508" y="140"/>
                      </a:lnTo>
                      <a:lnTo>
                        <a:pt x="504" y="136"/>
                      </a:lnTo>
                      <a:lnTo>
                        <a:pt x="500" y="134"/>
                      </a:lnTo>
                      <a:lnTo>
                        <a:pt x="494" y="132"/>
                      </a:lnTo>
                      <a:lnTo>
                        <a:pt x="486" y="134"/>
                      </a:lnTo>
                      <a:lnTo>
                        <a:pt x="480" y="136"/>
                      </a:lnTo>
                      <a:lnTo>
                        <a:pt x="476" y="140"/>
                      </a:lnTo>
                      <a:lnTo>
                        <a:pt x="472" y="142"/>
                      </a:lnTo>
                      <a:lnTo>
                        <a:pt x="470" y="132"/>
                      </a:lnTo>
                      <a:lnTo>
                        <a:pt x="466" y="124"/>
                      </a:lnTo>
                      <a:lnTo>
                        <a:pt x="460" y="120"/>
                      </a:lnTo>
                      <a:lnTo>
                        <a:pt x="454" y="114"/>
                      </a:lnTo>
                      <a:lnTo>
                        <a:pt x="446" y="110"/>
                      </a:lnTo>
                      <a:lnTo>
                        <a:pt x="440" y="106"/>
                      </a:lnTo>
                      <a:lnTo>
                        <a:pt x="430" y="104"/>
                      </a:lnTo>
                      <a:lnTo>
                        <a:pt x="422" y="104"/>
                      </a:lnTo>
                      <a:lnTo>
                        <a:pt x="414" y="102"/>
                      </a:lnTo>
                      <a:lnTo>
                        <a:pt x="412" y="114"/>
                      </a:lnTo>
                      <a:lnTo>
                        <a:pt x="406" y="120"/>
                      </a:lnTo>
                      <a:lnTo>
                        <a:pt x="400" y="126"/>
                      </a:lnTo>
                      <a:lnTo>
                        <a:pt x="394" y="134"/>
                      </a:lnTo>
                      <a:lnTo>
                        <a:pt x="392" y="122"/>
                      </a:lnTo>
                      <a:lnTo>
                        <a:pt x="380" y="122"/>
                      </a:lnTo>
                      <a:lnTo>
                        <a:pt x="370" y="120"/>
                      </a:lnTo>
                      <a:lnTo>
                        <a:pt x="360" y="120"/>
                      </a:lnTo>
                      <a:lnTo>
                        <a:pt x="348" y="120"/>
                      </a:lnTo>
                      <a:lnTo>
                        <a:pt x="358" y="116"/>
                      </a:lnTo>
                      <a:lnTo>
                        <a:pt x="366" y="112"/>
                      </a:lnTo>
                      <a:lnTo>
                        <a:pt x="368" y="104"/>
                      </a:lnTo>
                      <a:lnTo>
                        <a:pt x="358" y="106"/>
                      </a:lnTo>
                      <a:lnTo>
                        <a:pt x="364" y="96"/>
                      </a:lnTo>
                      <a:lnTo>
                        <a:pt x="370" y="86"/>
                      </a:lnTo>
                      <a:lnTo>
                        <a:pt x="374" y="82"/>
                      </a:lnTo>
                      <a:lnTo>
                        <a:pt x="380" y="76"/>
                      </a:lnTo>
                      <a:lnTo>
                        <a:pt x="382" y="70"/>
                      </a:lnTo>
                      <a:lnTo>
                        <a:pt x="386" y="64"/>
                      </a:lnTo>
                      <a:lnTo>
                        <a:pt x="376" y="56"/>
                      </a:lnTo>
                      <a:lnTo>
                        <a:pt x="370" y="50"/>
                      </a:lnTo>
                      <a:lnTo>
                        <a:pt x="368" y="42"/>
                      </a:lnTo>
                      <a:lnTo>
                        <a:pt x="368" y="36"/>
                      </a:lnTo>
                      <a:lnTo>
                        <a:pt x="368" y="28"/>
                      </a:lnTo>
                      <a:lnTo>
                        <a:pt x="368" y="20"/>
                      </a:lnTo>
                      <a:lnTo>
                        <a:pt x="364" y="14"/>
                      </a:lnTo>
                      <a:lnTo>
                        <a:pt x="362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84" name="íślîḍe">
                  <a:extLst>
                    <a:ext uri="{FF2B5EF4-FFF2-40B4-BE49-F238E27FC236}">
                      <a16:creationId xmlns:a16="http://schemas.microsoft.com/office/drawing/2014/main" id="{E28647D2-E750-4FE2-9EE8-FFEEC04B0F81}"/>
                    </a:ext>
                  </a:extLst>
                </p:cNvPr>
                <p:cNvSpPr/>
                <p:nvPr/>
              </p:nvSpPr>
              <p:spPr bwMode="auto">
                <a:xfrm>
                  <a:off x="2083721" y="3827043"/>
                  <a:ext cx="152871" cy="196148"/>
                </a:xfrm>
                <a:custGeom>
                  <a:avLst/>
                  <a:gdLst>
                    <a:gd name="T0" fmla="*/ 2147483647 w 88"/>
                    <a:gd name="T1" fmla="*/ 2147483647 h 118"/>
                    <a:gd name="T2" fmla="*/ 2147483647 w 88"/>
                    <a:gd name="T3" fmla="*/ 2147483647 h 118"/>
                    <a:gd name="T4" fmla="*/ 2147483647 w 88"/>
                    <a:gd name="T5" fmla="*/ 2147483647 h 118"/>
                    <a:gd name="T6" fmla="*/ 2147483647 w 88"/>
                    <a:gd name="T7" fmla="*/ 2147483647 h 118"/>
                    <a:gd name="T8" fmla="*/ 2147483647 w 88"/>
                    <a:gd name="T9" fmla="*/ 2147483647 h 118"/>
                    <a:gd name="T10" fmla="*/ 2147483647 w 88"/>
                    <a:gd name="T11" fmla="*/ 2147483647 h 118"/>
                    <a:gd name="T12" fmla="*/ 2147483647 w 88"/>
                    <a:gd name="T13" fmla="*/ 2147483647 h 118"/>
                    <a:gd name="T14" fmla="*/ 2147483647 w 88"/>
                    <a:gd name="T15" fmla="*/ 2147483647 h 118"/>
                    <a:gd name="T16" fmla="*/ 2147483647 w 88"/>
                    <a:gd name="T17" fmla="*/ 2147483647 h 118"/>
                    <a:gd name="T18" fmla="*/ 2147483647 w 88"/>
                    <a:gd name="T19" fmla="*/ 2147483647 h 118"/>
                    <a:gd name="T20" fmla="*/ 2147483647 w 88"/>
                    <a:gd name="T21" fmla="*/ 2147483647 h 118"/>
                    <a:gd name="T22" fmla="*/ 2147483647 w 88"/>
                    <a:gd name="T23" fmla="*/ 2147483647 h 118"/>
                    <a:gd name="T24" fmla="*/ 2147483647 w 88"/>
                    <a:gd name="T25" fmla="*/ 2147483647 h 118"/>
                    <a:gd name="T26" fmla="*/ 2147483647 w 88"/>
                    <a:gd name="T27" fmla="*/ 2147483647 h 118"/>
                    <a:gd name="T28" fmla="*/ 2147483647 w 88"/>
                    <a:gd name="T29" fmla="*/ 2147483647 h 118"/>
                    <a:gd name="T30" fmla="*/ 2147483647 w 88"/>
                    <a:gd name="T31" fmla="*/ 2147483647 h 118"/>
                    <a:gd name="T32" fmla="*/ 2147483647 w 88"/>
                    <a:gd name="T33" fmla="*/ 2147483647 h 118"/>
                    <a:gd name="T34" fmla="*/ 2147483647 w 88"/>
                    <a:gd name="T35" fmla="*/ 2147483647 h 118"/>
                    <a:gd name="T36" fmla="*/ 2147483647 w 88"/>
                    <a:gd name="T37" fmla="*/ 2147483647 h 118"/>
                    <a:gd name="T38" fmla="*/ 2147483647 w 88"/>
                    <a:gd name="T39" fmla="*/ 2147483647 h 118"/>
                    <a:gd name="T40" fmla="*/ 2147483647 w 88"/>
                    <a:gd name="T41" fmla="*/ 2147483647 h 118"/>
                    <a:gd name="T42" fmla="*/ 2147483647 w 88"/>
                    <a:gd name="T43" fmla="*/ 2147483647 h 118"/>
                    <a:gd name="T44" fmla="*/ 2147483647 w 88"/>
                    <a:gd name="T45" fmla="*/ 2147483647 h 118"/>
                    <a:gd name="T46" fmla="*/ 2147483647 w 88"/>
                    <a:gd name="T47" fmla="*/ 2147483647 h 118"/>
                    <a:gd name="T48" fmla="*/ 2147483647 w 88"/>
                    <a:gd name="T49" fmla="*/ 2147483647 h 118"/>
                    <a:gd name="T50" fmla="*/ 2147483647 w 88"/>
                    <a:gd name="T51" fmla="*/ 2147483647 h 118"/>
                    <a:gd name="T52" fmla="*/ 2147483647 w 88"/>
                    <a:gd name="T53" fmla="*/ 2147483647 h 118"/>
                    <a:gd name="T54" fmla="*/ 2147483647 w 88"/>
                    <a:gd name="T55" fmla="*/ 0 h 118"/>
                    <a:gd name="T56" fmla="*/ 2147483647 w 88"/>
                    <a:gd name="T57" fmla="*/ 2147483647 h 118"/>
                    <a:gd name="T58" fmla="*/ 2147483647 w 88"/>
                    <a:gd name="T59" fmla="*/ 2147483647 h 118"/>
                    <a:gd name="T60" fmla="*/ 2147483647 w 88"/>
                    <a:gd name="T61" fmla="*/ 2147483647 h 118"/>
                    <a:gd name="T62" fmla="*/ 2147483647 w 88"/>
                    <a:gd name="T63" fmla="*/ 2147483647 h 118"/>
                    <a:gd name="T64" fmla="*/ 2147483647 w 88"/>
                    <a:gd name="T65" fmla="*/ 2147483647 h 118"/>
                    <a:gd name="T66" fmla="*/ 2147483647 w 88"/>
                    <a:gd name="T67" fmla="*/ 2147483647 h 118"/>
                    <a:gd name="T68" fmla="*/ 2147483647 w 88"/>
                    <a:gd name="T69" fmla="*/ 2147483647 h 118"/>
                    <a:gd name="T70" fmla="*/ 0 w 88"/>
                    <a:gd name="T71" fmla="*/ 2147483647 h 118"/>
                    <a:gd name="T72" fmla="*/ 2147483647 w 88"/>
                    <a:gd name="T73" fmla="*/ 2147483647 h 118"/>
                    <a:gd name="T74" fmla="*/ 2147483647 w 88"/>
                    <a:gd name="T75" fmla="*/ 2147483647 h 118"/>
                    <a:gd name="T76" fmla="*/ 2147483647 w 88"/>
                    <a:gd name="T77" fmla="*/ 2147483647 h 118"/>
                    <a:gd name="T78" fmla="*/ 2147483647 w 88"/>
                    <a:gd name="T79" fmla="*/ 2147483647 h 118"/>
                    <a:gd name="T80" fmla="*/ 2147483647 w 88"/>
                    <a:gd name="T81" fmla="*/ 2147483647 h 118"/>
                    <a:gd name="T82" fmla="*/ 2147483647 w 88"/>
                    <a:gd name="T83" fmla="*/ 2147483647 h 118"/>
                    <a:gd name="T84" fmla="*/ 2147483647 w 88"/>
                    <a:gd name="T85" fmla="*/ 2147483647 h 118"/>
                    <a:gd name="T86" fmla="*/ 2147483647 w 88"/>
                    <a:gd name="T87" fmla="*/ 2147483647 h 118"/>
                    <a:gd name="T88" fmla="*/ 2147483647 w 88"/>
                    <a:gd name="T89" fmla="*/ 2147483647 h 118"/>
                    <a:gd name="T90" fmla="*/ 2147483647 w 88"/>
                    <a:gd name="T91" fmla="*/ 2147483647 h 118"/>
                    <a:gd name="T92" fmla="*/ 2147483647 w 88"/>
                    <a:gd name="T93" fmla="*/ 2147483647 h 118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w 88"/>
                    <a:gd name="T142" fmla="*/ 0 h 118"/>
                    <a:gd name="T143" fmla="*/ 88 w 88"/>
                    <a:gd name="T144" fmla="*/ 118 h 118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T141" t="T142" r="T143" b="T144"/>
                  <a:pathLst>
                    <a:path w="88" h="118">
                      <a:moveTo>
                        <a:pt x="12" y="86"/>
                      </a:moveTo>
                      <a:lnTo>
                        <a:pt x="10" y="90"/>
                      </a:lnTo>
                      <a:lnTo>
                        <a:pt x="12" y="92"/>
                      </a:lnTo>
                      <a:lnTo>
                        <a:pt x="12" y="98"/>
                      </a:lnTo>
                      <a:lnTo>
                        <a:pt x="10" y="102"/>
                      </a:lnTo>
                      <a:lnTo>
                        <a:pt x="8" y="106"/>
                      </a:lnTo>
                      <a:lnTo>
                        <a:pt x="18" y="112"/>
                      </a:lnTo>
                      <a:lnTo>
                        <a:pt x="30" y="118"/>
                      </a:lnTo>
                      <a:lnTo>
                        <a:pt x="34" y="116"/>
                      </a:lnTo>
                      <a:lnTo>
                        <a:pt x="36" y="112"/>
                      </a:lnTo>
                      <a:lnTo>
                        <a:pt x="40" y="102"/>
                      </a:lnTo>
                      <a:lnTo>
                        <a:pt x="46" y="88"/>
                      </a:lnTo>
                      <a:lnTo>
                        <a:pt x="50" y="84"/>
                      </a:lnTo>
                      <a:lnTo>
                        <a:pt x="56" y="80"/>
                      </a:lnTo>
                      <a:lnTo>
                        <a:pt x="68" y="74"/>
                      </a:lnTo>
                      <a:lnTo>
                        <a:pt x="78" y="66"/>
                      </a:lnTo>
                      <a:lnTo>
                        <a:pt x="84" y="54"/>
                      </a:lnTo>
                      <a:lnTo>
                        <a:pt x="86" y="50"/>
                      </a:lnTo>
                      <a:lnTo>
                        <a:pt x="86" y="42"/>
                      </a:lnTo>
                      <a:lnTo>
                        <a:pt x="88" y="40"/>
                      </a:lnTo>
                      <a:lnTo>
                        <a:pt x="86" y="32"/>
                      </a:lnTo>
                      <a:lnTo>
                        <a:pt x="84" y="28"/>
                      </a:lnTo>
                      <a:lnTo>
                        <a:pt x="86" y="26"/>
                      </a:lnTo>
                      <a:lnTo>
                        <a:pt x="70" y="24"/>
                      </a:lnTo>
                      <a:lnTo>
                        <a:pt x="56" y="18"/>
                      </a:lnTo>
                      <a:lnTo>
                        <a:pt x="42" y="10"/>
                      </a:lnTo>
                      <a:lnTo>
                        <a:pt x="34" y="2"/>
                      </a:lnTo>
                      <a:lnTo>
                        <a:pt x="28" y="0"/>
                      </a:lnTo>
                      <a:lnTo>
                        <a:pt x="20" y="2"/>
                      </a:lnTo>
                      <a:lnTo>
                        <a:pt x="14" y="6"/>
                      </a:lnTo>
                      <a:lnTo>
                        <a:pt x="12" y="10"/>
                      </a:lnTo>
                      <a:lnTo>
                        <a:pt x="12" y="14"/>
                      </a:lnTo>
                      <a:lnTo>
                        <a:pt x="12" y="26"/>
                      </a:lnTo>
                      <a:lnTo>
                        <a:pt x="6" y="40"/>
                      </a:lnTo>
                      <a:lnTo>
                        <a:pt x="2" y="54"/>
                      </a:lnTo>
                      <a:lnTo>
                        <a:pt x="0" y="64"/>
                      </a:lnTo>
                      <a:lnTo>
                        <a:pt x="4" y="70"/>
                      </a:lnTo>
                      <a:lnTo>
                        <a:pt x="6" y="72"/>
                      </a:lnTo>
                      <a:lnTo>
                        <a:pt x="10" y="72"/>
                      </a:lnTo>
                      <a:lnTo>
                        <a:pt x="14" y="70"/>
                      </a:lnTo>
                      <a:lnTo>
                        <a:pt x="18" y="66"/>
                      </a:lnTo>
                      <a:lnTo>
                        <a:pt x="18" y="74"/>
                      </a:lnTo>
                      <a:lnTo>
                        <a:pt x="18" y="80"/>
                      </a:lnTo>
                      <a:lnTo>
                        <a:pt x="12" y="84"/>
                      </a:lnTo>
                      <a:lnTo>
                        <a:pt x="8" y="86"/>
                      </a:lnTo>
                      <a:lnTo>
                        <a:pt x="10" y="86"/>
                      </a:lnTo>
                      <a:lnTo>
                        <a:pt x="12" y="8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85" name="îṣḷîdê">
                  <a:extLst>
                    <a:ext uri="{FF2B5EF4-FFF2-40B4-BE49-F238E27FC236}">
                      <a16:creationId xmlns:a16="http://schemas.microsoft.com/office/drawing/2014/main" id="{33740DF9-3DE2-41B2-9717-0D8C9D0C1E58}"/>
                    </a:ext>
                  </a:extLst>
                </p:cNvPr>
                <p:cNvSpPr/>
                <p:nvPr/>
              </p:nvSpPr>
              <p:spPr bwMode="auto">
                <a:xfrm>
                  <a:off x="2075457" y="3878882"/>
                  <a:ext cx="364962" cy="554819"/>
                </a:xfrm>
                <a:custGeom>
                  <a:avLst/>
                  <a:gdLst>
                    <a:gd name="T0" fmla="*/ 2147483647 w 208"/>
                    <a:gd name="T1" fmla="*/ 2147483647 h 332"/>
                    <a:gd name="T2" fmla="*/ 2147483647 w 208"/>
                    <a:gd name="T3" fmla="*/ 2147483647 h 332"/>
                    <a:gd name="T4" fmla="*/ 2147483647 w 208"/>
                    <a:gd name="T5" fmla="*/ 2147483647 h 332"/>
                    <a:gd name="T6" fmla="*/ 2147483647 w 208"/>
                    <a:gd name="T7" fmla="*/ 2147483647 h 332"/>
                    <a:gd name="T8" fmla="*/ 2147483647 w 208"/>
                    <a:gd name="T9" fmla="*/ 2147483647 h 332"/>
                    <a:gd name="T10" fmla="*/ 2147483647 w 208"/>
                    <a:gd name="T11" fmla="*/ 2147483647 h 332"/>
                    <a:gd name="T12" fmla="*/ 2147483647 w 208"/>
                    <a:gd name="T13" fmla="*/ 2147483647 h 332"/>
                    <a:gd name="T14" fmla="*/ 2147483647 w 208"/>
                    <a:gd name="T15" fmla="*/ 2147483647 h 332"/>
                    <a:gd name="T16" fmla="*/ 0 w 208"/>
                    <a:gd name="T17" fmla="*/ 2147483647 h 332"/>
                    <a:gd name="T18" fmla="*/ 2147483647 w 208"/>
                    <a:gd name="T19" fmla="*/ 2147483647 h 332"/>
                    <a:gd name="T20" fmla="*/ 2147483647 w 208"/>
                    <a:gd name="T21" fmla="*/ 2147483647 h 332"/>
                    <a:gd name="T22" fmla="*/ 2147483647 w 208"/>
                    <a:gd name="T23" fmla="*/ 2147483647 h 332"/>
                    <a:gd name="T24" fmla="*/ 2147483647 w 208"/>
                    <a:gd name="T25" fmla="*/ 2147483647 h 332"/>
                    <a:gd name="T26" fmla="*/ 2147483647 w 208"/>
                    <a:gd name="T27" fmla="*/ 2147483647 h 332"/>
                    <a:gd name="T28" fmla="*/ 2147483647 w 208"/>
                    <a:gd name="T29" fmla="*/ 2147483647 h 332"/>
                    <a:gd name="T30" fmla="*/ 2147483647 w 208"/>
                    <a:gd name="T31" fmla="*/ 2147483647 h 332"/>
                    <a:gd name="T32" fmla="*/ 2147483647 w 208"/>
                    <a:gd name="T33" fmla="*/ 0 h 332"/>
                    <a:gd name="T34" fmla="*/ 2147483647 w 208"/>
                    <a:gd name="T35" fmla="*/ 2147483647 h 332"/>
                    <a:gd name="T36" fmla="*/ 2147483647 w 208"/>
                    <a:gd name="T37" fmla="*/ 2147483647 h 332"/>
                    <a:gd name="T38" fmla="*/ 2147483647 w 208"/>
                    <a:gd name="T39" fmla="*/ 2147483647 h 332"/>
                    <a:gd name="T40" fmla="*/ 2147483647 w 208"/>
                    <a:gd name="T41" fmla="*/ 2147483647 h 332"/>
                    <a:gd name="T42" fmla="*/ 2147483647 w 208"/>
                    <a:gd name="T43" fmla="*/ 2147483647 h 332"/>
                    <a:gd name="T44" fmla="*/ 2147483647 w 208"/>
                    <a:gd name="T45" fmla="*/ 2147483647 h 332"/>
                    <a:gd name="T46" fmla="*/ 2147483647 w 208"/>
                    <a:gd name="T47" fmla="*/ 2147483647 h 332"/>
                    <a:gd name="T48" fmla="*/ 2147483647 w 208"/>
                    <a:gd name="T49" fmla="*/ 2147483647 h 332"/>
                    <a:gd name="T50" fmla="*/ 2147483647 w 208"/>
                    <a:gd name="T51" fmla="*/ 2147483647 h 332"/>
                    <a:gd name="T52" fmla="*/ 2147483647 w 208"/>
                    <a:gd name="T53" fmla="*/ 2147483647 h 332"/>
                    <a:gd name="T54" fmla="*/ 2147483647 w 208"/>
                    <a:gd name="T55" fmla="*/ 2147483647 h 332"/>
                    <a:gd name="T56" fmla="*/ 2147483647 w 208"/>
                    <a:gd name="T57" fmla="*/ 2147483647 h 332"/>
                    <a:gd name="T58" fmla="*/ 2147483647 w 208"/>
                    <a:gd name="T59" fmla="*/ 2147483647 h 332"/>
                    <a:gd name="T60" fmla="*/ 2147483647 w 208"/>
                    <a:gd name="T61" fmla="*/ 2147483647 h 332"/>
                    <a:gd name="T62" fmla="*/ 2147483647 w 208"/>
                    <a:gd name="T63" fmla="*/ 2147483647 h 332"/>
                    <a:gd name="T64" fmla="*/ 2147483647 w 208"/>
                    <a:gd name="T65" fmla="*/ 2147483647 h 332"/>
                    <a:gd name="T66" fmla="*/ 2147483647 w 208"/>
                    <a:gd name="T67" fmla="*/ 2147483647 h 332"/>
                    <a:gd name="T68" fmla="*/ 2147483647 w 208"/>
                    <a:gd name="T69" fmla="*/ 2147483647 h 332"/>
                    <a:gd name="T70" fmla="*/ 2147483647 w 208"/>
                    <a:gd name="T71" fmla="*/ 2147483647 h 332"/>
                    <a:gd name="T72" fmla="*/ 2147483647 w 208"/>
                    <a:gd name="T73" fmla="*/ 2147483647 h 332"/>
                    <a:gd name="T74" fmla="*/ 2147483647 w 208"/>
                    <a:gd name="T75" fmla="*/ 2147483647 h 332"/>
                    <a:gd name="T76" fmla="*/ 2147483647 w 208"/>
                    <a:gd name="T77" fmla="*/ 2147483647 h 332"/>
                    <a:gd name="T78" fmla="*/ 2147483647 w 208"/>
                    <a:gd name="T79" fmla="*/ 2147483647 h 332"/>
                    <a:gd name="T80" fmla="*/ 2147483647 w 208"/>
                    <a:gd name="T81" fmla="*/ 2147483647 h 332"/>
                    <a:gd name="T82" fmla="*/ 2147483647 w 208"/>
                    <a:gd name="T83" fmla="*/ 2147483647 h 332"/>
                    <a:gd name="T84" fmla="*/ 2147483647 w 208"/>
                    <a:gd name="T85" fmla="*/ 2147483647 h 332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208"/>
                    <a:gd name="T130" fmla="*/ 0 h 332"/>
                    <a:gd name="T131" fmla="*/ 208 w 208"/>
                    <a:gd name="T132" fmla="*/ 332 h 332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208" h="332">
                      <a:moveTo>
                        <a:pt x="186" y="332"/>
                      </a:moveTo>
                      <a:lnTo>
                        <a:pt x="180" y="324"/>
                      </a:lnTo>
                      <a:lnTo>
                        <a:pt x="174" y="318"/>
                      </a:lnTo>
                      <a:lnTo>
                        <a:pt x="154" y="300"/>
                      </a:lnTo>
                      <a:lnTo>
                        <a:pt x="146" y="294"/>
                      </a:lnTo>
                      <a:lnTo>
                        <a:pt x="136" y="292"/>
                      </a:lnTo>
                      <a:lnTo>
                        <a:pt x="118" y="282"/>
                      </a:lnTo>
                      <a:lnTo>
                        <a:pt x="108" y="276"/>
                      </a:lnTo>
                      <a:lnTo>
                        <a:pt x="98" y="268"/>
                      </a:lnTo>
                      <a:lnTo>
                        <a:pt x="94" y="262"/>
                      </a:lnTo>
                      <a:lnTo>
                        <a:pt x="90" y="254"/>
                      </a:lnTo>
                      <a:lnTo>
                        <a:pt x="80" y="232"/>
                      </a:lnTo>
                      <a:lnTo>
                        <a:pt x="72" y="212"/>
                      </a:lnTo>
                      <a:lnTo>
                        <a:pt x="62" y="194"/>
                      </a:lnTo>
                      <a:lnTo>
                        <a:pt x="52" y="174"/>
                      </a:lnTo>
                      <a:lnTo>
                        <a:pt x="46" y="158"/>
                      </a:lnTo>
                      <a:lnTo>
                        <a:pt x="40" y="146"/>
                      </a:lnTo>
                      <a:lnTo>
                        <a:pt x="32" y="132"/>
                      </a:lnTo>
                      <a:lnTo>
                        <a:pt x="24" y="118"/>
                      </a:lnTo>
                      <a:lnTo>
                        <a:pt x="22" y="114"/>
                      </a:lnTo>
                      <a:lnTo>
                        <a:pt x="18" y="112"/>
                      </a:lnTo>
                      <a:lnTo>
                        <a:pt x="12" y="108"/>
                      </a:lnTo>
                      <a:lnTo>
                        <a:pt x="4" y="106"/>
                      </a:lnTo>
                      <a:lnTo>
                        <a:pt x="2" y="104"/>
                      </a:lnTo>
                      <a:lnTo>
                        <a:pt x="0" y="100"/>
                      </a:lnTo>
                      <a:lnTo>
                        <a:pt x="0" y="82"/>
                      </a:lnTo>
                      <a:lnTo>
                        <a:pt x="0" y="66"/>
                      </a:lnTo>
                      <a:lnTo>
                        <a:pt x="2" y="64"/>
                      </a:lnTo>
                      <a:lnTo>
                        <a:pt x="4" y="60"/>
                      </a:lnTo>
                      <a:lnTo>
                        <a:pt x="12" y="54"/>
                      </a:lnTo>
                      <a:lnTo>
                        <a:pt x="16" y="54"/>
                      </a:lnTo>
                      <a:lnTo>
                        <a:pt x="14" y="58"/>
                      </a:lnTo>
                      <a:lnTo>
                        <a:pt x="16" y="60"/>
                      </a:lnTo>
                      <a:lnTo>
                        <a:pt x="16" y="66"/>
                      </a:lnTo>
                      <a:lnTo>
                        <a:pt x="14" y="70"/>
                      </a:lnTo>
                      <a:lnTo>
                        <a:pt x="12" y="74"/>
                      </a:lnTo>
                      <a:lnTo>
                        <a:pt x="22" y="80"/>
                      </a:lnTo>
                      <a:lnTo>
                        <a:pt x="34" y="86"/>
                      </a:lnTo>
                      <a:lnTo>
                        <a:pt x="38" y="84"/>
                      </a:lnTo>
                      <a:lnTo>
                        <a:pt x="40" y="80"/>
                      </a:lnTo>
                      <a:lnTo>
                        <a:pt x="44" y="70"/>
                      </a:lnTo>
                      <a:lnTo>
                        <a:pt x="50" y="56"/>
                      </a:lnTo>
                      <a:lnTo>
                        <a:pt x="54" y="52"/>
                      </a:lnTo>
                      <a:lnTo>
                        <a:pt x="60" y="48"/>
                      </a:lnTo>
                      <a:lnTo>
                        <a:pt x="72" y="42"/>
                      </a:lnTo>
                      <a:lnTo>
                        <a:pt x="82" y="34"/>
                      </a:lnTo>
                      <a:lnTo>
                        <a:pt x="88" y="22"/>
                      </a:lnTo>
                      <a:lnTo>
                        <a:pt x="90" y="18"/>
                      </a:lnTo>
                      <a:lnTo>
                        <a:pt x="90" y="10"/>
                      </a:lnTo>
                      <a:lnTo>
                        <a:pt x="92" y="8"/>
                      </a:lnTo>
                      <a:lnTo>
                        <a:pt x="90" y="0"/>
                      </a:lnTo>
                      <a:lnTo>
                        <a:pt x="96" y="0"/>
                      </a:lnTo>
                      <a:lnTo>
                        <a:pt x="100" y="4"/>
                      </a:lnTo>
                      <a:lnTo>
                        <a:pt x="106" y="8"/>
                      </a:lnTo>
                      <a:lnTo>
                        <a:pt x="114" y="14"/>
                      </a:lnTo>
                      <a:lnTo>
                        <a:pt x="120" y="22"/>
                      </a:lnTo>
                      <a:lnTo>
                        <a:pt x="124" y="26"/>
                      </a:lnTo>
                      <a:lnTo>
                        <a:pt x="126" y="34"/>
                      </a:lnTo>
                      <a:lnTo>
                        <a:pt x="128" y="42"/>
                      </a:lnTo>
                      <a:lnTo>
                        <a:pt x="144" y="42"/>
                      </a:lnTo>
                      <a:lnTo>
                        <a:pt x="146" y="42"/>
                      </a:lnTo>
                      <a:lnTo>
                        <a:pt x="148" y="40"/>
                      </a:lnTo>
                      <a:lnTo>
                        <a:pt x="152" y="38"/>
                      </a:lnTo>
                      <a:lnTo>
                        <a:pt x="154" y="38"/>
                      </a:lnTo>
                      <a:lnTo>
                        <a:pt x="156" y="40"/>
                      </a:lnTo>
                      <a:lnTo>
                        <a:pt x="160" y="44"/>
                      </a:lnTo>
                      <a:lnTo>
                        <a:pt x="160" y="40"/>
                      </a:lnTo>
                      <a:lnTo>
                        <a:pt x="164" y="38"/>
                      </a:lnTo>
                      <a:lnTo>
                        <a:pt x="172" y="40"/>
                      </a:lnTo>
                      <a:lnTo>
                        <a:pt x="178" y="44"/>
                      </a:lnTo>
                      <a:lnTo>
                        <a:pt x="176" y="48"/>
                      </a:lnTo>
                      <a:lnTo>
                        <a:pt x="174" y="52"/>
                      </a:lnTo>
                      <a:lnTo>
                        <a:pt x="170" y="56"/>
                      </a:lnTo>
                      <a:lnTo>
                        <a:pt x="168" y="60"/>
                      </a:lnTo>
                      <a:lnTo>
                        <a:pt x="170" y="64"/>
                      </a:lnTo>
                      <a:lnTo>
                        <a:pt x="174" y="66"/>
                      </a:lnTo>
                      <a:lnTo>
                        <a:pt x="180" y="70"/>
                      </a:lnTo>
                      <a:lnTo>
                        <a:pt x="180" y="74"/>
                      </a:lnTo>
                      <a:lnTo>
                        <a:pt x="176" y="76"/>
                      </a:lnTo>
                      <a:lnTo>
                        <a:pt x="164" y="78"/>
                      </a:lnTo>
                      <a:lnTo>
                        <a:pt x="154" y="80"/>
                      </a:lnTo>
                      <a:lnTo>
                        <a:pt x="144" y="82"/>
                      </a:lnTo>
                      <a:lnTo>
                        <a:pt x="138" y="86"/>
                      </a:lnTo>
                      <a:lnTo>
                        <a:pt x="136" y="90"/>
                      </a:lnTo>
                      <a:lnTo>
                        <a:pt x="134" y="98"/>
                      </a:lnTo>
                      <a:lnTo>
                        <a:pt x="132" y="106"/>
                      </a:lnTo>
                      <a:lnTo>
                        <a:pt x="128" y="118"/>
                      </a:lnTo>
                      <a:lnTo>
                        <a:pt x="126" y="122"/>
                      </a:lnTo>
                      <a:lnTo>
                        <a:pt x="124" y="124"/>
                      </a:lnTo>
                      <a:lnTo>
                        <a:pt x="120" y="128"/>
                      </a:lnTo>
                      <a:lnTo>
                        <a:pt x="118" y="132"/>
                      </a:lnTo>
                      <a:lnTo>
                        <a:pt x="120" y="138"/>
                      </a:lnTo>
                      <a:lnTo>
                        <a:pt x="122" y="142"/>
                      </a:lnTo>
                      <a:lnTo>
                        <a:pt x="126" y="150"/>
                      </a:lnTo>
                      <a:lnTo>
                        <a:pt x="132" y="158"/>
                      </a:lnTo>
                      <a:lnTo>
                        <a:pt x="134" y="162"/>
                      </a:lnTo>
                      <a:lnTo>
                        <a:pt x="134" y="168"/>
                      </a:lnTo>
                      <a:lnTo>
                        <a:pt x="142" y="170"/>
                      </a:lnTo>
                      <a:lnTo>
                        <a:pt x="148" y="174"/>
                      </a:lnTo>
                      <a:lnTo>
                        <a:pt x="154" y="180"/>
                      </a:lnTo>
                      <a:lnTo>
                        <a:pt x="158" y="182"/>
                      </a:lnTo>
                      <a:lnTo>
                        <a:pt x="162" y="180"/>
                      </a:lnTo>
                      <a:lnTo>
                        <a:pt x="164" y="180"/>
                      </a:lnTo>
                      <a:lnTo>
                        <a:pt x="166" y="172"/>
                      </a:lnTo>
                      <a:lnTo>
                        <a:pt x="176" y="172"/>
                      </a:lnTo>
                      <a:lnTo>
                        <a:pt x="176" y="188"/>
                      </a:lnTo>
                      <a:lnTo>
                        <a:pt x="176" y="194"/>
                      </a:lnTo>
                      <a:lnTo>
                        <a:pt x="178" y="196"/>
                      </a:lnTo>
                      <a:lnTo>
                        <a:pt x="180" y="198"/>
                      </a:lnTo>
                      <a:lnTo>
                        <a:pt x="182" y="198"/>
                      </a:lnTo>
                      <a:lnTo>
                        <a:pt x="184" y="198"/>
                      </a:lnTo>
                      <a:lnTo>
                        <a:pt x="192" y="200"/>
                      </a:lnTo>
                      <a:lnTo>
                        <a:pt x="202" y="212"/>
                      </a:lnTo>
                      <a:lnTo>
                        <a:pt x="206" y="218"/>
                      </a:lnTo>
                      <a:lnTo>
                        <a:pt x="208" y="226"/>
                      </a:lnTo>
                      <a:lnTo>
                        <a:pt x="206" y="258"/>
                      </a:lnTo>
                      <a:lnTo>
                        <a:pt x="204" y="264"/>
                      </a:lnTo>
                      <a:lnTo>
                        <a:pt x="204" y="266"/>
                      </a:lnTo>
                      <a:lnTo>
                        <a:pt x="202" y="270"/>
                      </a:lnTo>
                      <a:lnTo>
                        <a:pt x="200" y="276"/>
                      </a:lnTo>
                      <a:lnTo>
                        <a:pt x="202" y="290"/>
                      </a:lnTo>
                      <a:lnTo>
                        <a:pt x="204" y="294"/>
                      </a:lnTo>
                      <a:lnTo>
                        <a:pt x="208" y="296"/>
                      </a:lnTo>
                      <a:lnTo>
                        <a:pt x="204" y="306"/>
                      </a:lnTo>
                      <a:lnTo>
                        <a:pt x="202" y="316"/>
                      </a:lnTo>
                      <a:lnTo>
                        <a:pt x="200" y="322"/>
                      </a:lnTo>
                      <a:lnTo>
                        <a:pt x="196" y="326"/>
                      </a:lnTo>
                      <a:lnTo>
                        <a:pt x="190" y="330"/>
                      </a:lnTo>
                      <a:lnTo>
                        <a:pt x="186" y="3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86" name="iš1iďê">
                  <a:extLst>
                    <a:ext uri="{FF2B5EF4-FFF2-40B4-BE49-F238E27FC236}">
                      <a16:creationId xmlns:a16="http://schemas.microsoft.com/office/drawing/2014/main" id="{59C62131-EBBF-4ABD-A8DB-3FD8847FC262}"/>
                    </a:ext>
                  </a:extLst>
                </p:cNvPr>
                <p:cNvSpPr/>
                <p:nvPr/>
              </p:nvSpPr>
              <p:spPr bwMode="auto">
                <a:xfrm>
                  <a:off x="2412877" y="4173103"/>
                  <a:ext cx="341549" cy="396499"/>
                </a:xfrm>
                <a:custGeom>
                  <a:avLst/>
                  <a:gdLst>
                    <a:gd name="T0" fmla="*/ 2147483647 w 196"/>
                    <a:gd name="T1" fmla="*/ 2147483647 h 238"/>
                    <a:gd name="T2" fmla="*/ 2147483647 w 196"/>
                    <a:gd name="T3" fmla="*/ 2147483647 h 238"/>
                    <a:gd name="T4" fmla="*/ 2147483647 w 196"/>
                    <a:gd name="T5" fmla="*/ 2147483647 h 238"/>
                    <a:gd name="T6" fmla="*/ 2147483647 w 196"/>
                    <a:gd name="T7" fmla="*/ 2147483647 h 238"/>
                    <a:gd name="T8" fmla="*/ 2147483647 w 196"/>
                    <a:gd name="T9" fmla="*/ 2147483647 h 238"/>
                    <a:gd name="T10" fmla="*/ 2147483647 w 196"/>
                    <a:gd name="T11" fmla="*/ 2147483647 h 238"/>
                    <a:gd name="T12" fmla="*/ 2147483647 w 196"/>
                    <a:gd name="T13" fmla="*/ 2147483647 h 238"/>
                    <a:gd name="T14" fmla="*/ 2147483647 w 196"/>
                    <a:gd name="T15" fmla="*/ 2147483647 h 238"/>
                    <a:gd name="T16" fmla="*/ 2147483647 w 196"/>
                    <a:gd name="T17" fmla="*/ 2147483647 h 238"/>
                    <a:gd name="T18" fmla="*/ 2147483647 w 196"/>
                    <a:gd name="T19" fmla="*/ 2147483647 h 238"/>
                    <a:gd name="T20" fmla="*/ 2147483647 w 196"/>
                    <a:gd name="T21" fmla="*/ 2147483647 h 238"/>
                    <a:gd name="T22" fmla="*/ 2147483647 w 196"/>
                    <a:gd name="T23" fmla="*/ 2147483647 h 238"/>
                    <a:gd name="T24" fmla="*/ 2147483647 w 196"/>
                    <a:gd name="T25" fmla="*/ 2147483647 h 238"/>
                    <a:gd name="T26" fmla="*/ 2147483647 w 196"/>
                    <a:gd name="T27" fmla="*/ 2147483647 h 238"/>
                    <a:gd name="T28" fmla="*/ 2147483647 w 196"/>
                    <a:gd name="T29" fmla="*/ 2147483647 h 238"/>
                    <a:gd name="T30" fmla="*/ 2147483647 w 196"/>
                    <a:gd name="T31" fmla="*/ 2147483647 h 238"/>
                    <a:gd name="T32" fmla="*/ 2147483647 w 196"/>
                    <a:gd name="T33" fmla="*/ 2147483647 h 238"/>
                    <a:gd name="T34" fmla="*/ 2147483647 w 196"/>
                    <a:gd name="T35" fmla="*/ 2147483647 h 238"/>
                    <a:gd name="T36" fmla="*/ 2147483647 w 196"/>
                    <a:gd name="T37" fmla="*/ 2147483647 h 238"/>
                    <a:gd name="T38" fmla="*/ 2147483647 w 196"/>
                    <a:gd name="T39" fmla="*/ 2147483647 h 238"/>
                    <a:gd name="T40" fmla="*/ 2147483647 w 196"/>
                    <a:gd name="T41" fmla="*/ 2147483647 h 238"/>
                    <a:gd name="T42" fmla="*/ 2147483647 w 196"/>
                    <a:gd name="T43" fmla="*/ 2147483647 h 238"/>
                    <a:gd name="T44" fmla="*/ 2147483647 w 196"/>
                    <a:gd name="T45" fmla="*/ 2147483647 h 238"/>
                    <a:gd name="T46" fmla="*/ 2147483647 w 196"/>
                    <a:gd name="T47" fmla="*/ 2147483647 h 238"/>
                    <a:gd name="T48" fmla="*/ 2147483647 w 196"/>
                    <a:gd name="T49" fmla="*/ 2147483647 h 238"/>
                    <a:gd name="T50" fmla="*/ 2147483647 w 196"/>
                    <a:gd name="T51" fmla="*/ 2147483647 h 238"/>
                    <a:gd name="T52" fmla="*/ 2147483647 w 196"/>
                    <a:gd name="T53" fmla="*/ 2147483647 h 238"/>
                    <a:gd name="T54" fmla="*/ 2147483647 w 196"/>
                    <a:gd name="T55" fmla="*/ 2147483647 h 238"/>
                    <a:gd name="T56" fmla="*/ 2147483647 w 196"/>
                    <a:gd name="T57" fmla="*/ 2147483647 h 238"/>
                    <a:gd name="T58" fmla="*/ 2147483647 w 196"/>
                    <a:gd name="T59" fmla="*/ 2147483647 h 238"/>
                    <a:gd name="T60" fmla="*/ 2147483647 w 196"/>
                    <a:gd name="T61" fmla="*/ 2147483647 h 238"/>
                    <a:gd name="T62" fmla="*/ 2147483647 w 196"/>
                    <a:gd name="T63" fmla="*/ 2147483647 h 238"/>
                    <a:gd name="T64" fmla="*/ 2147483647 w 196"/>
                    <a:gd name="T65" fmla="*/ 2147483647 h 238"/>
                    <a:gd name="T66" fmla="*/ 2147483647 w 196"/>
                    <a:gd name="T67" fmla="*/ 2147483647 h 238"/>
                    <a:gd name="T68" fmla="*/ 2147483647 w 196"/>
                    <a:gd name="T69" fmla="*/ 2147483647 h 238"/>
                    <a:gd name="T70" fmla="*/ 2147483647 w 196"/>
                    <a:gd name="T71" fmla="*/ 2147483647 h 238"/>
                    <a:gd name="T72" fmla="*/ 2147483647 w 196"/>
                    <a:gd name="T73" fmla="*/ 2147483647 h 238"/>
                    <a:gd name="T74" fmla="*/ 2147483647 w 196"/>
                    <a:gd name="T75" fmla="*/ 2147483647 h 238"/>
                    <a:gd name="T76" fmla="*/ 2147483647 w 196"/>
                    <a:gd name="T77" fmla="*/ 2147483647 h 238"/>
                    <a:gd name="T78" fmla="*/ 2147483647 w 196"/>
                    <a:gd name="T79" fmla="*/ 2147483647 h 238"/>
                    <a:gd name="T80" fmla="*/ 2147483647 w 196"/>
                    <a:gd name="T81" fmla="*/ 2147483647 h 238"/>
                    <a:gd name="T82" fmla="*/ 2147483647 w 196"/>
                    <a:gd name="T83" fmla="*/ 2147483647 h 238"/>
                    <a:gd name="T84" fmla="*/ 2147483647 w 196"/>
                    <a:gd name="T85" fmla="*/ 2147483647 h 238"/>
                    <a:gd name="T86" fmla="*/ 2147483647 w 196"/>
                    <a:gd name="T87" fmla="*/ 2147483647 h 238"/>
                    <a:gd name="T88" fmla="*/ 2147483647 w 196"/>
                    <a:gd name="T89" fmla="*/ 0 h 238"/>
                    <a:gd name="T90" fmla="*/ 2147483647 w 196"/>
                    <a:gd name="T91" fmla="*/ 2147483647 h 238"/>
                    <a:gd name="T92" fmla="*/ 2147483647 w 196"/>
                    <a:gd name="T93" fmla="*/ 2147483647 h 238"/>
                    <a:gd name="T94" fmla="*/ 2147483647 w 196"/>
                    <a:gd name="T95" fmla="*/ 2147483647 h 238"/>
                    <a:gd name="T96" fmla="*/ 0 w 196"/>
                    <a:gd name="T97" fmla="*/ 2147483647 h 238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96"/>
                    <a:gd name="T148" fmla="*/ 0 h 238"/>
                    <a:gd name="T149" fmla="*/ 196 w 196"/>
                    <a:gd name="T150" fmla="*/ 238 h 238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96" h="238">
                      <a:moveTo>
                        <a:pt x="0" y="24"/>
                      </a:moveTo>
                      <a:lnTo>
                        <a:pt x="10" y="34"/>
                      </a:lnTo>
                      <a:lnTo>
                        <a:pt x="14" y="42"/>
                      </a:lnTo>
                      <a:lnTo>
                        <a:pt x="16" y="50"/>
                      </a:lnTo>
                      <a:lnTo>
                        <a:pt x="14" y="82"/>
                      </a:lnTo>
                      <a:lnTo>
                        <a:pt x="12" y="88"/>
                      </a:lnTo>
                      <a:lnTo>
                        <a:pt x="12" y="90"/>
                      </a:lnTo>
                      <a:lnTo>
                        <a:pt x="10" y="94"/>
                      </a:lnTo>
                      <a:lnTo>
                        <a:pt x="8" y="100"/>
                      </a:lnTo>
                      <a:lnTo>
                        <a:pt x="10" y="114"/>
                      </a:lnTo>
                      <a:lnTo>
                        <a:pt x="12" y="118"/>
                      </a:lnTo>
                      <a:lnTo>
                        <a:pt x="16" y="120"/>
                      </a:lnTo>
                      <a:lnTo>
                        <a:pt x="14" y="126"/>
                      </a:lnTo>
                      <a:lnTo>
                        <a:pt x="12" y="132"/>
                      </a:lnTo>
                      <a:lnTo>
                        <a:pt x="8" y="146"/>
                      </a:lnTo>
                      <a:lnTo>
                        <a:pt x="18" y="156"/>
                      </a:lnTo>
                      <a:lnTo>
                        <a:pt x="22" y="168"/>
                      </a:lnTo>
                      <a:lnTo>
                        <a:pt x="26" y="198"/>
                      </a:lnTo>
                      <a:lnTo>
                        <a:pt x="28" y="200"/>
                      </a:lnTo>
                      <a:lnTo>
                        <a:pt x="30" y="202"/>
                      </a:lnTo>
                      <a:lnTo>
                        <a:pt x="34" y="204"/>
                      </a:lnTo>
                      <a:lnTo>
                        <a:pt x="36" y="208"/>
                      </a:lnTo>
                      <a:lnTo>
                        <a:pt x="42" y="228"/>
                      </a:lnTo>
                      <a:lnTo>
                        <a:pt x="44" y="234"/>
                      </a:lnTo>
                      <a:lnTo>
                        <a:pt x="46" y="238"/>
                      </a:lnTo>
                      <a:lnTo>
                        <a:pt x="50" y="238"/>
                      </a:lnTo>
                      <a:lnTo>
                        <a:pt x="56" y="236"/>
                      </a:lnTo>
                      <a:lnTo>
                        <a:pt x="60" y="232"/>
                      </a:lnTo>
                      <a:lnTo>
                        <a:pt x="70" y="220"/>
                      </a:lnTo>
                      <a:lnTo>
                        <a:pt x="76" y="226"/>
                      </a:lnTo>
                      <a:lnTo>
                        <a:pt x="84" y="228"/>
                      </a:lnTo>
                      <a:lnTo>
                        <a:pt x="92" y="230"/>
                      </a:lnTo>
                      <a:lnTo>
                        <a:pt x="98" y="238"/>
                      </a:lnTo>
                      <a:lnTo>
                        <a:pt x="100" y="232"/>
                      </a:lnTo>
                      <a:lnTo>
                        <a:pt x="104" y="230"/>
                      </a:lnTo>
                      <a:lnTo>
                        <a:pt x="112" y="228"/>
                      </a:lnTo>
                      <a:lnTo>
                        <a:pt x="126" y="228"/>
                      </a:lnTo>
                      <a:lnTo>
                        <a:pt x="126" y="204"/>
                      </a:lnTo>
                      <a:lnTo>
                        <a:pt x="128" y="196"/>
                      </a:lnTo>
                      <a:lnTo>
                        <a:pt x="132" y="188"/>
                      </a:lnTo>
                      <a:lnTo>
                        <a:pt x="136" y="180"/>
                      </a:lnTo>
                      <a:lnTo>
                        <a:pt x="144" y="176"/>
                      </a:lnTo>
                      <a:lnTo>
                        <a:pt x="152" y="172"/>
                      </a:lnTo>
                      <a:lnTo>
                        <a:pt x="162" y="172"/>
                      </a:lnTo>
                      <a:lnTo>
                        <a:pt x="170" y="172"/>
                      </a:lnTo>
                      <a:lnTo>
                        <a:pt x="178" y="174"/>
                      </a:lnTo>
                      <a:lnTo>
                        <a:pt x="190" y="180"/>
                      </a:lnTo>
                      <a:lnTo>
                        <a:pt x="190" y="174"/>
                      </a:lnTo>
                      <a:lnTo>
                        <a:pt x="192" y="170"/>
                      </a:lnTo>
                      <a:lnTo>
                        <a:pt x="196" y="162"/>
                      </a:lnTo>
                      <a:lnTo>
                        <a:pt x="196" y="156"/>
                      </a:lnTo>
                      <a:lnTo>
                        <a:pt x="196" y="148"/>
                      </a:lnTo>
                      <a:lnTo>
                        <a:pt x="194" y="146"/>
                      </a:lnTo>
                      <a:lnTo>
                        <a:pt x="186" y="138"/>
                      </a:lnTo>
                      <a:lnTo>
                        <a:pt x="184" y="134"/>
                      </a:lnTo>
                      <a:lnTo>
                        <a:pt x="180" y="130"/>
                      </a:lnTo>
                      <a:lnTo>
                        <a:pt x="180" y="126"/>
                      </a:lnTo>
                      <a:lnTo>
                        <a:pt x="180" y="120"/>
                      </a:lnTo>
                      <a:lnTo>
                        <a:pt x="168" y="118"/>
                      </a:lnTo>
                      <a:lnTo>
                        <a:pt x="158" y="116"/>
                      </a:lnTo>
                      <a:lnTo>
                        <a:pt x="154" y="112"/>
                      </a:lnTo>
                      <a:lnTo>
                        <a:pt x="152" y="108"/>
                      </a:lnTo>
                      <a:lnTo>
                        <a:pt x="152" y="102"/>
                      </a:lnTo>
                      <a:lnTo>
                        <a:pt x="152" y="94"/>
                      </a:lnTo>
                      <a:lnTo>
                        <a:pt x="150" y="92"/>
                      </a:lnTo>
                      <a:lnTo>
                        <a:pt x="148" y="90"/>
                      </a:lnTo>
                      <a:lnTo>
                        <a:pt x="146" y="80"/>
                      </a:lnTo>
                      <a:lnTo>
                        <a:pt x="142" y="70"/>
                      </a:lnTo>
                      <a:lnTo>
                        <a:pt x="138" y="68"/>
                      </a:lnTo>
                      <a:lnTo>
                        <a:pt x="134" y="66"/>
                      </a:lnTo>
                      <a:lnTo>
                        <a:pt x="124" y="68"/>
                      </a:lnTo>
                      <a:lnTo>
                        <a:pt x="120" y="68"/>
                      </a:lnTo>
                      <a:lnTo>
                        <a:pt x="116" y="68"/>
                      </a:lnTo>
                      <a:lnTo>
                        <a:pt x="114" y="66"/>
                      </a:lnTo>
                      <a:lnTo>
                        <a:pt x="114" y="62"/>
                      </a:lnTo>
                      <a:lnTo>
                        <a:pt x="108" y="60"/>
                      </a:lnTo>
                      <a:lnTo>
                        <a:pt x="104" y="58"/>
                      </a:lnTo>
                      <a:lnTo>
                        <a:pt x="100" y="54"/>
                      </a:lnTo>
                      <a:lnTo>
                        <a:pt x="98" y="52"/>
                      </a:lnTo>
                      <a:lnTo>
                        <a:pt x="94" y="54"/>
                      </a:lnTo>
                      <a:lnTo>
                        <a:pt x="84" y="50"/>
                      </a:lnTo>
                      <a:lnTo>
                        <a:pt x="74" y="44"/>
                      </a:lnTo>
                      <a:lnTo>
                        <a:pt x="70" y="36"/>
                      </a:lnTo>
                      <a:lnTo>
                        <a:pt x="66" y="30"/>
                      </a:lnTo>
                      <a:lnTo>
                        <a:pt x="64" y="20"/>
                      </a:lnTo>
                      <a:lnTo>
                        <a:pt x="66" y="10"/>
                      </a:lnTo>
                      <a:lnTo>
                        <a:pt x="66" y="6"/>
                      </a:lnTo>
                      <a:lnTo>
                        <a:pt x="64" y="2"/>
                      </a:lnTo>
                      <a:lnTo>
                        <a:pt x="62" y="0"/>
                      </a:lnTo>
                      <a:lnTo>
                        <a:pt x="56" y="0"/>
                      </a:lnTo>
                      <a:lnTo>
                        <a:pt x="48" y="2"/>
                      </a:lnTo>
                      <a:lnTo>
                        <a:pt x="42" y="6"/>
                      </a:lnTo>
                      <a:lnTo>
                        <a:pt x="30" y="14"/>
                      </a:lnTo>
                      <a:lnTo>
                        <a:pt x="20" y="22"/>
                      </a:lnTo>
                      <a:lnTo>
                        <a:pt x="12" y="26"/>
                      </a:lnTo>
                      <a:lnTo>
                        <a:pt x="8" y="26"/>
                      </a:lnTo>
                      <a:lnTo>
                        <a:pt x="4" y="24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87" name="îšḻiḓe">
                  <a:extLst>
                    <a:ext uri="{FF2B5EF4-FFF2-40B4-BE49-F238E27FC236}">
                      <a16:creationId xmlns:a16="http://schemas.microsoft.com/office/drawing/2014/main" id="{DDDBC795-C3A4-423A-A61C-A25D22E82049}"/>
                    </a:ext>
                  </a:extLst>
                </p:cNvPr>
                <p:cNvSpPr/>
                <p:nvPr/>
              </p:nvSpPr>
              <p:spPr bwMode="auto">
                <a:xfrm>
                  <a:off x="2631853" y="4461722"/>
                  <a:ext cx="234127" cy="252191"/>
                </a:xfrm>
                <a:custGeom>
                  <a:avLst/>
                  <a:gdLst>
                    <a:gd name="T0" fmla="*/ 2147483647 w 134"/>
                    <a:gd name="T1" fmla="*/ 2147483647 h 152"/>
                    <a:gd name="T2" fmla="*/ 2147483647 w 134"/>
                    <a:gd name="T3" fmla="*/ 2147483647 h 152"/>
                    <a:gd name="T4" fmla="*/ 2147483647 w 134"/>
                    <a:gd name="T5" fmla="*/ 2147483647 h 152"/>
                    <a:gd name="T6" fmla="*/ 2147483647 w 134"/>
                    <a:gd name="T7" fmla="*/ 2147483647 h 152"/>
                    <a:gd name="T8" fmla="*/ 2147483647 w 134"/>
                    <a:gd name="T9" fmla="*/ 2147483647 h 152"/>
                    <a:gd name="T10" fmla="*/ 2147483647 w 134"/>
                    <a:gd name="T11" fmla="*/ 2147483647 h 152"/>
                    <a:gd name="T12" fmla="*/ 2147483647 w 134"/>
                    <a:gd name="T13" fmla="*/ 2147483647 h 152"/>
                    <a:gd name="T14" fmla="*/ 2147483647 w 134"/>
                    <a:gd name="T15" fmla="*/ 2147483647 h 152"/>
                    <a:gd name="T16" fmla="*/ 2147483647 w 134"/>
                    <a:gd name="T17" fmla="*/ 2147483647 h 152"/>
                    <a:gd name="T18" fmla="*/ 2147483647 w 134"/>
                    <a:gd name="T19" fmla="*/ 2147483647 h 152"/>
                    <a:gd name="T20" fmla="*/ 2147483647 w 134"/>
                    <a:gd name="T21" fmla="*/ 2147483647 h 152"/>
                    <a:gd name="T22" fmla="*/ 2147483647 w 134"/>
                    <a:gd name="T23" fmla="*/ 2147483647 h 152"/>
                    <a:gd name="T24" fmla="*/ 2147483647 w 134"/>
                    <a:gd name="T25" fmla="*/ 2147483647 h 152"/>
                    <a:gd name="T26" fmla="*/ 2147483647 w 134"/>
                    <a:gd name="T27" fmla="*/ 2147483647 h 152"/>
                    <a:gd name="T28" fmla="*/ 2147483647 w 134"/>
                    <a:gd name="T29" fmla="*/ 2147483647 h 152"/>
                    <a:gd name="T30" fmla="*/ 2147483647 w 134"/>
                    <a:gd name="T31" fmla="*/ 2147483647 h 152"/>
                    <a:gd name="T32" fmla="*/ 2147483647 w 134"/>
                    <a:gd name="T33" fmla="*/ 2147483647 h 152"/>
                    <a:gd name="T34" fmla="*/ 2147483647 w 134"/>
                    <a:gd name="T35" fmla="*/ 2147483647 h 152"/>
                    <a:gd name="T36" fmla="*/ 2147483647 w 134"/>
                    <a:gd name="T37" fmla="*/ 2147483647 h 152"/>
                    <a:gd name="T38" fmla="*/ 2147483647 w 134"/>
                    <a:gd name="T39" fmla="*/ 2147483647 h 152"/>
                    <a:gd name="T40" fmla="*/ 2147483647 w 134"/>
                    <a:gd name="T41" fmla="*/ 2147483647 h 152"/>
                    <a:gd name="T42" fmla="*/ 2147483647 w 134"/>
                    <a:gd name="T43" fmla="*/ 2147483647 h 152"/>
                    <a:gd name="T44" fmla="*/ 2147483647 w 134"/>
                    <a:gd name="T45" fmla="*/ 2147483647 h 152"/>
                    <a:gd name="T46" fmla="*/ 2147483647 w 134"/>
                    <a:gd name="T47" fmla="*/ 2147483647 h 152"/>
                    <a:gd name="T48" fmla="*/ 2147483647 w 134"/>
                    <a:gd name="T49" fmla="*/ 2147483647 h 152"/>
                    <a:gd name="T50" fmla="*/ 2147483647 w 134"/>
                    <a:gd name="T51" fmla="*/ 2147483647 h 152"/>
                    <a:gd name="T52" fmla="*/ 2147483647 w 134"/>
                    <a:gd name="T53" fmla="*/ 2147483647 h 152"/>
                    <a:gd name="T54" fmla="*/ 2147483647 w 134"/>
                    <a:gd name="T55" fmla="*/ 2147483647 h 152"/>
                    <a:gd name="T56" fmla="*/ 2147483647 w 134"/>
                    <a:gd name="T57" fmla="*/ 2147483647 h 152"/>
                    <a:gd name="T58" fmla="*/ 2147483647 w 134"/>
                    <a:gd name="T59" fmla="*/ 2147483647 h 152"/>
                    <a:gd name="T60" fmla="*/ 2147483647 w 134"/>
                    <a:gd name="T61" fmla="*/ 2147483647 h 152"/>
                    <a:gd name="T62" fmla="*/ 2147483647 w 134"/>
                    <a:gd name="T63" fmla="*/ 2147483647 h 152"/>
                    <a:gd name="T64" fmla="*/ 0 w 134"/>
                    <a:gd name="T65" fmla="*/ 2147483647 h 152"/>
                    <a:gd name="T66" fmla="*/ 0 w 134"/>
                    <a:gd name="T67" fmla="*/ 2147483647 h 152"/>
                    <a:gd name="T68" fmla="*/ 0 w 134"/>
                    <a:gd name="T69" fmla="*/ 2147483647 h 152"/>
                    <a:gd name="T70" fmla="*/ 2147483647 w 134"/>
                    <a:gd name="T71" fmla="*/ 2147483647 h 152"/>
                    <a:gd name="T72" fmla="*/ 2147483647 w 134"/>
                    <a:gd name="T73" fmla="*/ 2147483647 h 152"/>
                    <a:gd name="T74" fmla="*/ 2147483647 w 134"/>
                    <a:gd name="T75" fmla="*/ 2147483647 h 152"/>
                    <a:gd name="T76" fmla="*/ 2147483647 w 134"/>
                    <a:gd name="T77" fmla="*/ 2147483647 h 152"/>
                    <a:gd name="T78" fmla="*/ 2147483647 w 134"/>
                    <a:gd name="T79" fmla="*/ 0 h 152"/>
                    <a:gd name="T80" fmla="*/ 2147483647 w 134"/>
                    <a:gd name="T81" fmla="*/ 0 h 152"/>
                    <a:gd name="T82" fmla="*/ 2147483647 w 134"/>
                    <a:gd name="T83" fmla="*/ 0 h 152"/>
                    <a:gd name="T84" fmla="*/ 2147483647 w 134"/>
                    <a:gd name="T85" fmla="*/ 2147483647 h 152"/>
                    <a:gd name="T86" fmla="*/ 2147483647 w 134"/>
                    <a:gd name="T87" fmla="*/ 2147483647 h 152"/>
                    <a:gd name="T88" fmla="*/ 2147483647 w 134"/>
                    <a:gd name="T89" fmla="*/ 2147483647 h 152"/>
                    <a:gd name="T90" fmla="*/ 2147483647 w 134"/>
                    <a:gd name="T91" fmla="*/ 2147483647 h 152"/>
                    <a:gd name="T92" fmla="*/ 2147483647 w 134"/>
                    <a:gd name="T93" fmla="*/ 2147483647 h 152"/>
                    <a:gd name="T94" fmla="*/ 2147483647 w 134"/>
                    <a:gd name="T95" fmla="*/ 2147483647 h 152"/>
                    <a:gd name="T96" fmla="*/ 2147483647 w 134"/>
                    <a:gd name="T97" fmla="*/ 2147483647 h 152"/>
                    <a:gd name="T98" fmla="*/ 2147483647 w 134"/>
                    <a:gd name="T99" fmla="*/ 2147483647 h 152"/>
                    <a:gd name="T100" fmla="*/ 2147483647 w 134"/>
                    <a:gd name="T101" fmla="*/ 2147483647 h 152"/>
                    <a:gd name="T102" fmla="*/ 2147483647 w 134"/>
                    <a:gd name="T103" fmla="*/ 2147483647 h 152"/>
                    <a:gd name="T104" fmla="*/ 2147483647 w 134"/>
                    <a:gd name="T105" fmla="*/ 2147483647 h 152"/>
                    <a:gd name="T106" fmla="*/ 2147483647 w 134"/>
                    <a:gd name="T107" fmla="*/ 2147483647 h 152"/>
                    <a:gd name="T108" fmla="*/ 2147483647 w 134"/>
                    <a:gd name="T109" fmla="*/ 2147483647 h 152"/>
                    <a:gd name="T110" fmla="*/ 2147483647 w 134"/>
                    <a:gd name="T111" fmla="*/ 2147483647 h 152"/>
                    <a:gd name="T112" fmla="*/ 2147483647 w 134"/>
                    <a:gd name="T113" fmla="*/ 2147483647 h 152"/>
                    <a:gd name="T114" fmla="*/ 2147483647 w 134"/>
                    <a:gd name="T115" fmla="*/ 2147483647 h 152"/>
                    <a:gd name="T116" fmla="*/ 2147483647 w 134"/>
                    <a:gd name="T117" fmla="*/ 2147483647 h 152"/>
                    <a:gd name="T118" fmla="*/ 2147483647 w 134"/>
                    <a:gd name="T119" fmla="*/ 2147483647 h 152"/>
                    <a:gd name="T120" fmla="*/ 2147483647 w 134"/>
                    <a:gd name="T121" fmla="*/ 2147483647 h 152"/>
                    <a:gd name="T122" fmla="*/ 2147483647 w 134"/>
                    <a:gd name="T123" fmla="*/ 2147483647 h 152"/>
                    <a:gd name="T124" fmla="*/ 2147483647 w 134"/>
                    <a:gd name="T125" fmla="*/ 2147483647 h 152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  <a:gd name="T189" fmla="*/ 0 w 134"/>
                    <a:gd name="T190" fmla="*/ 0 h 152"/>
                    <a:gd name="T191" fmla="*/ 134 w 134"/>
                    <a:gd name="T192" fmla="*/ 152 h 152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T189" t="T190" r="T191" b="T192"/>
                  <a:pathLst>
                    <a:path w="134" h="152">
                      <a:moveTo>
                        <a:pt x="132" y="118"/>
                      </a:moveTo>
                      <a:lnTo>
                        <a:pt x="134" y="122"/>
                      </a:lnTo>
                      <a:lnTo>
                        <a:pt x="134" y="130"/>
                      </a:lnTo>
                      <a:lnTo>
                        <a:pt x="134" y="136"/>
                      </a:lnTo>
                      <a:lnTo>
                        <a:pt x="130" y="138"/>
                      </a:lnTo>
                      <a:lnTo>
                        <a:pt x="122" y="146"/>
                      </a:lnTo>
                      <a:lnTo>
                        <a:pt x="112" y="150"/>
                      </a:lnTo>
                      <a:lnTo>
                        <a:pt x="102" y="152"/>
                      </a:lnTo>
                      <a:lnTo>
                        <a:pt x="94" y="152"/>
                      </a:lnTo>
                      <a:lnTo>
                        <a:pt x="86" y="150"/>
                      </a:lnTo>
                      <a:lnTo>
                        <a:pt x="82" y="148"/>
                      </a:lnTo>
                      <a:lnTo>
                        <a:pt x="74" y="148"/>
                      </a:lnTo>
                      <a:lnTo>
                        <a:pt x="76" y="138"/>
                      </a:lnTo>
                      <a:lnTo>
                        <a:pt x="80" y="132"/>
                      </a:lnTo>
                      <a:lnTo>
                        <a:pt x="82" y="124"/>
                      </a:lnTo>
                      <a:lnTo>
                        <a:pt x="84" y="116"/>
                      </a:lnTo>
                      <a:lnTo>
                        <a:pt x="82" y="110"/>
                      </a:lnTo>
                      <a:lnTo>
                        <a:pt x="78" y="106"/>
                      </a:lnTo>
                      <a:lnTo>
                        <a:pt x="72" y="106"/>
                      </a:lnTo>
                      <a:lnTo>
                        <a:pt x="64" y="104"/>
                      </a:lnTo>
                      <a:lnTo>
                        <a:pt x="62" y="102"/>
                      </a:lnTo>
                      <a:lnTo>
                        <a:pt x="60" y="98"/>
                      </a:lnTo>
                      <a:lnTo>
                        <a:pt x="58" y="94"/>
                      </a:lnTo>
                      <a:lnTo>
                        <a:pt x="54" y="92"/>
                      </a:lnTo>
                      <a:lnTo>
                        <a:pt x="46" y="90"/>
                      </a:lnTo>
                      <a:lnTo>
                        <a:pt x="40" y="88"/>
                      </a:lnTo>
                      <a:lnTo>
                        <a:pt x="34" y="88"/>
                      </a:lnTo>
                      <a:lnTo>
                        <a:pt x="30" y="86"/>
                      </a:lnTo>
                      <a:lnTo>
                        <a:pt x="24" y="82"/>
                      </a:lnTo>
                      <a:lnTo>
                        <a:pt x="12" y="66"/>
                      </a:lnTo>
                      <a:lnTo>
                        <a:pt x="4" y="62"/>
                      </a:lnTo>
                      <a:lnTo>
                        <a:pt x="2" y="60"/>
                      </a:lnTo>
                      <a:lnTo>
                        <a:pt x="0" y="58"/>
                      </a:lnTo>
                      <a:lnTo>
                        <a:pt x="0" y="56"/>
                      </a:lnTo>
                      <a:lnTo>
                        <a:pt x="0" y="32"/>
                      </a:lnTo>
                      <a:lnTo>
                        <a:pt x="2" y="24"/>
                      </a:lnTo>
                      <a:lnTo>
                        <a:pt x="6" y="16"/>
                      </a:lnTo>
                      <a:lnTo>
                        <a:pt x="10" y="8"/>
                      </a:lnTo>
                      <a:lnTo>
                        <a:pt x="18" y="4"/>
                      </a:lnTo>
                      <a:lnTo>
                        <a:pt x="26" y="0"/>
                      </a:lnTo>
                      <a:lnTo>
                        <a:pt x="36" y="0"/>
                      </a:lnTo>
                      <a:lnTo>
                        <a:pt x="44" y="0"/>
                      </a:lnTo>
                      <a:lnTo>
                        <a:pt x="52" y="2"/>
                      </a:lnTo>
                      <a:lnTo>
                        <a:pt x="64" y="8"/>
                      </a:lnTo>
                      <a:lnTo>
                        <a:pt x="64" y="18"/>
                      </a:lnTo>
                      <a:lnTo>
                        <a:pt x="70" y="34"/>
                      </a:lnTo>
                      <a:lnTo>
                        <a:pt x="76" y="50"/>
                      </a:lnTo>
                      <a:lnTo>
                        <a:pt x="78" y="54"/>
                      </a:lnTo>
                      <a:lnTo>
                        <a:pt x="82" y="56"/>
                      </a:lnTo>
                      <a:lnTo>
                        <a:pt x="92" y="56"/>
                      </a:lnTo>
                      <a:lnTo>
                        <a:pt x="100" y="58"/>
                      </a:lnTo>
                      <a:lnTo>
                        <a:pt x="106" y="62"/>
                      </a:lnTo>
                      <a:lnTo>
                        <a:pt x="108" y="68"/>
                      </a:lnTo>
                      <a:lnTo>
                        <a:pt x="114" y="80"/>
                      </a:lnTo>
                      <a:lnTo>
                        <a:pt x="120" y="90"/>
                      </a:lnTo>
                      <a:lnTo>
                        <a:pt x="122" y="86"/>
                      </a:lnTo>
                      <a:lnTo>
                        <a:pt x="126" y="84"/>
                      </a:lnTo>
                      <a:lnTo>
                        <a:pt x="128" y="82"/>
                      </a:lnTo>
                      <a:lnTo>
                        <a:pt x="132" y="84"/>
                      </a:lnTo>
                      <a:lnTo>
                        <a:pt x="132" y="88"/>
                      </a:lnTo>
                      <a:lnTo>
                        <a:pt x="132" y="94"/>
                      </a:lnTo>
                      <a:lnTo>
                        <a:pt x="132" y="106"/>
                      </a:lnTo>
                      <a:lnTo>
                        <a:pt x="132" y="1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88" name="ï$ļíḓê">
                  <a:extLst>
                    <a:ext uri="{FF2B5EF4-FFF2-40B4-BE49-F238E27FC236}">
                      <a16:creationId xmlns:a16="http://schemas.microsoft.com/office/drawing/2014/main" id="{87E499E6-A9B6-4F61-AF82-F61931AC901C}"/>
                    </a:ext>
                  </a:extLst>
                </p:cNvPr>
                <p:cNvSpPr/>
                <p:nvPr/>
              </p:nvSpPr>
              <p:spPr bwMode="auto">
                <a:xfrm>
                  <a:off x="2799873" y="4797975"/>
                  <a:ext cx="145985" cy="135904"/>
                </a:xfrm>
                <a:custGeom>
                  <a:avLst/>
                  <a:gdLst>
                    <a:gd name="T0" fmla="*/ 2147483647 w 84"/>
                    <a:gd name="T1" fmla="*/ 0 h 82"/>
                    <a:gd name="T2" fmla="*/ 2147483647 w 84"/>
                    <a:gd name="T3" fmla="*/ 0 h 82"/>
                    <a:gd name="T4" fmla="*/ 2147483647 w 84"/>
                    <a:gd name="T5" fmla="*/ 2147483647 h 82"/>
                    <a:gd name="T6" fmla="*/ 2147483647 w 84"/>
                    <a:gd name="T7" fmla="*/ 2147483647 h 82"/>
                    <a:gd name="T8" fmla="*/ 2147483647 w 84"/>
                    <a:gd name="T9" fmla="*/ 2147483647 h 82"/>
                    <a:gd name="T10" fmla="*/ 2147483647 w 84"/>
                    <a:gd name="T11" fmla="*/ 2147483647 h 82"/>
                    <a:gd name="T12" fmla="*/ 2147483647 w 84"/>
                    <a:gd name="T13" fmla="*/ 2147483647 h 82"/>
                    <a:gd name="T14" fmla="*/ 2147483647 w 84"/>
                    <a:gd name="T15" fmla="*/ 2147483647 h 82"/>
                    <a:gd name="T16" fmla="*/ 2147483647 w 84"/>
                    <a:gd name="T17" fmla="*/ 2147483647 h 82"/>
                    <a:gd name="T18" fmla="*/ 2147483647 w 84"/>
                    <a:gd name="T19" fmla="*/ 2147483647 h 82"/>
                    <a:gd name="T20" fmla="*/ 2147483647 w 84"/>
                    <a:gd name="T21" fmla="*/ 2147483647 h 82"/>
                    <a:gd name="T22" fmla="*/ 2147483647 w 84"/>
                    <a:gd name="T23" fmla="*/ 2147483647 h 82"/>
                    <a:gd name="T24" fmla="*/ 2147483647 w 84"/>
                    <a:gd name="T25" fmla="*/ 2147483647 h 82"/>
                    <a:gd name="T26" fmla="*/ 2147483647 w 84"/>
                    <a:gd name="T27" fmla="*/ 2147483647 h 82"/>
                    <a:gd name="T28" fmla="*/ 2147483647 w 84"/>
                    <a:gd name="T29" fmla="*/ 2147483647 h 82"/>
                    <a:gd name="T30" fmla="*/ 0 w 84"/>
                    <a:gd name="T31" fmla="*/ 2147483647 h 82"/>
                    <a:gd name="T32" fmla="*/ 2147483647 w 84"/>
                    <a:gd name="T33" fmla="*/ 0 h 82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84"/>
                    <a:gd name="T52" fmla="*/ 0 h 82"/>
                    <a:gd name="T53" fmla="*/ 84 w 84"/>
                    <a:gd name="T54" fmla="*/ 82 h 82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84" h="82">
                      <a:moveTo>
                        <a:pt x="2" y="0"/>
                      </a:moveTo>
                      <a:lnTo>
                        <a:pt x="12" y="0"/>
                      </a:lnTo>
                      <a:lnTo>
                        <a:pt x="22" y="4"/>
                      </a:lnTo>
                      <a:lnTo>
                        <a:pt x="34" y="12"/>
                      </a:lnTo>
                      <a:lnTo>
                        <a:pt x="44" y="18"/>
                      </a:lnTo>
                      <a:lnTo>
                        <a:pt x="66" y="36"/>
                      </a:lnTo>
                      <a:lnTo>
                        <a:pt x="84" y="50"/>
                      </a:lnTo>
                      <a:lnTo>
                        <a:pt x="78" y="62"/>
                      </a:lnTo>
                      <a:lnTo>
                        <a:pt x="72" y="72"/>
                      </a:lnTo>
                      <a:lnTo>
                        <a:pt x="66" y="78"/>
                      </a:lnTo>
                      <a:lnTo>
                        <a:pt x="60" y="82"/>
                      </a:lnTo>
                      <a:lnTo>
                        <a:pt x="58" y="82"/>
                      </a:lnTo>
                      <a:lnTo>
                        <a:pt x="40" y="80"/>
                      </a:lnTo>
                      <a:lnTo>
                        <a:pt x="24" y="76"/>
                      </a:lnTo>
                      <a:lnTo>
                        <a:pt x="12" y="72"/>
                      </a:lnTo>
                      <a:lnTo>
                        <a:pt x="0" y="66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89" name="îš1íḓe">
                  <a:extLst>
                    <a:ext uri="{FF2B5EF4-FFF2-40B4-BE49-F238E27FC236}">
                      <a16:creationId xmlns:a16="http://schemas.microsoft.com/office/drawing/2014/main" id="{165B512E-9AE3-4628-AFA0-FC302F8716A4}"/>
                    </a:ext>
                  </a:extLst>
                </p:cNvPr>
                <p:cNvSpPr/>
                <p:nvPr/>
              </p:nvSpPr>
              <p:spPr bwMode="auto">
                <a:xfrm>
                  <a:off x="2462456" y="4541582"/>
                  <a:ext cx="426937" cy="920495"/>
                </a:xfrm>
                <a:custGeom>
                  <a:avLst/>
                  <a:gdLst>
                    <a:gd name="T0" fmla="*/ 2147483647 w 246"/>
                    <a:gd name="T1" fmla="*/ 2147483647 h 552"/>
                    <a:gd name="T2" fmla="*/ 2147483647 w 246"/>
                    <a:gd name="T3" fmla="*/ 2147483647 h 552"/>
                    <a:gd name="T4" fmla="*/ 2147483647 w 246"/>
                    <a:gd name="T5" fmla="*/ 2147483647 h 552"/>
                    <a:gd name="T6" fmla="*/ 2147483647 w 246"/>
                    <a:gd name="T7" fmla="*/ 2147483647 h 552"/>
                    <a:gd name="T8" fmla="*/ 2147483647 w 246"/>
                    <a:gd name="T9" fmla="*/ 2147483647 h 552"/>
                    <a:gd name="T10" fmla="*/ 2147483647 w 246"/>
                    <a:gd name="T11" fmla="*/ 2147483647 h 552"/>
                    <a:gd name="T12" fmla="*/ 2147483647 w 246"/>
                    <a:gd name="T13" fmla="*/ 2147483647 h 552"/>
                    <a:gd name="T14" fmla="*/ 2147483647 w 246"/>
                    <a:gd name="T15" fmla="*/ 2147483647 h 552"/>
                    <a:gd name="T16" fmla="*/ 2147483647 w 246"/>
                    <a:gd name="T17" fmla="*/ 2147483647 h 552"/>
                    <a:gd name="T18" fmla="*/ 2147483647 w 246"/>
                    <a:gd name="T19" fmla="*/ 2147483647 h 552"/>
                    <a:gd name="T20" fmla="*/ 2147483647 w 246"/>
                    <a:gd name="T21" fmla="*/ 2147483647 h 552"/>
                    <a:gd name="T22" fmla="*/ 2147483647 w 246"/>
                    <a:gd name="T23" fmla="*/ 2147483647 h 552"/>
                    <a:gd name="T24" fmla="*/ 2147483647 w 246"/>
                    <a:gd name="T25" fmla="*/ 2147483647 h 552"/>
                    <a:gd name="T26" fmla="*/ 2147483647 w 246"/>
                    <a:gd name="T27" fmla="*/ 2147483647 h 552"/>
                    <a:gd name="T28" fmla="*/ 2147483647 w 246"/>
                    <a:gd name="T29" fmla="*/ 2147483647 h 552"/>
                    <a:gd name="T30" fmla="*/ 2147483647 w 246"/>
                    <a:gd name="T31" fmla="*/ 2147483647 h 552"/>
                    <a:gd name="T32" fmla="*/ 2147483647 w 246"/>
                    <a:gd name="T33" fmla="*/ 2147483647 h 552"/>
                    <a:gd name="T34" fmla="*/ 2147483647 w 246"/>
                    <a:gd name="T35" fmla="*/ 2147483647 h 552"/>
                    <a:gd name="T36" fmla="*/ 2147483647 w 246"/>
                    <a:gd name="T37" fmla="*/ 2147483647 h 552"/>
                    <a:gd name="T38" fmla="*/ 2147483647 w 246"/>
                    <a:gd name="T39" fmla="*/ 2147483647 h 552"/>
                    <a:gd name="T40" fmla="*/ 2147483647 w 246"/>
                    <a:gd name="T41" fmla="*/ 2147483647 h 552"/>
                    <a:gd name="T42" fmla="*/ 2147483647 w 246"/>
                    <a:gd name="T43" fmla="*/ 2147483647 h 552"/>
                    <a:gd name="T44" fmla="*/ 2147483647 w 246"/>
                    <a:gd name="T45" fmla="*/ 2147483647 h 552"/>
                    <a:gd name="T46" fmla="*/ 2147483647 w 246"/>
                    <a:gd name="T47" fmla="*/ 2147483647 h 552"/>
                    <a:gd name="T48" fmla="*/ 2147483647 w 246"/>
                    <a:gd name="T49" fmla="*/ 2147483647 h 552"/>
                    <a:gd name="T50" fmla="*/ 2147483647 w 246"/>
                    <a:gd name="T51" fmla="*/ 2147483647 h 552"/>
                    <a:gd name="T52" fmla="*/ 2147483647 w 246"/>
                    <a:gd name="T53" fmla="*/ 2147483647 h 552"/>
                    <a:gd name="T54" fmla="*/ 2147483647 w 246"/>
                    <a:gd name="T55" fmla="*/ 2147483647 h 552"/>
                    <a:gd name="T56" fmla="*/ 2147483647 w 246"/>
                    <a:gd name="T57" fmla="*/ 2147483647 h 552"/>
                    <a:gd name="T58" fmla="*/ 2147483647 w 246"/>
                    <a:gd name="T59" fmla="*/ 2147483647 h 552"/>
                    <a:gd name="T60" fmla="*/ 2147483647 w 246"/>
                    <a:gd name="T61" fmla="*/ 2147483647 h 552"/>
                    <a:gd name="T62" fmla="*/ 2147483647 w 246"/>
                    <a:gd name="T63" fmla="*/ 2147483647 h 552"/>
                    <a:gd name="T64" fmla="*/ 2147483647 w 246"/>
                    <a:gd name="T65" fmla="*/ 2147483647 h 552"/>
                    <a:gd name="T66" fmla="*/ 2147483647 w 246"/>
                    <a:gd name="T67" fmla="*/ 2147483647 h 552"/>
                    <a:gd name="T68" fmla="*/ 2147483647 w 246"/>
                    <a:gd name="T69" fmla="*/ 2147483647 h 552"/>
                    <a:gd name="T70" fmla="*/ 2147483647 w 246"/>
                    <a:gd name="T71" fmla="*/ 2147483647 h 552"/>
                    <a:gd name="T72" fmla="*/ 2147483647 w 246"/>
                    <a:gd name="T73" fmla="*/ 2147483647 h 552"/>
                    <a:gd name="T74" fmla="*/ 2147483647 w 246"/>
                    <a:gd name="T75" fmla="*/ 2147483647 h 552"/>
                    <a:gd name="T76" fmla="*/ 2147483647 w 246"/>
                    <a:gd name="T77" fmla="*/ 2147483647 h 552"/>
                    <a:gd name="T78" fmla="*/ 2147483647 w 246"/>
                    <a:gd name="T79" fmla="*/ 2147483647 h 552"/>
                    <a:gd name="T80" fmla="*/ 2147483647 w 246"/>
                    <a:gd name="T81" fmla="*/ 2147483647 h 552"/>
                    <a:gd name="T82" fmla="*/ 2147483647 w 246"/>
                    <a:gd name="T83" fmla="*/ 2147483647 h 552"/>
                    <a:gd name="T84" fmla="*/ 2147483647 w 246"/>
                    <a:gd name="T85" fmla="*/ 2147483647 h 552"/>
                    <a:gd name="T86" fmla="*/ 2147483647 w 246"/>
                    <a:gd name="T87" fmla="*/ 2147483647 h 552"/>
                    <a:gd name="T88" fmla="*/ 2147483647 w 246"/>
                    <a:gd name="T89" fmla="*/ 2147483647 h 552"/>
                    <a:gd name="T90" fmla="*/ 2147483647 w 246"/>
                    <a:gd name="T91" fmla="*/ 2147483647 h 552"/>
                    <a:gd name="T92" fmla="*/ 2147483647 w 246"/>
                    <a:gd name="T93" fmla="*/ 2147483647 h 552"/>
                    <a:gd name="T94" fmla="*/ 2147483647 w 246"/>
                    <a:gd name="T95" fmla="*/ 2147483647 h 552"/>
                    <a:gd name="T96" fmla="*/ 2147483647 w 246"/>
                    <a:gd name="T97" fmla="*/ 2147483647 h 552"/>
                    <a:gd name="T98" fmla="*/ 2147483647 w 246"/>
                    <a:gd name="T99" fmla="*/ 2147483647 h 552"/>
                    <a:gd name="T100" fmla="*/ 2147483647 w 246"/>
                    <a:gd name="T101" fmla="*/ 2147483647 h 552"/>
                    <a:gd name="T102" fmla="*/ 2147483647 w 246"/>
                    <a:gd name="T103" fmla="*/ 2147483647 h 552"/>
                    <a:gd name="T104" fmla="*/ 2147483647 w 246"/>
                    <a:gd name="T105" fmla="*/ 2147483647 h 552"/>
                    <a:gd name="T106" fmla="*/ 2147483647 w 246"/>
                    <a:gd name="T107" fmla="*/ 2147483647 h 552"/>
                    <a:gd name="T108" fmla="*/ 2147483647 w 246"/>
                    <a:gd name="T109" fmla="*/ 2147483647 h 552"/>
                    <a:gd name="T110" fmla="*/ 2147483647 w 246"/>
                    <a:gd name="T111" fmla="*/ 2147483647 h 552"/>
                    <a:gd name="T112" fmla="*/ 2147483647 w 246"/>
                    <a:gd name="T113" fmla="*/ 2147483647 h 552"/>
                    <a:gd name="T114" fmla="*/ 2147483647 w 246"/>
                    <a:gd name="T115" fmla="*/ 2147483647 h 552"/>
                    <a:gd name="T116" fmla="*/ 2147483647 w 246"/>
                    <a:gd name="T117" fmla="*/ 2147483647 h 552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w 246"/>
                    <a:gd name="T178" fmla="*/ 0 h 552"/>
                    <a:gd name="T179" fmla="*/ 246 w 246"/>
                    <a:gd name="T180" fmla="*/ 552 h 552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T177" t="T178" r="T179" b="T180"/>
                  <a:pathLst>
                    <a:path w="246" h="552">
                      <a:moveTo>
                        <a:pt x="196" y="154"/>
                      </a:moveTo>
                      <a:lnTo>
                        <a:pt x="196" y="148"/>
                      </a:lnTo>
                      <a:lnTo>
                        <a:pt x="200" y="142"/>
                      </a:lnTo>
                      <a:lnTo>
                        <a:pt x="206" y="128"/>
                      </a:lnTo>
                      <a:lnTo>
                        <a:pt x="216" y="116"/>
                      </a:lnTo>
                      <a:lnTo>
                        <a:pt x="224" y="108"/>
                      </a:lnTo>
                      <a:lnTo>
                        <a:pt x="238" y="102"/>
                      </a:lnTo>
                      <a:lnTo>
                        <a:pt x="244" y="96"/>
                      </a:lnTo>
                      <a:lnTo>
                        <a:pt x="246" y="92"/>
                      </a:lnTo>
                      <a:lnTo>
                        <a:pt x="246" y="88"/>
                      </a:lnTo>
                      <a:lnTo>
                        <a:pt x="244" y="78"/>
                      </a:lnTo>
                      <a:lnTo>
                        <a:pt x="242" y="68"/>
                      </a:lnTo>
                      <a:lnTo>
                        <a:pt x="236" y="70"/>
                      </a:lnTo>
                      <a:lnTo>
                        <a:pt x="230" y="70"/>
                      </a:lnTo>
                      <a:lnTo>
                        <a:pt x="232" y="74"/>
                      </a:lnTo>
                      <a:lnTo>
                        <a:pt x="232" y="82"/>
                      </a:lnTo>
                      <a:lnTo>
                        <a:pt x="232" y="88"/>
                      </a:lnTo>
                      <a:lnTo>
                        <a:pt x="228" y="90"/>
                      </a:lnTo>
                      <a:lnTo>
                        <a:pt x="220" y="98"/>
                      </a:lnTo>
                      <a:lnTo>
                        <a:pt x="210" y="102"/>
                      </a:lnTo>
                      <a:lnTo>
                        <a:pt x="200" y="104"/>
                      </a:lnTo>
                      <a:lnTo>
                        <a:pt x="192" y="104"/>
                      </a:lnTo>
                      <a:lnTo>
                        <a:pt x="184" y="102"/>
                      </a:lnTo>
                      <a:lnTo>
                        <a:pt x="180" y="100"/>
                      </a:lnTo>
                      <a:lnTo>
                        <a:pt x="172" y="100"/>
                      </a:lnTo>
                      <a:lnTo>
                        <a:pt x="174" y="90"/>
                      </a:lnTo>
                      <a:lnTo>
                        <a:pt x="178" y="84"/>
                      </a:lnTo>
                      <a:lnTo>
                        <a:pt x="180" y="76"/>
                      </a:lnTo>
                      <a:lnTo>
                        <a:pt x="182" y="68"/>
                      </a:lnTo>
                      <a:lnTo>
                        <a:pt x="180" y="62"/>
                      </a:lnTo>
                      <a:lnTo>
                        <a:pt x="176" y="58"/>
                      </a:lnTo>
                      <a:lnTo>
                        <a:pt x="170" y="58"/>
                      </a:lnTo>
                      <a:lnTo>
                        <a:pt x="162" y="56"/>
                      </a:lnTo>
                      <a:lnTo>
                        <a:pt x="160" y="54"/>
                      </a:lnTo>
                      <a:lnTo>
                        <a:pt x="158" y="50"/>
                      </a:lnTo>
                      <a:lnTo>
                        <a:pt x="156" y="46"/>
                      </a:lnTo>
                      <a:lnTo>
                        <a:pt x="152" y="44"/>
                      </a:lnTo>
                      <a:lnTo>
                        <a:pt x="144" y="42"/>
                      </a:lnTo>
                      <a:lnTo>
                        <a:pt x="138" y="40"/>
                      </a:lnTo>
                      <a:lnTo>
                        <a:pt x="132" y="40"/>
                      </a:lnTo>
                      <a:lnTo>
                        <a:pt x="128" y="38"/>
                      </a:lnTo>
                      <a:lnTo>
                        <a:pt x="122" y="34"/>
                      </a:lnTo>
                      <a:lnTo>
                        <a:pt x="110" y="18"/>
                      </a:lnTo>
                      <a:lnTo>
                        <a:pt x="102" y="14"/>
                      </a:lnTo>
                      <a:lnTo>
                        <a:pt x="98" y="10"/>
                      </a:lnTo>
                      <a:lnTo>
                        <a:pt x="98" y="8"/>
                      </a:lnTo>
                      <a:lnTo>
                        <a:pt x="84" y="8"/>
                      </a:lnTo>
                      <a:lnTo>
                        <a:pt x="76" y="10"/>
                      </a:lnTo>
                      <a:lnTo>
                        <a:pt x="72" y="12"/>
                      </a:lnTo>
                      <a:lnTo>
                        <a:pt x="70" y="18"/>
                      </a:lnTo>
                      <a:lnTo>
                        <a:pt x="64" y="10"/>
                      </a:lnTo>
                      <a:lnTo>
                        <a:pt x="56" y="8"/>
                      </a:lnTo>
                      <a:lnTo>
                        <a:pt x="48" y="6"/>
                      </a:lnTo>
                      <a:lnTo>
                        <a:pt x="42" y="0"/>
                      </a:lnTo>
                      <a:lnTo>
                        <a:pt x="34" y="8"/>
                      </a:lnTo>
                      <a:lnTo>
                        <a:pt x="28" y="16"/>
                      </a:lnTo>
                      <a:lnTo>
                        <a:pt x="30" y="30"/>
                      </a:lnTo>
                      <a:lnTo>
                        <a:pt x="30" y="34"/>
                      </a:lnTo>
                      <a:lnTo>
                        <a:pt x="28" y="40"/>
                      </a:lnTo>
                      <a:lnTo>
                        <a:pt x="22" y="46"/>
                      </a:lnTo>
                      <a:lnTo>
                        <a:pt x="16" y="50"/>
                      </a:lnTo>
                      <a:lnTo>
                        <a:pt x="14" y="54"/>
                      </a:lnTo>
                      <a:lnTo>
                        <a:pt x="12" y="62"/>
                      </a:lnTo>
                      <a:lnTo>
                        <a:pt x="14" y="80"/>
                      </a:lnTo>
                      <a:lnTo>
                        <a:pt x="16" y="86"/>
                      </a:lnTo>
                      <a:lnTo>
                        <a:pt x="20" y="92"/>
                      </a:lnTo>
                      <a:lnTo>
                        <a:pt x="16" y="100"/>
                      </a:lnTo>
                      <a:lnTo>
                        <a:pt x="8" y="112"/>
                      </a:lnTo>
                      <a:lnTo>
                        <a:pt x="2" y="122"/>
                      </a:lnTo>
                      <a:lnTo>
                        <a:pt x="0" y="136"/>
                      </a:lnTo>
                      <a:lnTo>
                        <a:pt x="2" y="140"/>
                      </a:lnTo>
                      <a:lnTo>
                        <a:pt x="4" y="144"/>
                      </a:lnTo>
                      <a:lnTo>
                        <a:pt x="8" y="146"/>
                      </a:lnTo>
                      <a:lnTo>
                        <a:pt x="8" y="152"/>
                      </a:lnTo>
                      <a:lnTo>
                        <a:pt x="4" y="162"/>
                      </a:lnTo>
                      <a:lnTo>
                        <a:pt x="2" y="170"/>
                      </a:lnTo>
                      <a:lnTo>
                        <a:pt x="0" y="174"/>
                      </a:lnTo>
                      <a:lnTo>
                        <a:pt x="2" y="180"/>
                      </a:lnTo>
                      <a:lnTo>
                        <a:pt x="4" y="186"/>
                      </a:lnTo>
                      <a:lnTo>
                        <a:pt x="8" y="192"/>
                      </a:lnTo>
                      <a:lnTo>
                        <a:pt x="10" y="198"/>
                      </a:lnTo>
                      <a:lnTo>
                        <a:pt x="12" y="204"/>
                      </a:lnTo>
                      <a:lnTo>
                        <a:pt x="16" y="210"/>
                      </a:lnTo>
                      <a:lnTo>
                        <a:pt x="18" y="218"/>
                      </a:lnTo>
                      <a:lnTo>
                        <a:pt x="20" y="226"/>
                      </a:lnTo>
                      <a:lnTo>
                        <a:pt x="20" y="256"/>
                      </a:lnTo>
                      <a:lnTo>
                        <a:pt x="18" y="260"/>
                      </a:lnTo>
                      <a:lnTo>
                        <a:pt x="16" y="266"/>
                      </a:lnTo>
                      <a:lnTo>
                        <a:pt x="14" y="270"/>
                      </a:lnTo>
                      <a:lnTo>
                        <a:pt x="12" y="274"/>
                      </a:lnTo>
                      <a:lnTo>
                        <a:pt x="16" y="280"/>
                      </a:lnTo>
                      <a:lnTo>
                        <a:pt x="18" y="292"/>
                      </a:lnTo>
                      <a:lnTo>
                        <a:pt x="24" y="300"/>
                      </a:lnTo>
                      <a:lnTo>
                        <a:pt x="26" y="308"/>
                      </a:lnTo>
                      <a:lnTo>
                        <a:pt x="24" y="310"/>
                      </a:lnTo>
                      <a:lnTo>
                        <a:pt x="22" y="312"/>
                      </a:lnTo>
                      <a:lnTo>
                        <a:pt x="20" y="316"/>
                      </a:lnTo>
                      <a:lnTo>
                        <a:pt x="18" y="322"/>
                      </a:lnTo>
                      <a:lnTo>
                        <a:pt x="20" y="336"/>
                      </a:lnTo>
                      <a:lnTo>
                        <a:pt x="26" y="348"/>
                      </a:lnTo>
                      <a:lnTo>
                        <a:pt x="30" y="362"/>
                      </a:lnTo>
                      <a:lnTo>
                        <a:pt x="32" y="370"/>
                      </a:lnTo>
                      <a:lnTo>
                        <a:pt x="30" y="374"/>
                      </a:lnTo>
                      <a:lnTo>
                        <a:pt x="26" y="374"/>
                      </a:lnTo>
                      <a:lnTo>
                        <a:pt x="38" y="394"/>
                      </a:lnTo>
                      <a:lnTo>
                        <a:pt x="46" y="408"/>
                      </a:lnTo>
                      <a:lnTo>
                        <a:pt x="50" y="412"/>
                      </a:lnTo>
                      <a:lnTo>
                        <a:pt x="54" y="414"/>
                      </a:lnTo>
                      <a:lnTo>
                        <a:pt x="52" y="418"/>
                      </a:lnTo>
                      <a:lnTo>
                        <a:pt x="50" y="422"/>
                      </a:lnTo>
                      <a:lnTo>
                        <a:pt x="52" y="432"/>
                      </a:lnTo>
                      <a:lnTo>
                        <a:pt x="54" y="438"/>
                      </a:lnTo>
                      <a:lnTo>
                        <a:pt x="58" y="446"/>
                      </a:lnTo>
                      <a:lnTo>
                        <a:pt x="58" y="456"/>
                      </a:lnTo>
                      <a:lnTo>
                        <a:pt x="58" y="462"/>
                      </a:lnTo>
                      <a:lnTo>
                        <a:pt x="56" y="464"/>
                      </a:lnTo>
                      <a:lnTo>
                        <a:pt x="54" y="468"/>
                      </a:lnTo>
                      <a:lnTo>
                        <a:pt x="52" y="472"/>
                      </a:lnTo>
                      <a:lnTo>
                        <a:pt x="54" y="474"/>
                      </a:lnTo>
                      <a:lnTo>
                        <a:pt x="54" y="476"/>
                      </a:lnTo>
                      <a:lnTo>
                        <a:pt x="56" y="480"/>
                      </a:lnTo>
                      <a:lnTo>
                        <a:pt x="56" y="484"/>
                      </a:lnTo>
                      <a:lnTo>
                        <a:pt x="54" y="494"/>
                      </a:lnTo>
                      <a:lnTo>
                        <a:pt x="52" y="504"/>
                      </a:lnTo>
                      <a:lnTo>
                        <a:pt x="54" y="510"/>
                      </a:lnTo>
                      <a:lnTo>
                        <a:pt x="56" y="514"/>
                      </a:lnTo>
                      <a:lnTo>
                        <a:pt x="64" y="520"/>
                      </a:lnTo>
                      <a:lnTo>
                        <a:pt x="70" y="524"/>
                      </a:lnTo>
                      <a:lnTo>
                        <a:pt x="78" y="528"/>
                      </a:lnTo>
                      <a:lnTo>
                        <a:pt x="84" y="534"/>
                      </a:lnTo>
                      <a:lnTo>
                        <a:pt x="86" y="540"/>
                      </a:lnTo>
                      <a:lnTo>
                        <a:pt x="88" y="546"/>
                      </a:lnTo>
                      <a:lnTo>
                        <a:pt x="92" y="552"/>
                      </a:lnTo>
                      <a:lnTo>
                        <a:pt x="140" y="552"/>
                      </a:lnTo>
                      <a:lnTo>
                        <a:pt x="128" y="532"/>
                      </a:lnTo>
                      <a:lnTo>
                        <a:pt x="124" y="526"/>
                      </a:lnTo>
                      <a:lnTo>
                        <a:pt x="124" y="522"/>
                      </a:lnTo>
                      <a:lnTo>
                        <a:pt x="124" y="518"/>
                      </a:lnTo>
                      <a:lnTo>
                        <a:pt x="124" y="516"/>
                      </a:lnTo>
                      <a:lnTo>
                        <a:pt x="124" y="514"/>
                      </a:lnTo>
                      <a:lnTo>
                        <a:pt x="128" y="512"/>
                      </a:lnTo>
                      <a:lnTo>
                        <a:pt x="134" y="508"/>
                      </a:lnTo>
                      <a:lnTo>
                        <a:pt x="138" y="504"/>
                      </a:lnTo>
                      <a:lnTo>
                        <a:pt x="134" y="502"/>
                      </a:lnTo>
                      <a:lnTo>
                        <a:pt x="134" y="500"/>
                      </a:lnTo>
                      <a:lnTo>
                        <a:pt x="134" y="494"/>
                      </a:lnTo>
                      <a:lnTo>
                        <a:pt x="136" y="490"/>
                      </a:lnTo>
                      <a:lnTo>
                        <a:pt x="142" y="484"/>
                      </a:lnTo>
                      <a:lnTo>
                        <a:pt x="150" y="478"/>
                      </a:lnTo>
                      <a:lnTo>
                        <a:pt x="152" y="474"/>
                      </a:lnTo>
                      <a:lnTo>
                        <a:pt x="152" y="470"/>
                      </a:lnTo>
                      <a:lnTo>
                        <a:pt x="152" y="464"/>
                      </a:lnTo>
                      <a:lnTo>
                        <a:pt x="148" y="460"/>
                      </a:lnTo>
                      <a:lnTo>
                        <a:pt x="148" y="458"/>
                      </a:lnTo>
                      <a:lnTo>
                        <a:pt x="140" y="456"/>
                      </a:lnTo>
                      <a:lnTo>
                        <a:pt x="128" y="450"/>
                      </a:lnTo>
                      <a:lnTo>
                        <a:pt x="118" y="444"/>
                      </a:lnTo>
                      <a:lnTo>
                        <a:pt x="116" y="442"/>
                      </a:lnTo>
                      <a:lnTo>
                        <a:pt x="114" y="440"/>
                      </a:lnTo>
                      <a:lnTo>
                        <a:pt x="116" y="436"/>
                      </a:lnTo>
                      <a:lnTo>
                        <a:pt x="118" y="432"/>
                      </a:lnTo>
                      <a:lnTo>
                        <a:pt x="124" y="424"/>
                      </a:lnTo>
                      <a:lnTo>
                        <a:pt x="134" y="418"/>
                      </a:lnTo>
                      <a:lnTo>
                        <a:pt x="140" y="410"/>
                      </a:lnTo>
                      <a:lnTo>
                        <a:pt x="138" y="404"/>
                      </a:lnTo>
                      <a:lnTo>
                        <a:pt x="136" y="396"/>
                      </a:lnTo>
                      <a:lnTo>
                        <a:pt x="138" y="390"/>
                      </a:lnTo>
                      <a:lnTo>
                        <a:pt x="140" y="388"/>
                      </a:lnTo>
                      <a:lnTo>
                        <a:pt x="144" y="386"/>
                      </a:lnTo>
                      <a:lnTo>
                        <a:pt x="140" y="380"/>
                      </a:lnTo>
                      <a:lnTo>
                        <a:pt x="136" y="374"/>
                      </a:lnTo>
                      <a:lnTo>
                        <a:pt x="142" y="378"/>
                      </a:lnTo>
                      <a:lnTo>
                        <a:pt x="144" y="380"/>
                      </a:lnTo>
                      <a:lnTo>
                        <a:pt x="148" y="382"/>
                      </a:lnTo>
                      <a:lnTo>
                        <a:pt x="152" y="380"/>
                      </a:lnTo>
                      <a:lnTo>
                        <a:pt x="152" y="374"/>
                      </a:lnTo>
                      <a:lnTo>
                        <a:pt x="152" y="368"/>
                      </a:lnTo>
                      <a:lnTo>
                        <a:pt x="146" y="366"/>
                      </a:lnTo>
                      <a:lnTo>
                        <a:pt x="140" y="368"/>
                      </a:lnTo>
                      <a:lnTo>
                        <a:pt x="134" y="370"/>
                      </a:lnTo>
                      <a:lnTo>
                        <a:pt x="126" y="360"/>
                      </a:lnTo>
                      <a:lnTo>
                        <a:pt x="122" y="346"/>
                      </a:lnTo>
                      <a:lnTo>
                        <a:pt x="128" y="346"/>
                      </a:lnTo>
                      <a:lnTo>
                        <a:pt x="136" y="346"/>
                      </a:lnTo>
                      <a:lnTo>
                        <a:pt x="144" y="350"/>
                      </a:lnTo>
                      <a:lnTo>
                        <a:pt x="152" y="350"/>
                      </a:lnTo>
                      <a:lnTo>
                        <a:pt x="158" y="348"/>
                      </a:lnTo>
                      <a:lnTo>
                        <a:pt x="164" y="344"/>
                      </a:lnTo>
                      <a:lnTo>
                        <a:pt x="160" y="340"/>
                      </a:lnTo>
                      <a:lnTo>
                        <a:pt x="156" y="336"/>
                      </a:lnTo>
                      <a:lnTo>
                        <a:pt x="156" y="334"/>
                      </a:lnTo>
                      <a:lnTo>
                        <a:pt x="156" y="326"/>
                      </a:lnTo>
                      <a:lnTo>
                        <a:pt x="162" y="320"/>
                      </a:lnTo>
                      <a:lnTo>
                        <a:pt x="168" y="314"/>
                      </a:lnTo>
                      <a:lnTo>
                        <a:pt x="176" y="312"/>
                      </a:lnTo>
                      <a:lnTo>
                        <a:pt x="192" y="308"/>
                      </a:lnTo>
                      <a:lnTo>
                        <a:pt x="206" y="306"/>
                      </a:lnTo>
                      <a:lnTo>
                        <a:pt x="210" y="304"/>
                      </a:lnTo>
                      <a:lnTo>
                        <a:pt x="216" y="300"/>
                      </a:lnTo>
                      <a:lnTo>
                        <a:pt x="224" y="290"/>
                      </a:lnTo>
                      <a:lnTo>
                        <a:pt x="230" y="280"/>
                      </a:lnTo>
                      <a:lnTo>
                        <a:pt x="232" y="268"/>
                      </a:lnTo>
                      <a:lnTo>
                        <a:pt x="230" y="262"/>
                      </a:lnTo>
                      <a:lnTo>
                        <a:pt x="226" y="258"/>
                      </a:lnTo>
                      <a:lnTo>
                        <a:pt x="222" y="254"/>
                      </a:lnTo>
                      <a:lnTo>
                        <a:pt x="220" y="250"/>
                      </a:lnTo>
                      <a:lnTo>
                        <a:pt x="220" y="248"/>
                      </a:lnTo>
                      <a:lnTo>
                        <a:pt x="220" y="242"/>
                      </a:lnTo>
                      <a:lnTo>
                        <a:pt x="206" y="232"/>
                      </a:lnTo>
                      <a:lnTo>
                        <a:pt x="198" y="226"/>
                      </a:lnTo>
                      <a:lnTo>
                        <a:pt x="194" y="220"/>
                      </a:lnTo>
                      <a:lnTo>
                        <a:pt x="196" y="154"/>
                      </a:lnTo>
                      <a:lnTo>
                        <a:pt x="196" y="148"/>
                      </a:lnTo>
                      <a:lnTo>
                        <a:pt x="200" y="142"/>
                      </a:lnTo>
                      <a:lnTo>
                        <a:pt x="206" y="128"/>
                      </a:lnTo>
                      <a:lnTo>
                        <a:pt x="216" y="116"/>
                      </a:lnTo>
                      <a:lnTo>
                        <a:pt x="224" y="108"/>
                      </a:lnTo>
                      <a:lnTo>
                        <a:pt x="238" y="102"/>
                      </a:lnTo>
                      <a:lnTo>
                        <a:pt x="244" y="96"/>
                      </a:lnTo>
                      <a:lnTo>
                        <a:pt x="246" y="92"/>
                      </a:lnTo>
                      <a:lnTo>
                        <a:pt x="246" y="88"/>
                      </a:lnTo>
                      <a:lnTo>
                        <a:pt x="244" y="78"/>
                      </a:lnTo>
                      <a:lnTo>
                        <a:pt x="242" y="68"/>
                      </a:lnTo>
                      <a:lnTo>
                        <a:pt x="244" y="78"/>
                      </a:lnTo>
                      <a:lnTo>
                        <a:pt x="246" y="88"/>
                      </a:lnTo>
                      <a:lnTo>
                        <a:pt x="246" y="92"/>
                      </a:lnTo>
                      <a:lnTo>
                        <a:pt x="244" y="96"/>
                      </a:lnTo>
                      <a:lnTo>
                        <a:pt x="238" y="102"/>
                      </a:lnTo>
                      <a:lnTo>
                        <a:pt x="224" y="108"/>
                      </a:lnTo>
                      <a:lnTo>
                        <a:pt x="216" y="116"/>
                      </a:lnTo>
                      <a:lnTo>
                        <a:pt x="206" y="128"/>
                      </a:lnTo>
                      <a:lnTo>
                        <a:pt x="200" y="142"/>
                      </a:lnTo>
                      <a:lnTo>
                        <a:pt x="196" y="148"/>
                      </a:lnTo>
                      <a:lnTo>
                        <a:pt x="196" y="154"/>
                      </a:lnTo>
                      <a:lnTo>
                        <a:pt x="194" y="220"/>
                      </a:lnTo>
                      <a:lnTo>
                        <a:pt x="196" y="15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90" name="îṥḷiḍè">
                  <a:extLst>
                    <a:ext uri="{FF2B5EF4-FFF2-40B4-BE49-F238E27FC236}">
                      <a16:creationId xmlns:a16="http://schemas.microsoft.com/office/drawing/2014/main" id="{D3278482-C6B9-484D-BBF8-EE8B2668A05B}"/>
                    </a:ext>
                  </a:extLst>
                </p:cNvPr>
                <p:cNvSpPr/>
                <p:nvPr/>
              </p:nvSpPr>
              <p:spPr bwMode="auto">
                <a:xfrm>
                  <a:off x="2400482" y="4419690"/>
                  <a:ext cx="336040" cy="1130653"/>
                </a:xfrm>
                <a:custGeom>
                  <a:avLst/>
                  <a:gdLst>
                    <a:gd name="T0" fmla="*/ 2147483647 w 192"/>
                    <a:gd name="T1" fmla="*/ 2147483647 h 678"/>
                    <a:gd name="T2" fmla="*/ 2147483647 w 192"/>
                    <a:gd name="T3" fmla="*/ 2147483647 h 678"/>
                    <a:gd name="T4" fmla="*/ 2147483647 w 192"/>
                    <a:gd name="T5" fmla="*/ 2147483647 h 678"/>
                    <a:gd name="T6" fmla="*/ 2147483647 w 192"/>
                    <a:gd name="T7" fmla="*/ 2147483647 h 678"/>
                    <a:gd name="T8" fmla="*/ 2147483647 w 192"/>
                    <a:gd name="T9" fmla="*/ 2147483647 h 678"/>
                    <a:gd name="T10" fmla="*/ 2147483647 w 192"/>
                    <a:gd name="T11" fmla="*/ 2147483647 h 678"/>
                    <a:gd name="T12" fmla="*/ 2147483647 w 192"/>
                    <a:gd name="T13" fmla="*/ 2147483647 h 678"/>
                    <a:gd name="T14" fmla="*/ 2147483647 w 192"/>
                    <a:gd name="T15" fmla="*/ 2147483647 h 678"/>
                    <a:gd name="T16" fmla="*/ 2147483647 w 192"/>
                    <a:gd name="T17" fmla="*/ 2147483647 h 678"/>
                    <a:gd name="T18" fmla="*/ 2147483647 w 192"/>
                    <a:gd name="T19" fmla="*/ 2147483647 h 678"/>
                    <a:gd name="T20" fmla="*/ 2147483647 w 192"/>
                    <a:gd name="T21" fmla="*/ 2147483647 h 678"/>
                    <a:gd name="T22" fmla="*/ 2147483647 w 192"/>
                    <a:gd name="T23" fmla="*/ 2147483647 h 678"/>
                    <a:gd name="T24" fmla="*/ 2147483647 w 192"/>
                    <a:gd name="T25" fmla="*/ 2147483647 h 678"/>
                    <a:gd name="T26" fmla="*/ 2147483647 w 192"/>
                    <a:gd name="T27" fmla="*/ 2147483647 h 678"/>
                    <a:gd name="T28" fmla="*/ 2147483647 w 192"/>
                    <a:gd name="T29" fmla="*/ 2147483647 h 678"/>
                    <a:gd name="T30" fmla="*/ 2147483647 w 192"/>
                    <a:gd name="T31" fmla="*/ 2147483647 h 678"/>
                    <a:gd name="T32" fmla="*/ 2147483647 w 192"/>
                    <a:gd name="T33" fmla="*/ 2147483647 h 678"/>
                    <a:gd name="T34" fmla="*/ 2147483647 w 192"/>
                    <a:gd name="T35" fmla="*/ 2147483647 h 678"/>
                    <a:gd name="T36" fmla="*/ 2147483647 w 192"/>
                    <a:gd name="T37" fmla="*/ 2147483647 h 678"/>
                    <a:gd name="T38" fmla="*/ 2147483647 w 192"/>
                    <a:gd name="T39" fmla="*/ 2147483647 h 678"/>
                    <a:gd name="T40" fmla="*/ 2147483647 w 192"/>
                    <a:gd name="T41" fmla="*/ 2147483647 h 678"/>
                    <a:gd name="T42" fmla="*/ 2147483647 w 192"/>
                    <a:gd name="T43" fmla="*/ 2147483647 h 678"/>
                    <a:gd name="T44" fmla="*/ 2147483647 w 192"/>
                    <a:gd name="T45" fmla="*/ 0 h 678"/>
                    <a:gd name="T46" fmla="*/ 0 w 192"/>
                    <a:gd name="T47" fmla="*/ 2147483647 h 678"/>
                    <a:gd name="T48" fmla="*/ 2147483647 w 192"/>
                    <a:gd name="T49" fmla="*/ 2147483647 h 678"/>
                    <a:gd name="T50" fmla="*/ 2147483647 w 192"/>
                    <a:gd name="T51" fmla="*/ 2147483647 h 678"/>
                    <a:gd name="T52" fmla="*/ 2147483647 w 192"/>
                    <a:gd name="T53" fmla="*/ 2147483647 h 678"/>
                    <a:gd name="T54" fmla="*/ 2147483647 w 192"/>
                    <a:gd name="T55" fmla="*/ 2147483647 h 678"/>
                    <a:gd name="T56" fmla="*/ 2147483647 w 192"/>
                    <a:gd name="T57" fmla="*/ 2147483647 h 678"/>
                    <a:gd name="T58" fmla="*/ 2147483647 w 192"/>
                    <a:gd name="T59" fmla="*/ 2147483647 h 678"/>
                    <a:gd name="T60" fmla="*/ 2147483647 w 192"/>
                    <a:gd name="T61" fmla="*/ 2147483647 h 678"/>
                    <a:gd name="T62" fmla="*/ 2147483647 w 192"/>
                    <a:gd name="T63" fmla="*/ 2147483647 h 678"/>
                    <a:gd name="T64" fmla="*/ 2147483647 w 192"/>
                    <a:gd name="T65" fmla="*/ 2147483647 h 678"/>
                    <a:gd name="T66" fmla="*/ 2147483647 w 192"/>
                    <a:gd name="T67" fmla="*/ 2147483647 h 678"/>
                    <a:gd name="T68" fmla="*/ 2147483647 w 192"/>
                    <a:gd name="T69" fmla="*/ 2147483647 h 678"/>
                    <a:gd name="T70" fmla="*/ 2147483647 w 192"/>
                    <a:gd name="T71" fmla="*/ 2147483647 h 678"/>
                    <a:gd name="T72" fmla="*/ 2147483647 w 192"/>
                    <a:gd name="T73" fmla="*/ 2147483647 h 678"/>
                    <a:gd name="T74" fmla="*/ 2147483647 w 192"/>
                    <a:gd name="T75" fmla="*/ 2147483647 h 678"/>
                    <a:gd name="T76" fmla="*/ 2147483647 w 192"/>
                    <a:gd name="T77" fmla="*/ 2147483647 h 678"/>
                    <a:gd name="T78" fmla="*/ 2147483647 w 192"/>
                    <a:gd name="T79" fmla="*/ 2147483647 h 678"/>
                    <a:gd name="T80" fmla="*/ 2147483647 w 192"/>
                    <a:gd name="T81" fmla="*/ 2147483647 h 678"/>
                    <a:gd name="T82" fmla="*/ 2147483647 w 192"/>
                    <a:gd name="T83" fmla="*/ 2147483647 h 678"/>
                    <a:gd name="T84" fmla="*/ 2147483647 w 192"/>
                    <a:gd name="T85" fmla="*/ 2147483647 h 678"/>
                    <a:gd name="T86" fmla="*/ 2147483647 w 192"/>
                    <a:gd name="T87" fmla="*/ 2147483647 h 678"/>
                    <a:gd name="T88" fmla="*/ 2147483647 w 192"/>
                    <a:gd name="T89" fmla="*/ 2147483647 h 678"/>
                    <a:gd name="T90" fmla="*/ 2147483647 w 192"/>
                    <a:gd name="T91" fmla="*/ 2147483647 h 678"/>
                    <a:gd name="T92" fmla="*/ 2147483647 w 192"/>
                    <a:gd name="T93" fmla="*/ 2147483647 h 678"/>
                    <a:gd name="T94" fmla="*/ 2147483647 w 192"/>
                    <a:gd name="T95" fmla="*/ 2147483647 h 678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192"/>
                    <a:gd name="T145" fmla="*/ 0 h 678"/>
                    <a:gd name="T146" fmla="*/ 192 w 192"/>
                    <a:gd name="T147" fmla="*/ 678 h 678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192" h="678">
                      <a:moveTo>
                        <a:pt x="174" y="624"/>
                      </a:moveTo>
                      <a:lnTo>
                        <a:pt x="126" y="624"/>
                      </a:lnTo>
                      <a:lnTo>
                        <a:pt x="122" y="618"/>
                      </a:lnTo>
                      <a:lnTo>
                        <a:pt x="120" y="612"/>
                      </a:lnTo>
                      <a:lnTo>
                        <a:pt x="118" y="606"/>
                      </a:lnTo>
                      <a:lnTo>
                        <a:pt x="112" y="600"/>
                      </a:lnTo>
                      <a:lnTo>
                        <a:pt x="104" y="596"/>
                      </a:lnTo>
                      <a:lnTo>
                        <a:pt x="98" y="592"/>
                      </a:lnTo>
                      <a:lnTo>
                        <a:pt x="90" y="586"/>
                      </a:lnTo>
                      <a:lnTo>
                        <a:pt x="88" y="582"/>
                      </a:lnTo>
                      <a:lnTo>
                        <a:pt x="86" y="576"/>
                      </a:lnTo>
                      <a:lnTo>
                        <a:pt x="88" y="566"/>
                      </a:lnTo>
                      <a:lnTo>
                        <a:pt x="90" y="556"/>
                      </a:lnTo>
                      <a:lnTo>
                        <a:pt x="90" y="552"/>
                      </a:lnTo>
                      <a:lnTo>
                        <a:pt x="88" y="548"/>
                      </a:lnTo>
                      <a:lnTo>
                        <a:pt x="88" y="546"/>
                      </a:lnTo>
                      <a:lnTo>
                        <a:pt x="86" y="544"/>
                      </a:lnTo>
                      <a:lnTo>
                        <a:pt x="88" y="540"/>
                      </a:lnTo>
                      <a:lnTo>
                        <a:pt x="90" y="536"/>
                      </a:lnTo>
                      <a:lnTo>
                        <a:pt x="92" y="534"/>
                      </a:lnTo>
                      <a:lnTo>
                        <a:pt x="92" y="528"/>
                      </a:lnTo>
                      <a:lnTo>
                        <a:pt x="92" y="518"/>
                      </a:lnTo>
                      <a:lnTo>
                        <a:pt x="88" y="510"/>
                      </a:lnTo>
                      <a:lnTo>
                        <a:pt x="86" y="504"/>
                      </a:lnTo>
                      <a:lnTo>
                        <a:pt x="84" y="494"/>
                      </a:lnTo>
                      <a:lnTo>
                        <a:pt x="86" y="490"/>
                      </a:lnTo>
                      <a:lnTo>
                        <a:pt x="88" y="486"/>
                      </a:lnTo>
                      <a:lnTo>
                        <a:pt x="84" y="484"/>
                      </a:lnTo>
                      <a:lnTo>
                        <a:pt x="80" y="480"/>
                      </a:lnTo>
                      <a:lnTo>
                        <a:pt x="72" y="466"/>
                      </a:lnTo>
                      <a:lnTo>
                        <a:pt x="60" y="446"/>
                      </a:lnTo>
                      <a:lnTo>
                        <a:pt x="64" y="446"/>
                      </a:lnTo>
                      <a:lnTo>
                        <a:pt x="66" y="442"/>
                      </a:lnTo>
                      <a:lnTo>
                        <a:pt x="64" y="434"/>
                      </a:lnTo>
                      <a:lnTo>
                        <a:pt x="60" y="420"/>
                      </a:lnTo>
                      <a:lnTo>
                        <a:pt x="54" y="408"/>
                      </a:lnTo>
                      <a:lnTo>
                        <a:pt x="52" y="394"/>
                      </a:lnTo>
                      <a:lnTo>
                        <a:pt x="54" y="388"/>
                      </a:lnTo>
                      <a:lnTo>
                        <a:pt x="56" y="384"/>
                      </a:lnTo>
                      <a:lnTo>
                        <a:pt x="58" y="382"/>
                      </a:lnTo>
                      <a:lnTo>
                        <a:pt x="60" y="380"/>
                      </a:lnTo>
                      <a:lnTo>
                        <a:pt x="58" y="372"/>
                      </a:lnTo>
                      <a:lnTo>
                        <a:pt x="52" y="364"/>
                      </a:lnTo>
                      <a:lnTo>
                        <a:pt x="50" y="352"/>
                      </a:lnTo>
                      <a:lnTo>
                        <a:pt x="46" y="346"/>
                      </a:lnTo>
                      <a:lnTo>
                        <a:pt x="48" y="342"/>
                      </a:lnTo>
                      <a:lnTo>
                        <a:pt x="50" y="338"/>
                      </a:lnTo>
                      <a:lnTo>
                        <a:pt x="52" y="332"/>
                      </a:lnTo>
                      <a:lnTo>
                        <a:pt x="54" y="328"/>
                      </a:lnTo>
                      <a:lnTo>
                        <a:pt x="54" y="298"/>
                      </a:lnTo>
                      <a:lnTo>
                        <a:pt x="52" y="290"/>
                      </a:lnTo>
                      <a:lnTo>
                        <a:pt x="50" y="282"/>
                      </a:lnTo>
                      <a:lnTo>
                        <a:pt x="46" y="276"/>
                      </a:lnTo>
                      <a:lnTo>
                        <a:pt x="44" y="270"/>
                      </a:lnTo>
                      <a:lnTo>
                        <a:pt x="42" y="264"/>
                      </a:lnTo>
                      <a:lnTo>
                        <a:pt x="38" y="258"/>
                      </a:lnTo>
                      <a:lnTo>
                        <a:pt x="36" y="252"/>
                      </a:lnTo>
                      <a:lnTo>
                        <a:pt x="34" y="246"/>
                      </a:lnTo>
                      <a:lnTo>
                        <a:pt x="36" y="242"/>
                      </a:lnTo>
                      <a:lnTo>
                        <a:pt x="38" y="234"/>
                      </a:lnTo>
                      <a:lnTo>
                        <a:pt x="42" y="224"/>
                      </a:lnTo>
                      <a:lnTo>
                        <a:pt x="42" y="218"/>
                      </a:lnTo>
                      <a:lnTo>
                        <a:pt x="38" y="216"/>
                      </a:lnTo>
                      <a:lnTo>
                        <a:pt x="36" y="212"/>
                      </a:lnTo>
                      <a:lnTo>
                        <a:pt x="34" y="208"/>
                      </a:lnTo>
                      <a:lnTo>
                        <a:pt x="36" y="194"/>
                      </a:lnTo>
                      <a:lnTo>
                        <a:pt x="42" y="184"/>
                      </a:lnTo>
                      <a:lnTo>
                        <a:pt x="50" y="172"/>
                      </a:lnTo>
                      <a:lnTo>
                        <a:pt x="54" y="164"/>
                      </a:lnTo>
                      <a:lnTo>
                        <a:pt x="50" y="158"/>
                      </a:lnTo>
                      <a:lnTo>
                        <a:pt x="48" y="152"/>
                      </a:lnTo>
                      <a:lnTo>
                        <a:pt x="46" y="134"/>
                      </a:lnTo>
                      <a:lnTo>
                        <a:pt x="48" y="126"/>
                      </a:lnTo>
                      <a:lnTo>
                        <a:pt x="50" y="122"/>
                      </a:lnTo>
                      <a:lnTo>
                        <a:pt x="56" y="118"/>
                      </a:lnTo>
                      <a:lnTo>
                        <a:pt x="62" y="112"/>
                      </a:lnTo>
                      <a:lnTo>
                        <a:pt x="64" y="106"/>
                      </a:lnTo>
                      <a:lnTo>
                        <a:pt x="64" y="102"/>
                      </a:lnTo>
                      <a:lnTo>
                        <a:pt x="62" y="88"/>
                      </a:lnTo>
                      <a:lnTo>
                        <a:pt x="60" y="90"/>
                      </a:lnTo>
                      <a:lnTo>
                        <a:pt x="56" y="90"/>
                      </a:lnTo>
                      <a:lnTo>
                        <a:pt x="52" y="90"/>
                      </a:lnTo>
                      <a:lnTo>
                        <a:pt x="50" y="86"/>
                      </a:lnTo>
                      <a:lnTo>
                        <a:pt x="48" y="80"/>
                      </a:lnTo>
                      <a:lnTo>
                        <a:pt x="42" y="60"/>
                      </a:lnTo>
                      <a:lnTo>
                        <a:pt x="40" y="56"/>
                      </a:lnTo>
                      <a:lnTo>
                        <a:pt x="36" y="54"/>
                      </a:lnTo>
                      <a:lnTo>
                        <a:pt x="34" y="52"/>
                      </a:lnTo>
                      <a:lnTo>
                        <a:pt x="32" y="50"/>
                      </a:lnTo>
                      <a:lnTo>
                        <a:pt x="28" y="20"/>
                      </a:lnTo>
                      <a:lnTo>
                        <a:pt x="22" y="8"/>
                      </a:lnTo>
                      <a:lnTo>
                        <a:pt x="14" y="0"/>
                      </a:lnTo>
                      <a:lnTo>
                        <a:pt x="12" y="0"/>
                      </a:lnTo>
                      <a:lnTo>
                        <a:pt x="8" y="4"/>
                      </a:lnTo>
                      <a:lnTo>
                        <a:pt x="4" y="6"/>
                      </a:lnTo>
                      <a:lnTo>
                        <a:pt x="0" y="8"/>
                      </a:lnTo>
                      <a:lnTo>
                        <a:pt x="4" y="18"/>
                      </a:lnTo>
                      <a:lnTo>
                        <a:pt x="8" y="32"/>
                      </a:lnTo>
                      <a:lnTo>
                        <a:pt x="12" y="48"/>
                      </a:lnTo>
                      <a:lnTo>
                        <a:pt x="14" y="66"/>
                      </a:lnTo>
                      <a:lnTo>
                        <a:pt x="10" y="80"/>
                      </a:lnTo>
                      <a:lnTo>
                        <a:pt x="8" y="96"/>
                      </a:lnTo>
                      <a:lnTo>
                        <a:pt x="12" y="102"/>
                      </a:lnTo>
                      <a:lnTo>
                        <a:pt x="16" y="106"/>
                      </a:lnTo>
                      <a:lnTo>
                        <a:pt x="18" y="118"/>
                      </a:lnTo>
                      <a:lnTo>
                        <a:pt x="18" y="134"/>
                      </a:lnTo>
                      <a:lnTo>
                        <a:pt x="16" y="162"/>
                      </a:lnTo>
                      <a:lnTo>
                        <a:pt x="10" y="192"/>
                      </a:lnTo>
                      <a:lnTo>
                        <a:pt x="12" y="198"/>
                      </a:lnTo>
                      <a:lnTo>
                        <a:pt x="14" y="202"/>
                      </a:lnTo>
                      <a:lnTo>
                        <a:pt x="16" y="206"/>
                      </a:lnTo>
                      <a:lnTo>
                        <a:pt x="18" y="210"/>
                      </a:lnTo>
                      <a:lnTo>
                        <a:pt x="18" y="214"/>
                      </a:lnTo>
                      <a:lnTo>
                        <a:pt x="16" y="214"/>
                      </a:lnTo>
                      <a:lnTo>
                        <a:pt x="14" y="216"/>
                      </a:lnTo>
                      <a:lnTo>
                        <a:pt x="14" y="218"/>
                      </a:lnTo>
                      <a:lnTo>
                        <a:pt x="14" y="236"/>
                      </a:lnTo>
                      <a:lnTo>
                        <a:pt x="20" y="252"/>
                      </a:lnTo>
                      <a:lnTo>
                        <a:pt x="22" y="268"/>
                      </a:lnTo>
                      <a:lnTo>
                        <a:pt x="24" y="286"/>
                      </a:lnTo>
                      <a:lnTo>
                        <a:pt x="22" y="302"/>
                      </a:lnTo>
                      <a:lnTo>
                        <a:pt x="22" y="310"/>
                      </a:lnTo>
                      <a:lnTo>
                        <a:pt x="20" y="318"/>
                      </a:lnTo>
                      <a:lnTo>
                        <a:pt x="22" y="326"/>
                      </a:lnTo>
                      <a:lnTo>
                        <a:pt x="22" y="332"/>
                      </a:lnTo>
                      <a:lnTo>
                        <a:pt x="20" y="340"/>
                      </a:lnTo>
                      <a:lnTo>
                        <a:pt x="16" y="346"/>
                      </a:lnTo>
                      <a:lnTo>
                        <a:pt x="12" y="350"/>
                      </a:lnTo>
                      <a:lnTo>
                        <a:pt x="10" y="352"/>
                      </a:lnTo>
                      <a:lnTo>
                        <a:pt x="10" y="358"/>
                      </a:lnTo>
                      <a:lnTo>
                        <a:pt x="12" y="362"/>
                      </a:lnTo>
                      <a:lnTo>
                        <a:pt x="18" y="372"/>
                      </a:lnTo>
                      <a:lnTo>
                        <a:pt x="22" y="380"/>
                      </a:lnTo>
                      <a:lnTo>
                        <a:pt x="24" y="388"/>
                      </a:lnTo>
                      <a:lnTo>
                        <a:pt x="24" y="404"/>
                      </a:lnTo>
                      <a:lnTo>
                        <a:pt x="26" y="418"/>
                      </a:lnTo>
                      <a:lnTo>
                        <a:pt x="28" y="436"/>
                      </a:lnTo>
                      <a:lnTo>
                        <a:pt x="34" y="456"/>
                      </a:lnTo>
                      <a:lnTo>
                        <a:pt x="36" y="462"/>
                      </a:lnTo>
                      <a:lnTo>
                        <a:pt x="40" y="462"/>
                      </a:lnTo>
                      <a:lnTo>
                        <a:pt x="44" y="462"/>
                      </a:lnTo>
                      <a:lnTo>
                        <a:pt x="46" y="462"/>
                      </a:lnTo>
                      <a:lnTo>
                        <a:pt x="46" y="460"/>
                      </a:lnTo>
                      <a:lnTo>
                        <a:pt x="44" y="448"/>
                      </a:lnTo>
                      <a:lnTo>
                        <a:pt x="40" y="436"/>
                      </a:lnTo>
                      <a:lnTo>
                        <a:pt x="44" y="434"/>
                      </a:lnTo>
                      <a:lnTo>
                        <a:pt x="50" y="434"/>
                      </a:lnTo>
                      <a:lnTo>
                        <a:pt x="52" y="442"/>
                      </a:lnTo>
                      <a:lnTo>
                        <a:pt x="52" y="456"/>
                      </a:lnTo>
                      <a:lnTo>
                        <a:pt x="54" y="462"/>
                      </a:lnTo>
                      <a:lnTo>
                        <a:pt x="56" y="466"/>
                      </a:lnTo>
                      <a:lnTo>
                        <a:pt x="56" y="480"/>
                      </a:lnTo>
                      <a:lnTo>
                        <a:pt x="50" y="482"/>
                      </a:lnTo>
                      <a:lnTo>
                        <a:pt x="44" y="482"/>
                      </a:lnTo>
                      <a:lnTo>
                        <a:pt x="46" y="486"/>
                      </a:lnTo>
                      <a:lnTo>
                        <a:pt x="48" y="490"/>
                      </a:lnTo>
                      <a:lnTo>
                        <a:pt x="50" y="492"/>
                      </a:lnTo>
                      <a:lnTo>
                        <a:pt x="50" y="496"/>
                      </a:lnTo>
                      <a:lnTo>
                        <a:pt x="50" y="502"/>
                      </a:lnTo>
                      <a:lnTo>
                        <a:pt x="46" y="506"/>
                      </a:lnTo>
                      <a:lnTo>
                        <a:pt x="42" y="512"/>
                      </a:lnTo>
                      <a:lnTo>
                        <a:pt x="40" y="518"/>
                      </a:lnTo>
                      <a:lnTo>
                        <a:pt x="42" y="522"/>
                      </a:lnTo>
                      <a:lnTo>
                        <a:pt x="46" y="524"/>
                      </a:lnTo>
                      <a:lnTo>
                        <a:pt x="56" y="526"/>
                      </a:lnTo>
                      <a:lnTo>
                        <a:pt x="54" y="530"/>
                      </a:lnTo>
                      <a:lnTo>
                        <a:pt x="56" y="534"/>
                      </a:lnTo>
                      <a:lnTo>
                        <a:pt x="58" y="540"/>
                      </a:lnTo>
                      <a:lnTo>
                        <a:pt x="58" y="544"/>
                      </a:lnTo>
                      <a:lnTo>
                        <a:pt x="50" y="544"/>
                      </a:lnTo>
                      <a:lnTo>
                        <a:pt x="50" y="554"/>
                      </a:lnTo>
                      <a:lnTo>
                        <a:pt x="54" y="560"/>
                      </a:lnTo>
                      <a:lnTo>
                        <a:pt x="62" y="568"/>
                      </a:lnTo>
                      <a:lnTo>
                        <a:pt x="62" y="572"/>
                      </a:lnTo>
                      <a:lnTo>
                        <a:pt x="62" y="576"/>
                      </a:lnTo>
                      <a:lnTo>
                        <a:pt x="66" y="582"/>
                      </a:lnTo>
                      <a:lnTo>
                        <a:pt x="74" y="594"/>
                      </a:lnTo>
                      <a:lnTo>
                        <a:pt x="80" y="602"/>
                      </a:lnTo>
                      <a:lnTo>
                        <a:pt x="86" y="606"/>
                      </a:lnTo>
                      <a:lnTo>
                        <a:pt x="96" y="606"/>
                      </a:lnTo>
                      <a:lnTo>
                        <a:pt x="94" y="618"/>
                      </a:lnTo>
                      <a:lnTo>
                        <a:pt x="96" y="622"/>
                      </a:lnTo>
                      <a:lnTo>
                        <a:pt x="100" y="626"/>
                      </a:lnTo>
                      <a:lnTo>
                        <a:pt x="96" y="630"/>
                      </a:lnTo>
                      <a:lnTo>
                        <a:pt x="106" y="640"/>
                      </a:lnTo>
                      <a:lnTo>
                        <a:pt x="122" y="648"/>
                      </a:lnTo>
                      <a:lnTo>
                        <a:pt x="154" y="660"/>
                      </a:lnTo>
                      <a:lnTo>
                        <a:pt x="156" y="664"/>
                      </a:lnTo>
                      <a:lnTo>
                        <a:pt x="158" y="666"/>
                      </a:lnTo>
                      <a:lnTo>
                        <a:pt x="160" y="668"/>
                      </a:lnTo>
                      <a:lnTo>
                        <a:pt x="164" y="670"/>
                      </a:lnTo>
                      <a:lnTo>
                        <a:pt x="172" y="672"/>
                      </a:lnTo>
                      <a:lnTo>
                        <a:pt x="178" y="674"/>
                      </a:lnTo>
                      <a:lnTo>
                        <a:pt x="192" y="678"/>
                      </a:lnTo>
                      <a:lnTo>
                        <a:pt x="174" y="62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91" name="iSļïḑé">
                  <a:extLst>
                    <a:ext uri="{FF2B5EF4-FFF2-40B4-BE49-F238E27FC236}">
                      <a16:creationId xmlns:a16="http://schemas.microsoft.com/office/drawing/2014/main" id="{D455818E-6142-4BE7-B9B2-11E200414A02}"/>
                    </a:ext>
                  </a:extLst>
                </p:cNvPr>
                <p:cNvSpPr/>
                <p:nvPr/>
              </p:nvSpPr>
              <p:spPr bwMode="auto">
                <a:xfrm>
                  <a:off x="2706223" y="5462077"/>
                  <a:ext cx="118441" cy="93870"/>
                </a:xfrm>
                <a:custGeom>
                  <a:avLst/>
                  <a:gdLst>
                    <a:gd name="T0" fmla="*/ 0 w 68"/>
                    <a:gd name="T1" fmla="*/ 0 h 56"/>
                    <a:gd name="T2" fmla="*/ 2147483647 w 68"/>
                    <a:gd name="T3" fmla="*/ 2147483647 h 56"/>
                    <a:gd name="T4" fmla="*/ 2147483647 w 68"/>
                    <a:gd name="T5" fmla="*/ 2147483647 h 56"/>
                    <a:gd name="T6" fmla="*/ 2147483647 w 68"/>
                    <a:gd name="T7" fmla="*/ 2147483647 h 56"/>
                    <a:gd name="T8" fmla="*/ 2147483647 w 68"/>
                    <a:gd name="T9" fmla="*/ 2147483647 h 56"/>
                    <a:gd name="T10" fmla="*/ 2147483647 w 68"/>
                    <a:gd name="T11" fmla="*/ 2147483647 h 56"/>
                    <a:gd name="T12" fmla="*/ 2147483647 w 68"/>
                    <a:gd name="T13" fmla="*/ 2147483647 h 56"/>
                    <a:gd name="T14" fmla="*/ 2147483647 w 68"/>
                    <a:gd name="T15" fmla="*/ 2147483647 h 56"/>
                    <a:gd name="T16" fmla="*/ 2147483647 w 68"/>
                    <a:gd name="T17" fmla="*/ 2147483647 h 56"/>
                    <a:gd name="T18" fmla="*/ 2147483647 w 68"/>
                    <a:gd name="T19" fmla="*/ 2147483647 h 56"/>
                    <a:gd name="T20" fmla="*/ 2147483647 w 68"/>
                    <a:gd name="T21" fmla="*/ 2147483647 h 56"/>
                    <a:gd name="T22" fmla="*/ 2147483647 w 68"/>
                    <a:gd name="T23" fmla="*/ 2147483647 h 56"/>
                    <a:gd name="T24" fmla="*/ 2147483647 w 68"/>
                    <a:gd name="T25" fmla="*/ 2147483647 h 56"/>
                    <a:gd name="T26" fmla="*/ 0 w 68"/>
                    <a:gd name="T27" fmla="*/ 0 h 5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68"/>
                    <a:gd name="T43" fmla="*/ 0 h 56"/>
                    <a:gd name="T44" fmla="*/ 68 w 68"/>
                    <a:gd name="T45" fmla="*/ 56 h 5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68" h="56">
                      <a:moveTo>
                        <a:pt x="0" y="0"/>
                      </a:moveTo>
                      <a:lnTo>
                        <a:pt x="6" y="6"/>
                      </a:lnTo>
                      <a:lnTo>
                        <a:pt x="12" y="14"/>
                      </a:lnTo>
                      <a:lnTo>
                        <a:pt x="28" y="26"/>
                      </a:lnTo>
                      <a:lnTo>
                        <a:pt x="40" y="30"/>
                      </a:lnTo>
                      <a:lnTo>
                        <a:pt x="50" y="32"/>
                      </a:lnTo>
                      <a:lnTo>
                        <a:pt x="62" y="36"/>
                      </a:lnTo>
                      <a:lnTo>
                        <a:pt x="66" y="38"/>
                      </a:lnTo>
                      <a:lnTo>
                        <a:pt x="68" y="42"/>
                      </a:lnTo>
                      <a:lnTo>
                        <a:pt x="48" y="52"/>
                      </a:lnTo>
                      <a:lnTo>
                        <a:pt x="40" y="54"/>
                      </a:lnTo>
                      <a:lnTo>
                        <a:pt x="28" y="56"/>
                      </a:lnTo>
                      <a:lnTo>
                        <a:pt x="18" y="5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92" name="ïṥľïḑe">
                  <a:extLst>
                    <a:ext uri="{FF2B5EF4-FFF2-40B4-BE49-F238E27FC236}">
                      <a16:creationId xmlns:a16="http://schemas.microsoft.com/office/drawing/2014/main" id="{79BE2E2D-EDE6-4A71-BC65-90F018458235}"/>
                    </a:ext>
                  </a:extLst>
                </p:cNvPr>
                <p:cNvSpPr/>
                <p:nvPr/>
              </p:nvSpPr>
              <p:spPr bwMode="auto">
                <a:xfrm>
                  <a:off x="2142942" y="3489388"/>
                  <a:ext cx="322269" cy="507184"/>
                </a:xfrm>
                <a:custGeom>
                  <a:avLst/>
                  <a:gdLst>
                    <a:gd name="T0" fmla="*/ 2147483647 w 184"/>
                    <a:gd name="T1" fmla="*/ 2147483647 h 304"/>
                    <a:gd name="T2" fmla="*/ 2147483647 w 184"/>
                    <a:gd name="T3" fmla="*/ 2147483647 h 304"/>
                    <a:gd name="T4" fmla="*/ 2147483647 w 184"/>
                    <a:gd name="T5" fmla="*/ 2147483647 h 304"/>
                    <a:gd name="T6" fmla="*/ 2147483647 w 184"/>
                    <a:gd name="T7" fmla="*/ 2147483647 h 304"/>
                    <a:gd name="T8" fmla="*/ 2147483647 w 184"/>
                    <a:gd name="T9" fmla="*/ 2147483647 h 304"/>
                    <a:gd name="T10" fmla="*/ 2147483647 w 184"/>
                    <a:gd name="T11" fmla="*/ 2147483647 h 304"/>
                    <a:gd name="T12" fmla="*/ 2147483647 w 184"/>
                    <a:gd name="T13" fmla="*/ 2147483647 h 304"/>
                    <a:gd name="T14" fmla="*/ 2147483647 w 184"/>
                    <a:gd name="T15" fmla="*/ 2147483647 h 304"/>
                    <a:gd name="T16" fmla="*/ 2147483647 w 184"/>
                    <a:gd name="T17" fmla="*/ 2147483647 h 304"/>
                    <a:gd name="T18" fmla="*/ 2147483647 w 184"/>
                    <a:gd name="T19" fmla="*/ 2147483647 h 304"/>
                    <a:gd name="T20" fmla="*/ 2147483647 w 184"/>
                    <a:gd name="T21" fmla="*/ 2147483647 h 304"/>
                    <a:gd name="T22" fmla="*/ 2147483647 w 184"/>
                    <a:gd name="T23" fmla="*/ 2147483647 h 304"/>
                    <a:gd name="T24" fmla="*/ 2147483647 w 184"/>
                    <a:gd name="T25" fmla="*/ 2147483647 h 304"/>
                    <a:gd name="T26" fmla="*/ 2147483647 w 184"/>
                    <a:gd name="T27" fmla="*/ 2147483647 h 304"/>
                    <a:gd name="T28" fmla="*/ 2147483647 w 184"/>
                    <a:gd name="T29" fmla="*/ 2147483647 h 304"/>
                    <a:gd name="T30" fmla="*/ 2147483647 w 184"/>
                    <a:gd name="T31" fmla="*/ 2147483647 h 304"/>
                    <a:gd name="T32" fmla="*/ 2147483647 w 184"/>
                    <a:gd name="T33" fmla="*/ 2147483647 h 304"/>
                    <a:gd name="T34" fmla="*/ 2147483647 w 184"/>
                    <a:gd name="T35" fmla="*/ 2147483647 h 304"/>
                    <a:gd name="T36" fmla="*/ 2147483647 w 184"/>
                    <a:gd name="T37" fmla="*/ 2147483647 h 304"/>
                    <a:gd name="T38" fmla="*/ 2147483647 w 184"/>
                    <a:gd name="T39" fmla="*/ 2147483647 h 304"/>
                    <a:gd name="T40" fmla="*/ 2147483647 w 184"/>
                    <a:gd name="T41" fmla="*/ 2147483647 h 304"/>
                    <a:gd name="T42" fmla="*/ 2147483647 w 184"/>
                    <a:gd name="T43" fmla="*/ 2147483647 h 304"/>
                    <a:gd name="T44" fmla="*/ 2147483647 w 184"/>
                    <a:gd name="T45" fmla="*/ 2147483647 h 304"/>
                    <a:gd name="T46" fmla="*/ 2147483647 w 184"/>
                    <a:gd name="T47" fmla="*/ 2147483647 h 304"/>
                    <a:gd name="T48" fmla="*/ 2147483647 w 184"/>
                    <a:gd name="T49" fmla="*/ 2147483647 h 304"/>
                    <a:gd name="T50" fmla="*/ 2147483647 w 184"/>
                    <a:gd name="T51" fmla="*/ 2147483647 h 304"/>
                    <a:gd name="T52" fmla="*/ 2147483647 w 184"/>
                    <a:gd name="T53" fmla="*/ 2147483647 h 304"/>
                    <a:gd name="T54" fmla="*/ 2147483647 w 184"/>
                    <a:gd name="T55" fmla="*/ 2147483647 h 304"/>
                    <a:gd name="T56" fmla="*/ 2147483647 w 184"/>
                    <a:gd name="T57" fmla="*/ 2147483647 h 304"/>
                    <a:gd name="T58" fmla="*/ 2147483647 w 184"/>
                    <a:gd name="T59" fmla="*/ 2147483647 h 304"/>
                    <a:gd name="T60" fmla="*/ 2147483647 w 184"/>
                    <a:gd name="T61" fmla="*/ 2147483647 h 304"/>
                    <a:gd name="T62" fmla="*/ 2147483647 w 184"/>
                    <a:gd name="T63" fmla="*/ 2147483647 h 304"/>
                    <a:gd name="T64" fmla="*/ 2147483647 w 184"/>
                    <a:gd name="T65" fmla="*/ 2147483647 h 304"/>
                    <a:gd name="T66" fmla="*/ 2147483647 w 184"/>
                    <a:gd name="T67" fmla="*/ 2147483647 h 304"/>
                    <a:gd name="T68" fmla="*/ 2147483647 w 184"/>
                    <a:gd name="T69" fmla="*/ 2147483647 h 304"/>
                    <a:gd name="T70" fmla="*/ 2147483647 w 184"/>
                    <a:gd name="T71" fmla="*/ 2147483647 h 304"/>
                    <a:gd name="T72" fmla="*/ 2147483647 w 184"/>
                    <a:gd name="T73" fmla="*/ 2147483647 h 304"/>
                    <a:gd name="T74" fmla="*/ 2147483647 w 184"/>
                    <a:gd name="T75" fmla="*/ 2147483647 h 304"/>
                    <a:gd name="T76" fmla="*/ 2147483647 w 184"/>
                    <a:gd name="T77" fmla="*/ 2147483647 h 304"/>
                    <a:gd name="T78" fmla="*/ 2147483647 w 184"/>
                    <a:gd name="T79" fmla="*/ 2147483647 h 304"/>
                    <a:gd name="T80" fmla="*/ 2147483647 w 184"/>
                    <a:gd name="T81" fmla="*/ 2147483647 h 304"/>
                    <a:gd name="T82" fmla="*/ 2147483647 w 184"/>
                    <a:gd name="T83" fmla="*/ 2147483647 h 304"/>
                    <a:gd name="T84" fmla="*/ 2147483647 w 184"/>
                    <a:gd name="T85" fmla="*/ 2147483647 h 304"/>
                    <a:gd name="T86" fmla="*/ 2147483647 w 184"/>
                    <a:gd name="T87" fmla="*/ 2147483647 h 304"/>
                    <a:gd name="T88" fmla="*/ 2147483647 w 184"/>
                    <a:gd name="T89" fmla="*/ 2147483647 h 304"/>
                    <a:gd name="T90" fmla="*/ 0 w 184"/>
                    <a:gd name="T91" fmla="*/ 2147483647 h 304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w 184"/>
                    <a:gd name="T139" fmla="*/ 0 h 304"/>
                    <a:gd name="T140" fmla="*/ 184 w 184"/>
                    <a:gd name="T141" fmla="*/ 304 h 304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T138" t="T139" r="T140" b="T141"/>
                  <a:pathLst>
                    <a:path w="184" h="304">
                      <a:moveTo>
                        <a:pt x="2" y="204"/>
                      </a:moveTo>
                      <a:lnTo>
                        <a:pt x="2" y="194"/>
                      </a:lnTo>
                      <a:lnTo>
                        <a:pt x="6" y="184"/>
                      </a:lnTo>
                      <a:lnTo>
                        <a:pt x="8" y="178"/>
                      </a:lnTo>
                      <a:lnTo>
                        <a:pt x="18" y="176"/>
                      </a:lnTo>
                      <a:lnTo>
                        <a:pt x="18" y="172"/>
                      </a:lnTo>
                      <a:lnTo>
                        <a:pt x="22" y="166"/>
                      </a:lnTo>
                      <a:lnTo>
                        <a:pt x="26" y="162"/>
                      </a:lnTo>
                      <a:lnTo>
                        <a:pt x="28" y="158"/>
                      </a:lnTo>
                      <a:lnTo>
                        <a:pt x="26" y="142"/>
                      </a:lnTo>
                      <a:lnTo>
                        <a:pt x="24" y="124"/>
                      </a:lnTo>
                      <a:lnTo>
                        <a:pt x="26" y="118"/>
                      </a:lnTo>
                      <a:lnTo>
                        <a:pt x="28" y="114"/>
                      </a:lnTo>
                      <a:lnTo>
                        <a:pt x="26" y="106"/>
                      </a:lnTo>
                      <a:lnTo>
                        <a:pt x="22" y="100"/>
                      </a:lnTo>
                      <a:lnTo>
                        <a:pt x="18" y="96"/>
                      </a:lnTo>
                      <a:lnTo>
                        <a:pt x="18" y="90"/>
                      </a:lnTo>
                      <a:lnTo>
                        <a:pt x="16" y="90"/>
                      </a:lnTo>
                      <a:lnTo>
                        <a:pt x="22" y="86"/>
                      </a:lnTo>
                      <a:lnTo>
                        <a:pt x="28" y="82"/>
                      </a:lnTo>
                      <a:lnTo>
                        <a:pt x="26" y="76"/>
                      </a:lnTo>
                      <a:lnTo>
                        <a:pt x="26" y="70"/>
                      </a:lnTo>
                      <a:lnTo>
                        <a:pt x="28" y="68"/>
                      </a:lnTo>
                      <a:lnTo>
                        <a:pt x="32" y="72"/>
                      </a:lnTo>
                      <a:lnTo>
                        <a:pt x="40" y="74"/>
                      </a:lnTo>
                      <a:lnTo>
                        <a:pt x="42" y="64"/>
                      </a:lnTo>
                      <a:lnTo>
                        <a:pt x="46" y="62"/>
                      </a:lnTo>
                      <a:lnTo>
                        <a:pt x="48" y="58"/>
                      </a:lnTo>
                      <a:lnTo>
                        <a:pt x="52" y="58"/>
                      </a:lnTo>
                      <a:lnTo>
                        <a:pt x="56" y="54"/>
                      </a:lnTo>
                      <a:lnTo>
                        <a:pt x="58" y="48"/>
                      </a:lnTo>
                      <a:lnTo>
                        <a:pt x="60" y="42"/>
                      </a:lnTo>
                      <a:lnTo>
                        <a:pt x="60" y="34"/>
                      </a:lnTo>
                      <a:lnTo>
                        <a:pt x="62" y="30"/>
                      </a:lnTo>
                      <a:lnTo>
                        <a:pt x="66" y="26"/>
                      </a:lnTo>
                      <a:lnTo>
                        <a:pt x="72" y="24"/>
                      </a:lnTo>
                      <a:lnTo>
                        <a:pt x="80" y="24"/>
                      </a:lnTo>
                      <a:lnTo>
                        <a:pt x="82" y="20"/>
                      </a:lnTo>
                      <a:lnTo>
                        <a:pt x="86" y="18"/>
                      </a:lnTo>
                      <a:lnTo>
                        <a:pt x="98" y="14"/>
                      </a:lnTo>
                      <a:lnTo>
                        <a:pt x="110" y="10"/>
                      </a:lnTo>
                      <a:lnTo>
                        <a:pt x="118" y="4"/>
                      </a:lnTo>
                      <a:lnTo>
                        <a:pt x="124" y="2"/>
                      </a:lnTo>
                      <a:lnTo>
                        <a:pt x="128" y="0"/>
                      </a:lnTo>
                      <a:lnTo>
                        <a:pt x="128" y="8"/>
                      </a:lnTo>
                      <a:lnTo>
                        <a:pt x="124" y="10"/>
                      </a:lnTo>
                      <a:lnTo>
                        <a:pt x="120" y="14"/>
                      </a:lnTo>
                      <a:lnTo>
                        <a:pt x="118" y="18"/>
                      </a:lnTo>
                      <a:lnTo>
                        <a:pt x="110" y="28"/>
                      </a:lnTo>
                      <a:lnTo>
                        <a:pt x="98" y="40"/>
                      </a:lnTo>
                      <a:lnTo>
                        <a:pt x="94" y="48"/>
                      </a:lnTo>
                      <a:lnTo>
                        <a:pt x="92" y="56"/>
                      </a:lnTo>
                      <a:lnTo>
                        <a:pt x="94" y="62"/>
                      </a:lnTo>
                      <a:lnTo>
                        <a:pt x="98" y="64"/>
                      </a:lnTo>
                      <a:lnTo>
                        <a:pt x="100" y="68"/>
                      </a:lnTo>
                      <a:lnTo>
                        <a:pt x="102" y="72"/>
                      </a:lnTo>
                      <a:lnTo>
                        <a:pt x="106" y="76"/>
                      </a:lnTo>
                      <a:lnTo>
                        <a:pt x="108" y="82"/>
                      </a:lnTo>
                      <a:lnTo>
                        <a:pt x="104" y="88"/>
                      </a:lnTo>
                      <a:lnTo>
                        <a:pt x="102" y="92"/>
                      </a:lnTo>
                      <a:lnTo>
                        <a:pt x="104" y="94"/>
                      </a:lnTo>
                      <a:lnTo>
                        <a:pt x="108" y="98"/>
                      </a:lnTo>
                      <a:lnTo>
                        <a:pt x="112" y="100"/>
                      </a:lnTo>
                      <a:lnTo>
                        <a:pt x="116" y="102"/>
                      </a:lnTo>
                      <a:lnTo>
                        <a:pt x="130" y="104"/>
                      </a:lnTo>
                      <a:lnTo>
                        <a:pt x="142" y="106"/>
                      </a:lnTo>
                      <a:lnTo>
                        <a:pt x="142" y="112"/>
                      </a:lnTo>
                      <a:lnTo>
                        <a:pt x="146" y="116"/>
                      </a:lnTo>
                      <a:lnTo>
                        <a:pt x="152" y="118"/>
                      </a:lnTo>
                      <a:lnTo>
                        <a:pt x="158" y="118"/>
                      </a:lnTo>
                      <a:lnTo>
                        <a:pt x="166" y="118"/>
                      </a:lnTo>
                      <a:lnTo>
                        <a:pt x="170" y="118"/>
                      </a:lnTo>
                      <a:lnTo>
                        <a:pt x="176" y="116"/>
                      </a:lnTo>
                      <a:lnTo>
                        <a:pt x="184" y="116"/>
                      </a:lnTo>
                      <a:lnTo>
                        <a:pt x="176" y="132"/>
                      </a:lnTo>
                      <a:lnTo>
                        <a:pt x="174" y="142"/>
                      </a:lnTo>
                      <a:lnTo>
                        <a:pt x="172" y="148"/>
                      </a:lnTo>
                      <a:lnTo>
                        <a:pt x="174" y="154"/>
                      </a:lnTo>
                      <a:lnTo>
                        <a:pt x="178" y="158"/>
                      </a:lnTo>
                      <a:lnTo>
                        <a:pt x="180" y="162"/>
                      </a:lnTo>
                      <a:lnTo>
                        <a:pt x="182" y="168"/>
                      </a:lnTo>
                      <a:lnTo>
                        <a:pt x="182" y="170"/>
                      </a:lnTo>
                      <a:lnTo>
                        <a:pt x="180" y="174"/>
                      </a:lnTo>
                      <a:lnTo>
                        <a:pt x="178" y="174"/>
                      </a:lnTo>
                      <a:lnTo>
                        <a:pt x="178" y="178"/>
                      </a:lnTo>
                      <a:lnTo>
                        <a:pt x="180" y="182"/>
                      </a:lnTo>
                      <a:lnTo>
                        <a:pt x="184" y="190"/>
                      </a:lnTo>
                      <a:lnTo>
                        <a:pt x="170" y="198"/>
                      </a:lnTo>
                      <a:lnTo>
                        <a:pt x="160" y="200"/>
                      </a:lnTo>
                      <a:lnTo>
                        <a:pt x="148" y="200"/>
                      </a:lnTo>
                      <a:lnTo>
                        <a:pt x="142" y="204"/>
                      </a:lnTo>
                      <a:lnTo>
                        <a:pt x="144" y="204"/>
                      </a:lnTo>
                      <a:lnTo>
                        <a:pt x="146" y="206"/>
                      </a:lnTo>
                      <a:lnTo>
                        <a:pt x="148" y="210"/>
                      </a:lnTo>
                      <a:lnTo>
                        <a:pt x="152" y="212"/>
                      </a:lnTo>
                      <a:lnTo>
                        <a:pt x="152" y="220"/>
                      </a:lnTo>
                      <a:lnTo>
                        <a:pt x="146" y="220"/>
                      </a:lnTo>
                      <a:lnTo>
                        <a:pt x="142" y="222"/>
                      </a:lnTo>
                      <a:lnTo>
                        <a:pt x="140" y="226"/>
                      </a:lnTo>
                      <a:lnTo>
                        <a:pt x="138" y="228"/>
                      </a:lnTo>
                      <a:lnTo>
                        <a:pt x="140" y="234"/>
                      </a:lnTo>
                      <a:lnTo>
                        <a:pt x="142" y="240"/>
                      </a:lnTo>
                      <a:lnTo>
                        <a:pt x="146" y="246"/>
                      </a:lnTo>
                      <a:lnTo>
                        <a:pt x="148" y="252"/>
                      </a:lnTo>
                      <a:lnTo>
                        <a:pt x="146" y="276"/>
                      </a:lnTo>
                      <a:lnTo>
                        <a:pt x="142" y="304"/>
                      </a:lnTo>
                      <a:lnTo>
                        <a:pt x="136" y="300"/>
                      </a:lnTo>
                      <a:lnTo>
                        <a:pt x="132" y="298"/>
                      </a:lnTo>
                      <a:lnTo>
                        <a:pt x="130" y="294"/>
                      </a:lnTo>
                      <a:lnTo>
                        <a:pt x="132" y="290"/>
                      </a:lnTo>
                      <a:lnTo>
                        <a:pt x="136" y="286"/>
                      </a:lnTo>
                      <a:lnTo>
                        <a:pt x="138" y="282"/>
                      </a:lnTo>
                      <a:lnTo>
                        <a:pt x="140" y="278"/>
                      </a:lnTo>
                      <a:lnTo>
                        <a:pt x="134" y="274"/>
                      </a:lnTo>
                      <a:lnTo>
                        <a:pt x="126" y="272"/>
                      </a:lnTo>
                      <a:lnTo>
                        <a:pt x="122" y="274"/>
                      </a:lnTo>
                      <a:lnTo>
                        <a:pt x="122" y="278"/>
                      </a:lnTo>
                      <a:lnTo>
                        <a:pt x="118" y="274"/>
                      </a:lnTo>
                      <a:lnTo>
                        <a:pt x="116" y="272"/>
                      </a:lnTo>
                      <a:lnTo>
                        <a:pt x="114" y="272"/>
                      </a:lnTo>
                      <a:lnTo>
                        <a:pt x="110" y="274"/>
                      </a:lnTo>
                      <a:lnTo>
                        <a:pt x="108" y="276"/>
                      </a:lnTo>
                      <a:lnTo>
                        <a:pt x="106" y="276"/>
                      </a:lnTo>
                      <a:lnTo>
                        <a:pt x="90" y="276"/>
                      </a:lnTo>
                      <a:lnTo>
                        <a:pt x="88" y="268"/>
                      </a:lnTo>
                      <a:lnTo>
                        <a:pt x="86" y="260"/>
                      </a:lnTo>
                      <a:lnTo>
                        <a:pt x="82" y="256"/>
                      </a:lnTo>
                      <a:lnTo>
                        <a:pt x="76" y="248"/>
                      </a:lnTo>
                      <a:lnTo>
                        <a:pt x="68" y="242"/>
                      </a:lnTo>
                      <a:lnTo>
                        <a:pt x="62" y="238"/>
                      </a:lnTo>
                      <a:lnTo>
                        <a:pt x="58" y="234"/>
                      </a:lnTo>
                      <a:lnTo>
                        <a:pt x="52" y="234"/>
                      </a:lnTo>
                      <a:lnTo>
                        <a:pt x="50" y="230"/>
                      </a:lnTo>
                      <a:lnTo>
                        <a:pt x="52" y="228"/>
                      </a:lnTo>
                      <a:lnTo>
                        <a:pt x="36" y="226"/>
                      </a:lnTo>
                      <a:lnTo>
                        <a:pt x="22" y="220"/>
                      </a:lnTo>
                      <a:lnTo>
                        <a:pt x="10" y="212"/>
                      </a:lnTo>
                      <a:lnTo>
                        <a:pt x="0" y="204"/>
                      </a:lnTo>
                      <a:lnTo>
                        <a:pt x="2" y="2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93" name="ï$ļiḑe">
                  <a:extLst>
                    <a:ext uri="{FF2B5EF4-FFF2-40B4-BE49-F238E27FC236}">
                      <a16:creationId xmlns:a16="http://schemas.microsoft.com/office/drawing/2014/main" id="{6F519912-181A-4876-9FF8-C3B52D1BD51F}"/>
                    </a:ext>
                  </a:extLst>
                </p:cNvPr>
                <p:cNvSpPr/>
                <p:nvPr/>
              </p:nvSpPr>
              <p:spPr bwMode="auto">
                <a:xfrm>
                  <a:off x="3051904" y="1442442"/>
                  <a:ext cx="1094886" cy="574433"/>
                </a:xfrm>
                <a:custGeom>
                  <a:avLst/>
                  <a:gdLst>
                    <a:gd name="T0" fmla="*/ 2147483647 w 628"/>
                    <a:gd name="T1" fmla="*/ 2147483647 h 344"/>
                    <a:gd name="T2" fmla="*/ 2147483647 w 628"/>
                    <a:gd name="T3" fmla="*/ 2147483647 h 344"/>
                    <a:gd name="T4" fmla="*/ 2147483647 w 628"/>
                    <a:gd name="T5" fmla="*/ 2147483647 h 344"/>
                    <a:gd name="T6" fmla="*/ 2147483647 w 628"/>
                    <a:gd name="T7" fmla="*/ 2147483647 h 344"/>
                    <a:gd name="T8" fmla="*/ 2147483647 w 628"/>
                    <a:gd name="T9" fmla="*/ 2147483647 h 344"/>
                    <a:gd name="T10" fmla="*/ 2147483647 w 628"/>
                    <a:gd name="T11" fmla="*/ 2147483647 h 344"/>
                    <a:gd name="T12" fmla="*/ 2147483647 w 628"/>
                    <a:gd name="T13" fmla="*/ 2147483647 h 344"/>
                    <a:gd name="T14" fmla="*/ 2147483647 w 628"/>
                    <a:gd name="T15" fmla="*/ 2147483647 h 344"/>
                    <a:gd name="T16" fmla="*/ 2147483647 w 628"/>
                    <a:gd name="T17" fmla="*/ 2147483647 h 344"/>
                    <a:gd name="T18" fmla="*/ 2147483647 w 628"/>
                    <a:gd name="T19" fmla="*/ 2147483647 h 344"/>
                    <a:gd name="T20" fmla="*/ 2147483647 w 628"/>
                    <a:gd name="T21" fmla="*/ 2147483647 h 344"/>
                    <a:gd name="T22" fmla="*/ 2147483647 w 628"/>
                    <a:gd name="T23" fmla="*/ 2147483647 h 344"/>
                    <a:gd name="T24" fmla="*/ 2147483647 w 628"/>
                    <a:gd name="T25" fmla="*/ 2147483647 h 344"/>
                    <a:gd name="T26" fmla="*/ 2147483647 w 628"/>
                    <a:gd name="T27" fmla="*/ 2147483647 h 344"/>
                    <a:gd name="T28" fmla="*/ 2147483647 w 628"/>
                    <a:gd name="T29" fmla="*/ 2147483647 h 344"/>
                    <a:gd name="T30" fmla="*/ 2147483647 w 628"/>
                    <a:gd name="T31" fmla="*/ 2147483647 h 344"/>
                    <a:gd name="T32" fmla="*/ 2147483647 w 628"/>
                    <a:gd name="T33" fmla="*/ 2147483647 h 344"/>
                    <a:gd name="T34" fmla="*/ 2147483647 w 628"/>
                    <a:gd name="T35" fmla="*/ 2147483647 h 344"/>
                    <a:gd name="T36" fmla="*/ 2147483647 w 628"/>
                    <a:gd name="T37" fmla="*/ 2147483647 h 344"/>
                    <a:gd name="T38" fmla="*/ 2147483647 w 628"/>
                    <a:gd name="T39" fmla="*/ 2147483647 h 344"/>
                    <a:gd name="T40" fmla="*/ 2147483647 w 628"/>
                    <a:gd name="T41" fmla="*/ 2147483647 h 344"/>
                    <a:gd name="T42" fmla="*/ 2147483647 w 628"/>
                    <a:gd name="T43" fmla="*/ 2147483647 h 344"/>
                    <a:gd name="T44" fmla="*/ 2147483647 w 628"/>
                    <a:gd name="T45" fmla="*/ 2147483647 h 344"/>
                    <a:gd name="T46" fmla="*/ 2147483647 w 628"/>
                    <a:gd name="T47" fmla="*/ 2147483647 h 344"/>
                    <a:gd name="T48" fmla="*/ 2147483647 w 628"/>
                    <a:gd name="T49" fmla="*/ 2147483647 h 344"/>
                    <a:gd name="T50" fmla="*/ 2147483647 w 628"/>
                    <a:gd name="T51" fmla="*/ 2147483647 h 344"/>
                    <a:gd name="T52" fmla="*/ 2147483647 w 628"/>
                    <a:gd name="T53" fmla="*/ 2147483647 h 344"/>
                    <a:gd name="T54" fmla="*/ 2147483647 w 628"/>
                    <a:gd name="T55" fmla="*/ 2147483647 h 344"/>
                    <a:gd name="T56" fmla="*/ 2147483647 w 628"/>
                    <a:gd name="T57" fmla="*/ 2147483647 h 344"/>
                    <a:gd name="T58" fmla="*/ 2147483647 w 628"/>
                    <a:gd name="T59" fmla="*/ 2147483647 h 344"/>
                    <a:gd name="T60" fmla="*/ 0 w 628"/>
                    <a:gd name="T61" fmla="*/ 2147483647 h 344"/>
                    <a:gd name="T62" fmla="*/ 2147483647 w 628"/>
                    <a:gd name="T63" fmla="*/ 2147483647 h 344"/>
                    <a:gd name="T64" fmla="*/ 2147483647 w 628"/>
                    <a:gd name="T65" fmla="*/ 2147483647 h 344"/>
                    <a:gd name="T66" fmla="*/ 2147483647 w 628"/>
                    <a:gd name="T67" fmla="*/ 2147483647 h 344"/>
                    <a:gd name="T68" fmla="*/ 2147483647 w 628"/>
                    <a:gd name="T69" fmla="*/ 2147483647 h 344"/>
                    <a:gd name="T70" fmla="*/ 2147483647 w 628"/>
                    <a:gd name="T71" fmla="*/ 2147483647 h 344"/>
                    <a:gd name="T72" fmla="*/ 2147483647 w 628"/>
                    <a:gd name="T73" fmla="*/ 2147483647 h 344"/>
                    <a:gd name="T74" fmla="*/ 2147483647 w 628"/>
                    <a:gd name="T75" fmla="*/ 2147483647 h 344"/>
                    <a:gd name="T76" fmla="*/ 2147483647 w 628"/>
                    <a:gd name="T77" fmla="*/ 2147483647 h 344"/>
                    <a:gd name="T78" fmla="*/ 2147483647 w 628"/>
                    <a:gd name="T79" fmla="*/ 2147483647 h 344"/>
                    <a:gd name="T80" fmla="*/ 2147483647 w 628"/>
                    <a:gd name="T81" fmla="*/ 2147483647 h 344"/>
                    <a:gd name="T82" fmla="*/ 2147483647 w 628"/>
                    <a:gd name="T83" fmla="*/ 2147483647 h 344"/>
                    <a:gd name="T84" fmla="*/ 2147483647 w 628"/>
                    <a:gd name="T85" fmla="*/ 2147483647 h 344"/>
                    <a:gd name="T86" fmla="*/ 2147483647 w 628"/>
                    <a:gd name="T87" fmla="*/ 2147483647 h 344"/>
                    <a:gd name="T88" fmla="*/ 2147483647 w 628"/>
                    <a:gd name="T89" fmla="*/ 2147483647 h 344"/>
                    <a:gd name="T90" fmla="*/ 2147483647 w 628"/>
                    <a:gd name="T91" fmla="*/ 2147483647 h 344"/>
                    <a:gd name="T92" fmla="*/ 2147483647 w 628"/>
                    <a:gd name="T93" fmla="*/ 2147483647 h 344"/>
                    <a:gd name="T94" fmla="*/ 2147483647 w 628"/>
                    <a:gd name="T95" fmla="*/ 2147483647 h 344"/>
                    <a:gd name="T96" fmla="*/ 2147483647 w 628"/>
                    <a:gd name="T97" fmla="*/ 2147483647 h 344"/>
                    <a:gd name="T98" fmla="*/ 2147483647 w 628"/>
                    <a:gd name="T99" fmla="*/ 2147483647 h 344"/>
                    <a:gd name="T100" fmla="*/ 2147483647 w 628"/>
                    <a:gd name="T101" fmla="*/ 2147483647 h 344"/>
                    <a:gd name="T102" fmla="*/ 2147483647 w 628"/>
                    <a:gd name="T103" fmla="*/ 2147483647 h 344"/>
                    <a:gd name="T104" fmla="*/ 2147483647 w 628"/>
                    <a:gd name="T105" fmla="*/ 2147483647 h 344"/>
                    <a:gd name="T106" fmla="*/ 2147483647 w 628"/>
                    <a:gd name="T107" fmla="*/ 2147483647 h 344"/>
                    <a:gd name="T108" fmla="*/ 2147483647 w 628"/>
                    <a:gd name="T109" fmla="*/ 2147483647 h 344"/>
                    <a:gd name="T110" fmla="*/ 2147483647 w 628"/>
                    <a:gd name="T111" fmla="*/ 2147483647 h 344"/>
                    <a:gd name="T112" fmla="*/ 2147483647 w 628"/>
                    <a:gd name="T113" fmla="*/ 2147483647 h 344"/>
                    <a:gd name="T114" fmla="*/ 2147483647 w 628"/>
                    <a:gd name="T115" fmla="*/ 2147483647 h 344"/>
                    <a:gd name="T116" fmla="*/ 2147483647 w 628"/>
                    <a:gd name="T117" fmla="*/ 2147483647 h 344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w 628"/>
                    <a:gd name="T178" fmla="*/ 0 h 344"/>
                    <a:gd name="T179" fmla="*/ 628 w 628"/>
                    <a:gd name="T180" fmla="*/ 344 h 344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T177" t="T178" r="T179" b="T180"/>
                  <a:pathLst>
                    <a:path w="628" h="344">
                      <a:moveTo>
                        <a:pt x="488" y="180"/>
                      </a:moveTo>
                      <a:lnTo>
                        <a:pt x="464" y="192"/>
                      </a:lnTo>
                      <a:lnTo>
                        <a:pt x="436" y="202"/>
                      </a:lnTo>
                      <a:lnTo>
                        <a:pt x="406" y="208"/>
                      </a:lnTo>
                      <a:lnTo>
                        <a:pt x="390" y="210"/>
                      </a:lnTo>
                      <a:lnTo>
                        <a:pt x="376" y="210"/>
                      </a:lnTo>
                      <a:lnTo>
                        <a:pt x="372" y="210"/>
                      </a:lnTo>
                      <a:lnTo>
                        <a:pt x="370" y="208"/>
                      </a:lnTo>
                      <a:lnTo>
                        <a:pt x="364" y="206"/>
                      </a:lnTo>
                      <a:lnTo>
                        <a:pt x="360" y="212"/>
                      </a:lnTo>
                      <a:lnTo>
                        <a:pt x="356" y="220"/>
                      </a:lnTo>
                      <a:lnTo>
                        <a:pt x="350" y="226"/>
                      </a:lnTo>
                      <a:lnTo>
                        <a:pt x="340" y="232"/>
                      </a:lnTo>
                      <a:lnTo>
                        <a:pt x="334" y="236"/>
                      </a:lnTo>
                      <a:lnTo>
                        <a:pt x="324" y="240"/>
                      </a:lnTo>
                      <a:lnTo>
                        <a:pt x="314" y="242"/>
                      </a:lnTo>
                      <a:lnTo>
                        <a:pt x="306" y="244"/>
                      </a:lnTo>
                      <a:lnTo>
                        <a:pt x="300" y="244"/>
                      </a:lnTo>
                      <a:lnTo>
                        <a:pt x="296" y="246"/>
                      </a:lnTo>
                      <a:lnTo>
                        <a:pt x="292" y="250"/>
                      </a:lnTo>
                      <a:lnTo>
                        <a:pt x="286" y="250"/>
                      </a:lnTo>
                      <a:lnTo>
                        <a:pt x="274" y="250"/>
                      </a:lnTo>
                      <a:lnTo>
                        <a:pt x="260" y="252"/>
                      </a:lnTo>
                      <a:lnTo>
                        <a:pt x="252" y="256"/>
                      </a:lnTo>
                      <a:lnTo>
                        <a:pt x="252" y="258"/>
                      </a:lnTo>
                      <a:lnTo>
                        <a:pt x="252" y="260"/>
                      </a:lnTo>
                      <a:lnTo>
                        <a:pt x="252" y="262"/>
                      </a:lnTo>
                      <a:lnTo>
                        <a:pt x="256" y="266"/>
                      </a:lnTo>
                      <a:lnTo>
                        <a:pt x="252" y="270"/>
                      </a:lnTo>
                      <a:lnTo>
                        <a:pt x="248" y="266"/>
                      </a:lnTo>
                      <a:lnTo>
                        <a:pt x="248" y="278"/>
                      </a:lnTo>
                      <a:lnTo>
                        <a:pt x="244" y="282"/>
                      </a:lnTo>
                      <a:lnTo>
                        <a:pt x="240" y="286"/>
                      </a:lnTo>
                      <a:lnTo>
                        <a:pt x="230" y="290"/>
                      </a:lnTo>
                      <a:lnTo>
                        <a:pt x="222" y="298"/>
                      </a:lnTo>
                      <a:lnTo>
                        <a:pt x="218" y="302"/>
                      </a:lnTo>
                      <a:lnTo>
                        <a:pt x="214" y="308"/>
                      </a:lnTo>
                      <a:lnTo>
                        <a:pt x="212" y="312"/>
                      </a:lnTo>
                      <a:lnTo>
                        <a:pt x="208" y="316"/>
                      </a:lnTo>
                      <a:lnTo>
                        <a:pt x="206" y="316"/>
                      </a:lnTo>
                      <a:lnTo>
                        <a:pt x="202" y="318"/>
                      </a:lnTo>
                      <a:lnTo>
                        <a:pt x="198" y="326"/>
                      </a:lnTo>
                      <a:lnTo>
                        <a:pt x="196" y="336"/>
                      </a:lnTo>
                      <a:lnTo>
                        <a:pt x="194" y="340"/>
                      </a:lnTo>
                      <a:lnTo>
                        <a:pt x="190" y="344"/>
                      </a:lnTo>
                      <a:lnTo>
                        <a:pt x="184" y="344"/>
                      </a:lnTo>
                      <a:lnTo>
                        <a:pt x="178" y="344"/>
                      </a:lnTo>
                      <a:lnTo>
                        <a:pt x="172" y="344"/>
                      </a:lnTo>
                      <a:lnTo>
                        <a:pt x="170" y="344"/>
                      </a:lnTo>
                      <a:lnTo>
                        <a:pt x="162" y="338"/>
                      </a:lnTo>
                      <a:lnTo>
                        <a:pt x="156" y="332"/>
                      </a:lnTo>
                      <a:lnTo>
                        <a:pt x="152" y="330"/>
                      </a:lnTo>
                      <a:lnTo>
                        <a:pt x="144" y="330"/>
                      </a:lnTo>
                      <a:lnTo>
                        <a:pt x="140" y="328"/>
                      </a:lnTo>
                      <a:lnTo>
                        <a:pt x="136" y="326"/>
                      </a:lnTo>
                      <a:lnTo>
                        <a:pt x="132" y="320"/>
                      </a:lnTo>
                      <a:lnTo>
                        <a:pt x="132" y="318"/>
                      </a:lnTo>
                      <a:lnTo>
                        <a:pt x="130" y="314"/>
                      </a:lnTo>
                      <a:lnTo>
                        <a:pt x="126" y="310"/>
                      </a:lnTo>
                      <a:lnTo>
                        <a:pt x="124" y="304"/>
                      </a:lnTo>
                      <a:lnTo>
                        <a:pt x="122" y="298"/>
                      </a:lnTo>
                      <a:lnTo>
                        <a:pt x="116" y="296"/>
                      </a:lnTo>
                      <a:lnTo>
                        <a:pt x="114" y="290"/>
                      </a:lnTo>
                      <a:lnTo>
                        <a:pt x="112" y="284"/>
                      </a:lnTo>
                      <a:lnTo>
                        <a:pt x="112" y="278"/>
                      </a:lnTo>
                      <a:lnTo>
                        <a:pt x="118" y="276"/>
                      </a:lnTo>
                      <a:lnTo>
                        <a:pt x="124" y="272"/>
                      </a:lnTo>
                      <a:lnTo>
                        <a:pt x="114" y="272"/>
                      </a:lnTo>
                      <a:lnTo>
                        <a:pt x="110" y="270"/>
                      </a:lnTo>
                      <a:lnTo>
                        <a:pt x="108" y="266"/>
                      </a:lnTo>
                      <a:lnTo>
                        <a:pt x="110" y="262"/>
                      </a:lnTo>
                      <a:lnTo>
                        <a:pt x="110" y="260"/>
                      </a:lnTo>
                      <a:lnTo>
                        <a:pt x="108" y="256"/>
                      </a:lnTo>
                      <a:lnTo>
                        <a:pt x="116" y="256"/>
                      </a:lnTo>
                      <a:lnTo>
                        <a:pt x="122" y="252"/>
                      </a:lnTo>
                      <a:lnTo>
                        <a:pt x="116" y="250"/>
                      </a:lnTo>
                      <a:lnTo>
                        <a:pt x="112" y="248"/>
                      </a:lnTo>
                      <a:lnTo>
                        <a:pt x="100" y="244"/>
                      </a:lnTo>
                      <a:lnTo>
                        <a:pt x="114" y="240"/>
                      </a:lnTo>
                      <a:lnTo>
                        <a:pt x="124" y="236"/>
                      </a:lnTo>
                      <a:lnTo>
                        <a:pt x="114" y="236"/>
                      </a:lnTo>
                      <a:lnTo>
                        <a:pt x="106" y="236"/>
                      </a:lnTo>
                      <a:lnTo>
                        <a:pt x="108" y="230"/>
                      </a:lnTo>
                      <a:lnTo>
                        <a:pt x="110" y="226"/>
                      </a:lnTo>
                      <a:lnTo>
                        <a:pt x="114" y="222"/>
                      </a:lnTo>
                      <a:lnTo>
                        <a:pt x="120" y="218"/>
                      </a:lnTo>
                      <a:lnTo>
                        <a:pt x="132" y="212"/>
                      </a:lnTo>
                      <a:lnTo>
                        <a:pt x="142" y="208"/>
                      </a:lnTo>
                      <a:lnTo>
                        <a:pt x="146" y="204"/>
                      </a:lnTo>
                      <a:lnTo>
                        <a:pt x="152" y="198"/>
                      </a:lnTo>
                      <a:lnTo>
                        <a:pt x="158" y="182"/>
                      </a:lnTo>
                      <a:lnTo>
                        <a:pt x="152" y="180"/>
                      </a:lnTo>
                      <a:lnTo>
                        <a:pt x="142" y="180"/>
                      </a:lnTo>
                      <a:lnTo>
                        <a:pt x="138" y="180"/>
                      </a:lnTo>
                      <a:lnTo>
                        <a:pt x="132" y="180"/>
                      </a:lnTo>
                      <a:lnTo>
                        <a:pt x="142" y="182"/>
                      </a:lnTo>
                      <a:lnTo>
                        <a:pt x="140" y="188"/>
                      </a:lnTo>
                      <a:lnTo>
                        <a:pt x="136" y="190"/>
                      </a:lnTo>
                      <a:lnTo>
                        <a:pt x="132" y="192"/>
                      </a:lnTo>
                      <a:lnTo>
                        <a:pt x="126" y="192"/>
                      </a:lnTo>
                      <a:lnTo>
                        <a:pt x="120" y="192"/>
                      </a:lnTo>
                      <a:lnTo>
                        <a:pt x="116" y="190"/>
                      </a:lnTo>
                      <a:lnTo>
                        <a:pt x="114" y="188"/>
                      </a:lnTo>
                      <a:lnTo>
                        <a:pt x="114" y="182"/>
                      </a:lnTo>
                      <a:lnTo>
                        <a:pt x="114" y="180"/>
                      </a:lnTo>
                      <a:lnTo>
                        <a:pt x="118" y="176"/>
                      </a:lnTo>
                      <a:lnTo>
                        <a:pt x="124" y="174"/>
                      </a:lnTo>
                      <a:lnTo>
                        <a:pt x="132" y="172"/>
                      </a:lnTo>
                      <a:lnTo>
                        <a:pt x="146" y="172"/>
                      </a:lnTo>
                      <a:lnTo>
                        <a:pt x="156" y="170"/>
                      </a:lnTo>
                      <a:lnTo>
                        <a:pt x="148" y="162"/>
                      </a:lnTo>
                      <a:lnTo>
                        <a:pt x="144" y="156"/>
                      </a:lnTo>
                      <a:lnTo>
                        <a:pt x="142" y="154"/>
                      </a:lnTo>
                      <a:lnTo>
                        <a:pt x="136" y="154"/>
                      </a:lnTo>
                      <a:lnTo>
                        <a:pt x="134" y="156"/>
                      </a:lnTo>
                      <a:lnTo>
                        <a:pt x="130" y="160"/>
                      </a:lnTo>
                      <a:lnTo>
                        <a:pt x="126" y="160"/>
                      </a:lnTo>
                      <a:lnTo>
                        <a:pt x="120" y="158"/>
                      </a:lnTo>
                      <a:lnTo>
                        <a:pt x="118" y="154"/>
                      </a:lnTo>
                      <a:lnTo>
                        <a:pt x="134" y="126"/>
                      </a:lnTo>
                      <a:lnTo>
                        <a:pt x="130" y="126"/>
                      </a:lnTo>
                      <a:lnTo>
                        <a:pt x="128" y="120"/>
                      </a:lnTo>
                      <a:lnTo>
                        <a:pt x="130" y="114"/>
                      </a:lnTo>
                      <a:lnTo>
                        <a:pt x="132" y="110"/>
                      </a:lnTo>
                      <a:lnTo>
                        <a:pt x="126" y="110"/>
                      </a:lnTo>
                      <a:lnTo>
                        <a:pt x="122" y="108"/>
                      </a:lnTo>
                      <a:lnTo>
                        <a:pt x="118" y="104"/>
                      </a:lnTo>
                      <a:lnTo>
                        <a:pt x="116" y="98"/>
                      </a:lnTo>
                      <a:lnTo>
                        <a:pt x="108" y="98"/>
                      </a:lnTo>
                      <a:lnTo>
                        <a:pt x="98" y="96"/>
                      </a:lnTo>
                      <a:lnTo>
                        <a:pt x="88" y="92"/>
                      </a:lnTo>
                      <a:lnTo>
                        <a:pt x="78" y="90"/>
                      </a:lnTo>
                      <a:lnTo>
                        <a:pt x="62" y="92"/>
                      </a:lnTo>
                      <a:lnTo>
                        <a:pt x="50" y="94"/>
                      </a:lnTo>
                      <a:lnTo>
                        <a:pt x="38" y="96"/>
                      </a:lnTo>
                      <a:lnTo>
                        <a:pt x="28" y="96"/>
                      </a:lnTo>
                      <a:lnTo>
                        <a:pt x="24" y="96"/>
                      </a:lnTo>
                      <a:lnTo>
                        <a:pt x="22" y="92"/>
                      </a:lnTo>
                      <a:lnTo>
                        <a:pt x="16" y="88"/>
                      </a:lnTo>
                      <a:lnTo>
                        <a:pt x="18" y="88"/>
                      </a:lnTo>
                      <a:lnTo>
                        <a:pt x="10" y="86"/>
                      </a:lnTo>
                      <a:lnTo>
                        <a:pt x="8" y="84"/>
                      </a:lnTo>
                      <a:lnTo>
                        <a:pt x="6" y="80"/>
                      </a:lnTo>
                      <a:lnTo>
                        <a:pt x="8" y="78"/>
                      </a:lnTo>
                      <a:lnTo>
                        <a:pt x="12" y="76"/>
                      </a:lnTo>
                      <a:lnTo>
                        <a:pt x="18" y="74"/>
                      </a:lnTo>
                      <a:lnTo>
                        <a:pt x="36" y="76"/>
                      </a:lnTo>
                      <a:lnTo>
                        <a:pt x="46" y="74"/>
                      </a:lnTo>
                      <a:lnTo>
                        <a:pt x="50" y="72"/>
                      </a:lnTo>
                      <a:lnTo>
                        <a:pt x="54" y="70"/>
                      </a:lnTo>
                      <a:lnTo>
                        <a:pt x="22" y="70"/>
                      </a:lnTo>
                      <a:lnTo>
                        <a:pt x="8" y="72"/>
                      </a:lnTo>
                      <a:lnTo>
                        <a:pt x="6" y="72"/>
                      </a:lnTo>
                      <a:lnTo>
                        <a:pt x="2" y="72"/>
                      </a:lnTo>
                      <a:lnTo>
                        <a:pt x="0" y="68"/>
                      </a:lnTo>
                      <a:lnTo>
                        <a:pt x="0" y="62"/>
                      </a:lnTo>
                      <a:lnTo>
                        <a:pt x="0" y="60"/>
                      </a:lnTo>
                      <a:lnTo>
                        <a:pt x="4" y="58"/>
                      </a:lnTo>
                      <a:lnTo>
                        <a:pt x="10" y="56"/>
                      </a:lnTo>
                      <a:lnTo>
                        <a:pt x="24" y="56"/>
                      </a:lnTo>
                      <a:lnTo>
                        <a:pt x="42" y="56"/>
                      </a:lnTo>
                      <a:lnTo>
                        <a:pt x="66" y="54"/>
                      </a:lnTo>
                      <a:lnTo>
                        <a:pt x="88" y="50"/>
                      </a:lnTo>
                      <a:lnTo>
                        <a:pt x="98" y="48"/>
                      </a:lnTo>
                      <a:lnTo>
                        <a:pt x="104" y="44"/>
                      </a:lnTo>
                      <a:lnTo>
                        <a:pt x="92" y="42"/>
                      </a:lnTo>
                      <a:lnTo>
                        <a:pt x="100" y="38"/>
                      </a:lnTo>
                      <a:lnTo>
                        <a:pt x="110" y="36"/>
                      </a:lnTo>
                      <a:lnTo>
                        <a:pt x="130" y="34"/>
                      </a:lnTo>
                      <a:lnTo>
                        <a:pt x="138" y="34"/>
                      </a:lnTo>
                      <a:lnTo>
                        <a:pt x="144" y="32"/>
                      </a:lnTo>
                      <a:lnTo>
                        <a:pt x="158" y="28"/>
                      </a:lnTo>
                      <a:lnTo>
                        <a:pt x="170" y="22"/>
                      </a:lnTo>
                      <a:lnTo>
                        <a:pt x="176" y="20"/>
                      </a:lnTo>
                      <a:lnTo>
                        <a:pt x="184" y="20"/>
                      </a:lnTo>
                      <a:lnTo>
                        <a:pt x="208" y="16"/>
                      </a:lnTo>
                      <a:lnTo>
                        <a:pt x="234" y="16"/>
                      </a:lnTo>
                      <a:lnTo>
                        <a:pt x="232" y="22"/>
                      </a:lnTo>
                      <a:lnTo>
                        <a:pt x="244" y="22"/>
                      </a:lnTo>
                      <a:lnTo>
                        <a:pt x="256" y="20"/>
                      </a:lnTo>
                      <a:lnTo>
                        <a:pt x="270" y="16"/>
                      </a:lnTo>
                      <a:lnTo>
                        <a:pt x="282" y="16"/>
                      </a:lnTo>
                      <a:lnTo>
                        <a:pt x="288" y="16"/>
                      </a:lnTo>
                      <a:lnTo>
                        <a:pt x="294" y="14"/>
                      </a:lnTo>
                      <a:lnTo>
                        <a:pt x="308" y="6"/>
                      </a:lnTo>
                      <a:lnTo>
                        <a:pt x="360" y="6"/>
                      </a:lnTo>
                      <a:lnTo>
                        <a:pt x="364" y="8"/>
                      </a:lnTo>
                      <a:lnTo>
                        <a:pt x="368" y="10"/>
                      </a:lnTo>
                      <a:lnTo>
                        <a:pt x="380" y="8"/>
                      </a:lnTo>
                      <a:lnTo>
                        <a:pt x="392" y="4"/>
                      </a:lnTo>
                      <a:lnTo>
                        <a:pt x="408" y="2"/>
                      </a:lnTo>
                      <a:lnTo>
                        <a:pt x="420" y="0"/>
                      </a:lnTo>
                      <a:lnTo>
                        <a:pt x="426" y="0"/>
                      </a:lnTo>
                      <a:lnTo>
                        <a:pt x="432" y="2"/>
                      </a:lnTo>
                      <a:lnTo>
                        <a:pt x="438" y="6"/>
                      </a:lnTo>
                      <a:lnTo>
                        <a:pt x="440" y="12"/>
                      </a:lnTo>
                      <a:lnTo>
                        <a:pt x="482" y="12"/>
                      </a:lnTo>
                      <a:lnTo>
                        <a:pt x="486" y="8"/>
                      </a:lnTo>
                      <a:lnTo>
                        <a:pt x="492" y="6"/>
                      </a:lnTo>
                      <a:lnTo>
                        <a:pt x="500" y="6"/>
                      </a:lnTo>
                      <a:lnTo>
                        <a:pt x="520" y="8"/>
                      </a:lnTo>
                      <a:lnTo>
                        <a:pt x="538" y="12"/>
                      </a:lnTo>
                      <a:lnTo>
                        <a:pt x="538" y="16"/>
                      </a:lnTo>
                      <a:lnTo>
                        <a:pt x="492" y="16"/>
                      </a:lnTo>
                      <a:lnTo>
                        <a:pt x="492" y="18"/>
                      </a:lnTo>
                      <a:lnTo>
                        <a:pt x="524" y="18"/>
                      </a:lnTo>
                      <a:lnTo>
                        <a:pt x="524" y="16"/>
                      </a:lnTo>
                      <a:lnTo>
                        <a:pt x="532" y="16"/>
                      </a:lnTo>
                      <a:lnTo>
                        <a:pt x="528" y="20"/>
                      </a:lnTo>
                      <a:lnTo>
                        <a:pt x="524" y="22"/>
                      </a:lnTo>
                      <a:lnTo>
                        <a:pt x="628" y="22"/>
                      </a:lnTo>
                      <a:lnTo>
                        <a:pt x="626" y="26"/>
                      </a:lnTo>
                      <a:lnTo>
                        <a:pt x="624" y="28"/>
                      </a:lnTo>
                      <a:lnTo>
                        <a:pt x="622" y="30"/>
                      </a:lnTo>
                      <a:lnTo>
                        <a:pt x="618" y="30"/>
                      </a:lnTo>
                      <a:lnTo>
                        <a:pt x="602" y="32"/>
                      </a:lnTo>
                      <a:lnTo>
                        <a:pt x="590" y="32"/>
                      </a:lnTo>
                      <a:lnTo>
                        <a:pt x="580" y="34"/>
                      </a:lnTo>
                      <a:lnTo>
                        <a:pt x="570" y="36"/>
                      </a:lnTo>
                      <a:lnTo>
                        <a:pt x="556" y="40"/>
                      </a:lnTo>
                      <a:lnTo>
                        <a:pt x="564" y="40"/>
                      </a:lnTo>
                      <a:lnTo>
                        <a:pt x="554" y="42"/>
                      </a:lnTo>
                      <a:lnTo>
                        <a:pt x="550" y="44"/>
                      </a:lnTo>
                      <a:lnTo>
                        <a:pt x="552" y="46"/>
                      </a:lnTo>
                      <a:lnTo>
                        <a:pt x="534" y="54"/>
                      </a:lnTo>
                      <a:lnTo>
                        <a:pt x="526" y="60"/>
                      </a:lnTo>
                      <a:lnTo>
                        <a:pt x="522" y="68"/>
                      </a:lnTo>
                      <a:lnTo>
                        <a:pt x="532" y="66"/>
                      </a:lnTo>
                      <a:lnTo>
                        <a:pt x="544" y="64"/>
                      </a:lnTo>
                      <a:lnTo>
                        <a:pt x="546" y="68"/>
                      </a:lnTo>
                      <a:lnTo>
                        <a:pt x="546" y="72"/>
                      </a:lnTo>
                      <a:lnTo>
                        <a:pt x="552" y="72"/>
                      </a:lnTo>
                      <a:lnTo>
                        <a:pt x="554" y="74"/>
                      </a:lnTo>
                      <a:lnTo>
                        <a:pt x="558" y="76"/>
                      </a:lnTo>
                      <a:lnTo>
                        <a:pt x="552" y="80"/>
                      </a:lnTo>
                      <a:lnTo>
                        <a:pt x="548" y="80"/>
                      </a:lnTo>
                      <a:lnTo>
                        <a:pt x="532" y="82"/>
                      </a:lnTo>
                      <a:lnTo>
                        <a:pt x="520" y="82"/>
                      </a:lnTo>
                      <a:lnTo>
                        <a:pt x="516" y="84"/>
                      </a:lnTo>
                      <a:lnTo>
                        <a:pt x="514" y="88"/>
                      </a:lnTo>
                      <a:lnTo>
                        <a:pt x="524" y="90"/>
                      </a:lnTo>
                      <a:lnTo>
                        <a:pt x="534" y="90"/>
                      </a:lnTo>
                      <a:lnTo>
                        <a:pt x="536" y="96"/>
                      </a:lnTo>
                      <a:lnTo>
                        <a:pt x="540" y="98"/>
                      </a:lnTo>
                      <a:lnTo>
                        <a:pt x="544" y="100"/>
                      </a:lnTo>
                      <a:lnTo>
                        <a:pt x="550" y="102"/>
                      </a:lnTo>
                      <a:lnTo>
                        <a:pt x="542" y="106"/>
                      </a:lnTo>
                      <a:lnTo>
                        <a:pt x="536" y="108"/>
                      </a:lnTo>
                      <a:lnTo>
                        <a:pt x="532" y="106"/>
                      </a:lnTo>
                      <a:lnTo>
                        <a:pt x="522" y="106"/>
                      </a:lnTo>
                      <a:lnTo>
                        <a:pt x="526" y="108"/>
                      </a:lnTo>
                      <a:lnTo>
                        <a:pt x="530" y="110"/>
                      </a:lnTo>
                      <a:lnTo>
                        <a:pt x="524" y="114"/>
                      </a:lnTo>
                      <a:lnTo>
                        <a:pt x="520" y="116"/>
                      </a:lnTo>
                      <a:lnTo>
                        <a:pt x="504" y="116"/>
                      </a:lnTo>
                      <a:lnTo>
                        <a:pt x="514" y="120"/>
                      </a:lnTo>
                      <a:lnTo>
                        <a:pt x="516" y="124"/>
                      </a:lnTo>
                      <a:lnTo>
                        <a:pt x="520" y="126"/>
                      </a:lnTo>
                      <a:lnTo>
                        <a:pt x="476" y="126"/>
                      </a:lnTo>
                      <a:lnTo>
                        <a:pt x="480" y="128"/>
                      </a:lnTo>
                      <a:lnTo>
                        <a:pt x="484" y="130"/>
                      </a:lnTo>
                      <a:lnTo>
                        <a:pt x="492" y="134"/>
                      </a:lnTo>
                      <a:lnTo>
                        <a:pt x="498" y="138"/>
                      </a:lnTo>
                      <a:lnTo>
                        <a:pt x="500" y="140"/>
                      </a:lnTo>
                      <a:lnTo>
                        <a:pt x="502" y="144"/>
                      </a:lnTo>
                      <a:lnTo>
                        <a:pt x="500" y="148"/>
                      </a:lnTo>
                      <a:lnTo>
                        <a:pt x="498" y="150"/>
                      </a:lnTo>
                      <a:lnTo>
                        <a:pt x="490" y="148"/>
                      </a:lnTo>
                      <a:lnTo>
                        <a:pt x="482" y="144"/>
                      </a:lnTo>
                      <a:lnTo>
                        <a:pt x="474" y="138"/>
                      </a:lnTo>
                      <a:lnTo>
                        <a:pt x="470" y="138"/>
                      </a:lnTo>
                      <a:lnTo>
                        <a:pt x="466" y="138"/>
                      </a:lnTo>
                      <a:lnTo>
                        <a:pt x="472" y="142"/>
                      </a:lnTo>
                      <a:lnTo>
                        <a:pt x="486" y="148"/>
                      </a:lnTo>
                      <a:lnTo>
                        <a:pt x="498" y="154"/>
                      </a:lnTo>
                      <a:lnTo>
                        <a:pt x="500" y="156"/>
                      </a:lnTo>
                      <a:lnTo>
                        <a:pt x="502" y="160"/>
                      </a:lnTo>
                      <a:lnTo>
                        <a:pt x="500" y="168"/>
                      </a:lnTo>
                      <a:lnTo>
                        <a:pt x="498" y="172"/>
                      </a:lnTo>
                      <a:lnTo>
                        <a:pt x="492" y="174"/>
                      </a:lnTo>
                      <a:lnTo>
                        <a:pt x="484" y="176"/>
                      </a:lnTo>
                      <a:lnTo>
                        <a:pt x="476" y="174"/>
                      </a:lnTo>
                      <a:lnTo>
                        <a:pt x="470" y="172"/>
                      </a:lnTo>
                      <a:lnTo>
                        <a:pt x="468" y="168"/>
                      </a:lnTo>
                      <a:lnTo>
                        <a:pt x="466" y="160"/>
                      </a:lnTo>
                      <a:lnTo>
                        <a:pt x="448" y="158"/>
                      </a:lnTo>
                      <a:lnTo>
                        <a:pt x="434" y="154"/>
                      </a:lnTo>
                      <a:lnTo>
                        <a:pt x="444" y="158"/>
                      </a:lnTo>
                      <a:lnTo>
                        <a:pt x="454" y="162"/>
                      </a:lnTo>
                      <a:lnTo>
                        <a:pt x="450" y="166"/>
                      </a:lnTo>
                      <a:lnTo>
                        <a:pt x="444" y="170"/>
                      </a:lnTo>
                      <a:lnTo>
                        <a:pt x="446" y="174"/>
                      </a:lnTo>
                      <a:lnTo>
                        <a:pt x="450" y="178"/>
                      </a:lnTo>
                      <a:lnTo>
                        <a:pt x="462" y="180"/>
                      </a:lnTo>
                      <a:lnTo>
                        <a:pt x="474" y="180"/>
                      </a:lnTo>
                      <a:lnTo>
                        <a:pt x="490" y="180"/>
                      </a:lnTo>
                      <a:lnTo>
                        <a:pt x="488" y="18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94" name="î$ḷïde">
                  <a:extLst>
                    <a:ext uri="{FF2B5EF4-FFF2-40B4-BE49-F238E27FC236}">
                      <a16:creationId xmlns:a16="http://schemas.microsoft.com/office/drawing/2014/main" id="{E9E1FC9A-3CE7-429F-864F-C9E4191D06C7}"/>
                    </a:ext>
                  </a:extLst>
                </p:cNvPr>
                <p:cNvSpPr/>
                <p:nvPr/>
              </p:nvSpPr>
              <p:spPr bwMode="auto">
                <a:xfrm>
                  <a:off x="3850689" y="1844546"/>
                  <a:ext cx="221732" cy="88266"/>
                </a:xfrm>
                <a:custGeom>
                  <a:avLst/>
                  <a:gdLst>
                    <a:gd name="T0" fmla="*/ 0 w 126"/>
                    <a:gd name="T1" fmla="*/ 2147483647 h 54"/>
                    <a:gd name="T2" fmla="*/ 2147483647 w 126"/>
                    <a:gd name="T3" fmla="*/ 2147483647 h 54"/>
                    <a:gd name="T4" fmla="*/ 2147483647 w 126"/>
                    <a:gd name="T5" fmla="*/ 2147483647 h 54"/>
                    <a:gd name="T6" fmla="*/ 2147483647 w 126"/>
                    <a:gd name="T7" fmla="*/ 2147483647 h 54"/>
                    <a:gd name="T8" fmla="*/ 2147483647 w 126"/>
                    <a:gd name="T9" fmla="*/ 2147483647 h 54"/>
                    <a:gd name="T10" fmla="*/ 2147483647 w 126"/>
                    <a:gd name="T11" fmla="*/ 2147483647 h 54"/>
                    <a:gd name="T12" fmla="*/ 2147483647 w 126"/>
                    <a:gd name="T13" fmla="*/ 2147483647 h 54"/>
                    <a:gd name="T14" fmla="*/ 2147483647 w 126"/>
                    <a:gd name="T15" fmla="*/ 2147483647 h 54"/>
                    <a:gd name="T16" fmla="*/ 2147483647 w 126"/>
                    <a:gd name="T17" fmla="*/ 2147483647 h 54"/>
                    <a:gd name="T18" fmla="*/ 2147483647 w 126"/>
                    <a:gd name="T19" fmla="*/ 2147483647 h 54"/>
                    <a:gd name="T20" fmla="*/ 2147483647 w 126"/>
                    <a:gd name="T21" fmla="*/ 2147483647 h 54"/>
                    <a:gd name="T22" fmla="*/ 2147483647 w 126"/>
                    <a:gd name="T23" fmla="*/ 2147483647 h 54"/>
                    <a:gd name="T24" fmla="*/ 2147483647 w 126"/>
                    <a:gd name="T25" fmla="*/ 2147483647 h 54"/>
                    <a:gd name="T26" fmla="*/ 2147483647 w 126"/>
                    <a:gd name="T27" fmla="*/ 2147483647 h 54"/>
                    <a:gd name="T28" fmla="*/ 2147483647 w 126"/>
                    <a:gd name="T29" fmla="*/ 2147483647 h 54"/>
                    <a:gd name="T30" fmla="*/ 2147483647 w 126"/>
                    <a:gd name="T31" fmla="*/ 2147483647 h 54"/>
                    <a:gd name="T32" fmla="*/ 2147483647 w 126"/>
                    <a:gd name="T33" fmla="*/ 2147483647 h 54"/>
                    <a:gd name="T34" fmla="*/ 2147483647 w 126"/>
                    <a:gd name="T35" fmla="*/ 2147483647 h 54"/>
                    <a:gd name="T36" fmla="*/ 2147483647 w 126"/>
                    <a:gd name="T37" fmla="*/ 0 h 54"/>
                    <a:gd name="T38" fmla="*/ 2147483647 w 126"/>
                    <a:gd name="T39" fmla="*/ 2147483647 h 54"/>
                    <a:gd name="T40" fmla="*/ 2147483647 w 126"/>
                    <a:gd name="T41" fmla="*/ 2147483647 h 54"/>
                    <a:gd name="T42" fmla="*/ 2147483647 w 126"/>
                    <a:gd name="T43" fmla="*/ 2147483647 h 54"/>
                    <a:gd name="T44" fmla="*/ 2147483647 w 126"/>
                    <a:gd name="T45" fmla="*/ 2147483647 h 54"/>
                    <a:gd name="T46" fmla="*/ 2147483647 w 126"/>
                    <a:gd name="T47" fmla="*/ 2147483647 h 54"/>
                    <a:gd name="T48" fmla="*/ 2147483647 w 126"/>
                    <a:gd name="T49" fmla="*/ 2147483647 h 54"/>
                    <a:gd name="T50" fmla="*/ 2147483647 w 126"/>
                    <a:gd name="T51" fmla="*/ 2147483647 h 54"/>
                    <a:gd name="T52" fmla="*/ 2147483647 w 126"/>
                    <a:gd name="T53" fmla="*/ 2147483647 h 54"/>
                    <a:gd name="T54" fmla="*/ 2147483647 w 126"/>
                    <a:gd name="T55" fmla="*/ 2147483647 h 54"/>
                    <a:gd name="T56" fmla="*/ 2147483647 w 126"/>
                    <a:gd name="T57" fmla="*/ 2147483647 h 54"/>
                    <a:gd name="T58" fmla="*/ 2147483647 w 126"/>
                    <a:gd name="T59" fmla="*/ 2147483647 h 54"/>
                    <a:gd name="T60" fmla="*/ 2147483647 w 126"/>
                    <a:gd name="T61" fmla="*/ 2147483647 h 54"/>
                    <a:gd name="T62" fmla="*/ 2147483647 w 126"/>
                    <a:gd name="T63" fmla="*/ 2147483647 h 54"/>
                    <a:gd name="T64" fmla="*/ 2147483647 w 126"/>
                    <a:gd name="T65" fmla="*/ 2147483647 h 54"/>
                    <a:gd name="T66" fmla="*/ 2147483647 w 126"/>
                    <a:gd name="T67" fmla="*/ 2147483647 h 54"/>
                    <a:gd name="T68" fmla="*/ 2147483647 w 126"/>
                    <a:gd name="T69" fmla="*/ 2147483647 h 54"/>
                    <a:gd name="T70" fmla="*/ 2147483647 w 126"/>
                    <a:gd name="T71" fmla="*/ 2147483647 h 54"/>
                    <a:gd name="T72" fmla="*/ 2147483647 w 126"/>
                    <a:gd name="T73" fmla="*/ 2147483647 h 54"/>
                    <a:gd name="T74" fmla="*/ 2147483647 w 126"/>
                    <a:gd name="T75" fmla="*/ 2147483647 h 54"/>
                    <a:gd name="T76" fmla="*/ 2147483647 w 126"/>
                    <a:gd name="T77" fmla="*/ 2147483647 h 54"/>
                    <a:gd name="T78" fmla="*/ 2147483647 w 126"/>
                    <a:gd name="T79" fmla="*/ 2147483647 h 54"/>
                    <a:gd name="T80" fmla="*/ 2147483647 w 126"/>
                    <a:gd name="T81" fmla="*/ 2147483647 h 54"/>
                    <a:gd name="T82" fmla="*/ 2147483647 w 126"/>
                    <a:gd name="T83" fmla="*/ 2147483647 h 54"/>
                    <a:gd name="T84" fmla="*/ 0 w 126"/>
                    <a:gd name="T85" fmla="*/ 2147483647 h 54"/>
                    <a:gd name="T86" fmla="*/ 2147483647 w 126"/>
                    <a:gd name="T87" fmla="*/ 2147483647 h 54"/>
                    <a:gd name="T88" fmla="*/ 2147483647 w 126"/>
                    <a:gd name="T89" fmla="*/ 2147483647 h 54"/>
                    <a:gd name="T90" fmla="*/ 2147483647 w 126"/>
                    <a:gd name="T91" fmla="*/ 2147483647 h 54"/>
                    <a:gd name="T92" fmla="*/ 0 w 126"/>
                    <a:gd name="T93" fmla="*/ 2147483647 h 54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w 126"/>
                    <a:gd name="T142" fmla="*/ 0 h 54"/>
                    <a:gd name="T143" fmla="*/ 126 w 126"/>
                    <a:gd name="T144" fmla="*/ 54 h 54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T141" t="T142" r="T143" b="T144"/>
                  <a:pathLst>
                    <a:path w="126" h="54">
                      <a:moveTo>
                        <a:pt x="0" y="16"/>
                      </a:moveTo>
                      <a:lnTo>
                        <a:pt x="6" y="12"/>
                      </a:lnTo>
                      <a:lnTo>
                        <a:pt x="10" y="8"/>
                      </a:lnTo>
                      <a:lnTo>
                        <a:pt x="12" y="4"/>
                      </a:lnTo>
                      <a:lnTo>
                        <a:pt x="18" y="2"/>
                      </a:lnTo>
                      <a:lnTo>
                        <a:pt x="22" y="2"/>
                      </a:lnTo>
                      <a:lnTo>
                        <a:pt x="26" y="4"/>
                      </a:lnTo>
                      <a:lnTo>
                        <a:pt x="30" y="6"/>
                      </a:lnTo>
                      <a:lnTo>
                        <a:pt x="34" y="8"/>
                      </a:lnTo>
                      <a:lnTo>
                        <a:pt x="32" y="14"/>
                      </a:lnTo>
                      <a:lnTo>
                        <a:pt x="30" y="18"/>
                      </a:lnTo>
                      <a:lnTo>
                        <a:pt x="36" y="18"/>
                      </a:lnTo>
                      <a:lnTo>
                        <a:pt x="40" y="14"/>
                      </a:lnTo>
                      <a:lnTo>
                        <a:pt x="48" y="6"/>
                      </a:lnTo>
                      <a:lnTo>
                        <a:pt x="52" y="12"/>
                      </a:lnTo>
                      <a:lnTo>
                        <a:pt x="64" y="10"/>
                      </a:lnTo>
                      <a:lnTo>
                        <a:pt x="76" y="6"/>
                      </a:lnTo>
                      <a:lnTo>
                        <a:pt x="90" y="2"/>
                      </a:lnTo>
                      <a:lnTo>
                        <a:pt x="96" y="0"/>
                      </a:lnTo>
                      <a:lnTo>
                        <a:pt x="106" y="2"/>
                      </a:lnTo>
                      <a:lnTo>
                        <a:pt x="114" y="8"/>
                      </a:lnTo>
                      <a:lnTo>
                        <a:pt x="126" y="22"/>
                      </a:lnTo>
                      <a:lnTo>
                        <a:pt x="126" y="26"/>
                      </a:lnTo>
                      <a:lnTo>
                        <a:pt x="120" y="28"/>
                      </a:lnTo>
                      <a:lnTo>
                        <a:pt x="112" y="30"/>
                      </a:lnTo>
                      <a:lnTo>
                        <a:pt x="102" y="36"/>
                      </a:lnTo>
                      <a:lnTo>
                        <a:pt x="92" y="44"/>
                      </a:lnTo>
                      <a:lnTo>
                        <a:pt x="86" y="46"/>
                      </a:lnTo>
                      <a:lnTo>
                        <a:pt x="78" y="46"/>
                      </a:lnTo>
                      <a:lnTo>
                        <a:pt x="72" y="46"/>
                      </a:lnTo>
                      <a:lnTo>
                        <a:pt x="66" y="44"/>
                      </a:lnTo>
                      <a:lnTo>
                        <a:pt x="74" y="50"/>
                      </a:lnTo>
                      <a:lnTo>
                        <a:pt x="66" y="52"/>
                      </a:lnTo>
                      <a:lnTo>
                        <a:pt x="62" y="54"/>
                      </a:lnTo>
                      <a:lnTo>
                        <a:pt x="52" y="54"/>
                      </a:lnTo>
                      <a:lnTo>
                        <a:pt x="44" y="54"/>
                      </a:lnTo>
                      <a:lnTo>
                        <a:pt x="26" y="50"/>
                      </a:lnTo>
                      <a:lnTo>
                        <a:pt x="10" y="48"/>
                      </a:lnTo>
                      <a:lnTo>
                        <a:pt x="16" y="44"/>
                      </a:lnTo>
                      <a:lnTo>
                        <a:pt x="24" y="40"/>
                      </a:lnTo>
                      <a:lnTo>
                        <a:pt x="16" y="36"/>
                      </a:lnTo>
                      <a:lnTo>
                        <a:pt x="12" y="34"/>
                      </a:lnTo>
                      <a:lnTo>
                        <a:pt x="0" y="28"/>
                      </a:lnTo>
                      <a:lnTo>
                        <a:pt x="8" y="24"/>
                      </a:lnTo>
                      <a:lnTo>
                        <a:pt x="12" y="22"/>
                      </a:lnTo>
                      <a:lnTo>
                        <a:pt x="6" y="20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</p:grpSp>
        </p:grpSp>
        <p:grpSp>
          <p:nvGrpSpPr>
            <p:cNvPr id="7" name="íṥ1íḋê">
              <a:extLst>
                <a:ext uri="{FF2B5EF4-FFF2-40B4-BE49-F238E27FC236}">
                  <a16:creationId xmlns:a16="http://schemas.microsoft.com/office/drawing/2014/main" id="{4855BFF2-C7CC-4509-81CD-ACBCCD93B28E}"/>
                </a:ext>
              </a:extLst>
            </p:cNvPr>
            <p:cNvGrpSpPr/>
            <p:nvPr/>
          </p:nvGrpSpPr>
          <p:grpSpPr>
            <a:xfrm>
              <a:off x="1269547" y="2327085"/>
              <a:ext cx="1605671" cy="908816"/>
              <a:chOff x="1269547" y="2327085"/>
              <a:chExt cx="1605671" cy="908816"/>
            </a:xfrm>
          </p:grpSpPr>
          <p:sp>
            <p:nvSpPr>
              <p:cNvPr id="35" name="ïšliḑè">
                <a:extLst>
                  <a:ext uri="{FF2B5EF4-FFF2-40B4-BE49-F238E27FC236}">
                    <a16:creationId xmlns:a16="http://schemas.microsoft.com/office/drawing/2014/main" id="{3EF948E1-9A27-44B4-AF7B-59013FF2517F}"/>
                  </a:ext>
                </a:extLst>
              </p:cNvPr>
              <p:cNvSpPr/>
              <p:nvPr/>
            </p:nvSpPr>
            <p:spPr>
              <a:xfrm>
                <a:off x="1269547" y="2327085"/>
                <a:ext cx="908818" cy="90881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ṣľîdé">
                <a:extLst>
                  <a:ext uri="{FF2B5EF4-FFF2-40B4-BE49-F238E27FC236}">
                    <a16:creationId xmlns:a16="http://schemas.microsoft.com/office/drawing/2014/main" id="{E06C061A-7BC8-415B-9D86-9041AC27D037}"/>
                  </a:ext>
                </a:extLst>
              </p:cNvPr>
              <p:cNvSpPr/>
              <p:nvPr/>
            </p:nvSpPr>
            <p:spPr>
              <a:xfrm>
                <a:off x="2196961" y="2434940"/>
                <a:ext cx="678257" cy="678256"/>
              </a:xfrm>
              <a:prstGeom prst="ellipse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7" name="îsļïḍe">
                <a:extLst>
                  <a:ext uri="{FF2B5EF4-FFF2-40B4-BE49-F238E27FC236}">
                    <a16:creationId xmlns:a16="http://schemas.microsoft.com/office/drawing/2014/main" id="{31BD7D32-4796-4811-BBE8-7A77FE0EEBD7}"/>
                  </a:ext>
                </a:extLst>
              </p:cNvPr>
              <p:cNvSpPr/>
              <p:nvPr/>
            </p:nvSpPr>
            <p:spPr>
              <a:xfrm>
                <a:off x="1269547" y="2327085"/>
                <a:ext cx="908818" cy="908816"/>
              </a:xfrm>
              <a:prstGeom prst="blockArc">
                <a:avLst>
                  <a:gd name="adj1" fmla="val 16200000"/>
                  <a:gd name="adj2" fmla="val 10584000"/>
                  <a:gd name="adj3" fmla="val 12805"/>
                </a:avLst>
              </a:prstGeom>
              <a:solidFill>
                <a:schemeClr val="tx2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íṥlïḑè">
                <a:extLst>
                  <a:ext uri="{FF2B5EF4-FFF2-40B4-BE49-F238E27FC236}">
                    <a16:creationId xmlns:a16="http://schemas.microsoft.com/office/drawing/2014/main" id="{A22947B9-B645-455F-8D3F-C9A1B3F0F906}"/>
                  </a:ext>
                </a:extLst>
              </p:cNvPr>
              <p:cNvSpPr txBox="1"/>
              <p:nvPr/>
            </p:nvSpPr>
            <p:spPr>
              <a:xfrm>
                <a:off x="1554600" y="2654477"/>
                <a:ext cx="338709" cy="254030"/>
              </a:xfrm>
              <a:prstGeom prst="rect">
                <a:avLst/>
              </a:prstGeom>
              <a:noFill/>
            </p:spPr>
            <p:txBody>
              <a:bodyPr wrap="none" anchor="ctr" anchorCtr="0">
                <a:prstTxWarp prst="textPlain">
                  <a:avLst/>
                </a:prstTxWarp>
                <a:normAutofit fontScale="25000" lnSpcReduction="20000"/>
              </a:bodyPr>
              <a:lstStyle/>
              <a:p>
                <a:r>
                  <a:rPr lang="en-US" sz="6000" dirty="0">
                    <a:solidFill>
                      <a:srgbClr val="404040"/>
                    </a:solidFill>
                    <a:latin typeface="Impact" panose="020B0806030902050204" pitchFamily="34" charset="0"/>
                  </a:rPr>
                  <a:t>74</a:t>
                </a:r>
                <a:r>
                  <a:rPr lang="en-US" sz="3200" dirty="0">
                    <a:solidFill>
                      <a:srgbClr val="404040"/>
                    </a:solidFill>
                    <a:latin typeface="Impact" panose="020B0806030902050204" pitchFamily="34" charset="0"/>
                  </a:rPr>
                  <a:t>%</a:t>
                </a:r>
                <a:endParaRPr lang="en-US" sz="6000" dirty="0">
                  <a:solidFill>
                    <a:srgbClr val="404040"/>
                  </a:solidFill>
                  <a:latin typeface="Impact" panose="020B0806030902050204" pitchFamily="34" charset="0"/>
                </a:endParaRPr>
              </a:p>
            </p:txBody>
          </p:sp>
        </p:grpSp>
        <p:sp>
          <p:nvSpPr>
            <p:cNvPr id="8" name="íṣḻîḍè">
              <a:extLst>
                <a:ext uri="{FF2B5EF4-FFF2-40B4-BE49-F238E27FC236}">
                  <a16:creationId xmlns:a16="http://schemas.microsoft.com/office/drawing/2014/main" id="{B7C07C85-9B7E-442E-8BE7-F123ED271C48}"/>
                </a:ext>
              </a:extLst>
            </p:cNvPr>
            <p:cNvSpPr/>
            <p:nvPr/>
          </p:nvSpPr>
          <p:spPr bwMode="auto">
            <a:xfrm>
              <a:off x="669925" y="3896749"/>
              <a:ext cx="2108063" cy="1107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zh-CN" altLang="en-US" sz="1100" dirty="0"/>
                <a:t>失效</a:t>
              </a:r>
              <a:r>
                <a:rPr lang="zh-CN" altLang="en-US" sz="1100" dirty="0" smtClean="0"/>
                <a:t>新闻的删除。</a:t>
              </a:r>
              <a:endParaRPr lang="en-US" altLang="zh-CN" sz="1100" dirty="0"/>
            </a:p>
          </p:txBody>
        </p:sp>
        <p:sp>
          <p:nvSpPr>
            <p:cNvPr id="9" name="îs1íďê">
              <a:extLst>
                <a:ext uri="{FF2B5EF4-FFF2-40B4-BE49-F238E27FC236}">
                  <a16:creationId xmlns:a16="http://schemas.microsoft.com/office/drawing/2014/main" id="{6EA8561D-7DFD-46C0-B5A3-6AA675D7E478}"/>
                </a:ext>
              </a:extLst>
            </p:cNvPr>
            <p:cNvSpPr txBox="1"/>
            <p:nvPr/>
          </p:nvSpPr>
          <p:spPr bwMode="auto">
            <a:xfrm>
              <a:off x="669925" y="3483869"/>
              <a:ext cx="210806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360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 dirty="0" smtClean="0"/>
                <a:t>提供已有新闻删除</a:t>
              </a:r>
              <a:endParaRPr lang="en-US" altLang="zh-CN" sz="1800" b="1" dirty="0"/>
            </a:p>
          </p:txBody>
        </p:sp>
        <p:sp>
          <p:nvSpPr>
            <p:cNvPr id="34" name="ïSľîḑê">
              <a:extLst>
                <a:ext uri="{FF2B5EF4-FFF2-40B4-BE49-F238E27FC236}">
                  <a16:creationId xmlns:a16="http://schemas.microsoft.com/office/drawing/2014/main" id="{1A725F1D-025C-4C4B-B5FC-118FF8F2F79B}"/>
                </a:ext>
              </a:extLst>
            </p:cNvPr>
            <p:cNvSpPr txBox="1"/>
            <p:nvPr/>
          </p:nvSpPr>
          <p:spPr>
            <a:xfrm>
              <a:off x="4468742" y="2654477"/>
              <a:ext cx="338709" cy="254030"/>
            </a:xfrm>
            <a:prstGeom prst="rect">
              <a:avLst/>
            </a:prstGeom>
            <a:noFill/>
          </p:spPr>
          <p:txBody>
            <a:bodyPr wrap="none" anchor="ctr" anchorCtr="0">
              <a:prstTxWarp prst="textPlain">
                <a:avLst/>
              </a:prstTxWarp>
              <a:normAutofit fontScale="25000" lnSpcReduction="20000"/>
            </a:bodyPr>
            <a:lstStyle/>
            <a:p>
              <a:endParaRPr lang="en-US" sz="6000" dirty="0">
                <a:solidFill>
                  <a:srgbClr val="404040"/>
                </a:solidFill>
                <a:latin typeface="Impact" panose="020B0806030902050204" pitchFamily="34" charset="0"/>
              </a:endParaRPr>
            </a:p>
          </p:txBody>
        </p:sp>
        <p:grpSp>
          <p:nvGrpSpPr>
            <p:cNvPr id="13" name="íṩľïḍe">
              <a:extLst>
                <a:ext uri="{FF2B5EF4-FFF2-40B4-BE49-F238E27FC236}">
                  <a16:creationId xmlns:a16="http://schemas.microsoft.com/office/drawing/2014/main" id="{3DCC6DB2-EA51-4C9A-91F7-041AFF7C0C42}"/>
                </a:ext>
              </a:extLst>
            </p:cNvPr>
            <p:cNvGrpSpPr/>
            <p:nvPr/>
          </p:nvGrpSpPr>
          <p:grpSpPr>
            <a:xfrm>
              <a:off x="7097831" y="2327085"/>
              <a:ext cx="908818" cy="908816"/>
              <a:chOff x="7097831" y="2327085"/>
              <a:chExt cx="908818" cy="908816"/>
            </a:xfrm>
          </p:grpSpPr>
          <p:sp>
            <p:nvSpPr>
              <p:cNvPr id="27" name="iṩḷíde">
                <a:extLst>
                  <a:ext uri="{FF2B5EF4-FFF2-40B4-BE49-F238E27FC236}">
                    <a16:creationId xmlns:a16="http://schemas.microsoft.com/office/drawing/2014/main" id="{4982418F-BB89-4FF8-A400-96A0399C18D4}"/>
                  </a:ext>
                </a:extLst>
              </p:cNvPr>
              <p:cNvSpPr/>
              <p:nvPr/>
            </p:nvSpPr>
            <p:spPr>
              <a:xfrm>
                <a:off x="7097831" y="2327085"/>
                <a:ext cx="908818" cy="90881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íṥlídé">
                <a:extLst>
                  <a:ext uri="{FF2B5EF4-FFF2-40B4-BE49-F238E27FC236}">
                    <a16:creationId xmlns:a16="http://schemas.microsoft.com/office/drawing/2014/main" id="{E5EC58CA-2E5E-4911-AA67-61D37B872276}"/>
                  </a:ext>
                </a:extLst>
              </p:cNvPr>
              <p:cNvSpPr/>
              <p:nvPr/>
            </p:nvSpPr>
            <p:spPr>
              <a:xfrm>
                <a:off x="7213111" y="2442365"/>
                <a:ext cx="678257" cy="678256"/>
              </a:xfrm>
              <a:prstGeom prst="ellipse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29" name="íşḷîḑê">
                <a:extLst>
                  <a:ext uri="{FF2B5EF4-FFF2-40B4-BE49-F238E27FC236}">
                    <a16:creationId xmlns:a16="http://schemas.microsoft.com/office/drawing/2014/main" id="{7D8B5B67-40B6-43FD-8D1E-6E8B04E54BA4}"/>
                  </a:ext>
                </a:extLst>
              </p:cNvPr>
              <p:cNvSpPr/>
              <p:nvPr/>
            </p:nvSpPr>
            <p:spPr>
              <a:xfrm>
                <a:off x="7097831" y="2327085"/>
                <a:ext cx="908818" cy="908816"/>
              </a:xfrm>
              <a:prstGeom prst="blockArc">
                <a:avLst>
                  <a:gd name="adj1" fmla="val 16200000"/>
                  <a:gd name="adj2" fmla="val 11880000"/>
                  <a:gd name="adj3" fmla="val 12805"/>
                </a:avLst>
              </a:prstGeom>
              <a:solidFill>
                <a:schemeClr val="accent1">
                  <a:lumMod val="10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šliḓè">
                <a:extLst>
                  <a:ext uri="{FF2B5EF4-FFF2-40B4-BE49-F238E27FC236}">
                    <a16:creationId xmlns:a16="http://schemas.microsoft.com/office/drawing/2014/main" id="{B6DEF8D2-5BD6-4C46-AF6C-B0596BCFADBD}"/>
                  </a:ext>
                </a:extLst>
              </p:cNvPr>
              <p:cNvSpPr txBox="1"/>
              <p:nvPr/>
            </p:nvSpPr>
            <p:spPr>
              <a:xfrm>
                <a:off x="7382884" y="2654477"/>
                <a:ext cx="338709" cy="254030"/>
              </a:xfrm>
              <a:prstGeom prst="rect">
                <a:avLst/>
              </a:prstGeom>
              <a:noFill/>
            </p:spPr>
            <p:txBody>
              <a:bodyPr wrap="none" anchor="ctr" anchorCtr="0">
                <a:prstTxWarp prst="textPlain">
                  <a:avLst/>
                </a:prstTxWarp>
                <a:normAutofit fontScale="25000" lnSpcReduction="20000"/>
              </a:bodyPr>
              <a:lstStyle/>
              <a:p>
                <a:r>
                  <a:rPr lang="en-US" sz="6000">
                    <a:solidFill>
                      <a:srgbClr val="404040"/>
                    </a:solidFill>
                    <a:latin typeface="Impact" panose="020B0806030902050204" pitchFamily="34" charset="0"/>
                  </a:rPr>
                  <a:t>80%</a:t>
                </a:r>
                <a:endParaRPr lang="en-US" sz="6000" dirty="0">
                  <a:solidFill>
                    <a:srgbClr val="404040"/>
                  </a:solidFill>
                  <a:latin typeface="Impact" panose="020B0806030902050204" pitchFamily="34" charset="0"/>
                </a:endParaRPr>
              </a:p>
            </p:txBody>
          </p:sp>
        </p:grpSp>
        <p:sp>
          <p:nvSpPr>
            <p:cNvPr id="14" name="ïṥľiḋe">
              <a:extLst>
                <a:ext uri="{FF2B5EF4-FFF2-40B4-BE49-F238E27FC236}">
                  <a16:creationId xmlns:a16="http://schemas.microsoft.com/office/drawing/2014/main" id="{48F152C0-C5AB-4D07-AE5C-638A2A09012A}"/>
                </a:ext>
              </a:extLst>
            </p:cNvPr>
            <p:cNvSpPr/>
            <p:nvPr/>
          </p:nvSpPr>
          <p:spPr bwMode="auto">
            <a:xfrm>
              <a:off x="6498209" y="3896749"/>
              <a:ext cx="2108063" cy="1107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zh-CN" altLang="en-US" sz="1100" dirty="0" smtClean="0"/>
                <a:t>审核新闻的准确性。</a:t>
              </a:r>
              <a:endParaRPr lang="en-US" altLang="zh-CN" sz="1100" dirty="0"/>
            </a:p>
          </p:txBody>
        </p:sp>
        <p:sp>
          <p:nvSpPr>
            <p:cNvPr id="15" name="íŝľiḍê">
              <a:extLst>
                <a:ext uri="{FF2B5EF4-FFF2-40B4-BE49-F238E27FC236}">
                  <a16:creationId xmlns:a16="http://schemas.microsoft.com/office/drawing/2014/main" id="{4AE0B3D4-5A54-4111-9DB3-94215291546A}"/>
                </a:ext>
              </a:extLst>
            </p:cNvPr>
            <p:cNvSpPr txBox="1"/>
            <p:nvPr/>
          </p:nvSpPr>
          <p:spPr bwMode="auto">
            <a:xfrm>
              <a:off x="6438595" y="3518432"/>
              <a:ext cx="210806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360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 dirty="0" smtClean="0"/>
                <a:t>对编辑发送新闻审核</a:t>
              </a:r>
              <a:endParaRPr lang="en-US" altLang="zh-CN" sz="1800" b="1" dirty="0"/>
            </a:p>
          </p:txBody>
        </p:sp>
        <p:sp>
          <p:nvSpPr>
            <p:cNvPr id="26" name="işḷíḑé">
              <a:extLst>
                <a:ext uri="{FF2B5EF4-FFF2-40B4-BE49-F238E27FC236}">
                  <a16:creationId xmlns:a16="http://schemas.microsoft.com/office/drawing/2014/main" id="{B94C56EA-A158-48DA-A330-864B8E418EA6}"/>
                </a:ext>
              </a:extLst>
            </p:cNvPr>
            <p:cNvSpPr txBox="1"/>
            <p:nvPr/>
          </p:nvSpPr>
          <p:spPr>
            <a:xfrm>
              <a:off x="10297025" y="2654477"/>
              <a:ext cx="338709" cy="254030"/>
            </a:xfrm>
            <a:prstGeom prst="rect">
              <a:avLst/>
            </a:prstGeom>
            <a:noFill/>
          </p:spPr>
          <p:txBody>
            <a:bodyPr wrap="none" anchor="ctr" anchorCtr="0">
              <a:prstTxWarp prst="textPlain">
                <a:avLst/>
              </a:prstTxWarp>
              <a:normAutofit fontScale="25000" lnSpcReduction="20000"/>
            </a:bodyPr>
            <a:lstStyle/>
            <a:p>
              <a:endParaRPr lang="en-US" sz="6000" dirty="0">
                <a:solidFill>
                  <a:srgbClr val="404040"/>
                </a:solidFill>
                <a:latin typeface="Impact" panose="020B0806030902050204" pitchFamily="34" charset="0"/>
              </a:endParaRPr>
            </a:p>
          </p:txBody>
        </p:sp>
        <p:grpSp>
          <p:nvGrpSpPr>
            <p:cNvPr id="19" name="îṩľiďè">
              <a:extLst>
                <a:ext uri="{FF2B5EF4-FFF2-40B4-BE49-F238E27FC236}">
                  <a16:creationId xmlns:a16="http://schemas.microsoft.com/office/drawing/2014/main" id="{EE4A62DE-332D-4F4E-99F6-4C73BC1D7B19}"/>
                </a:ext>
              </a:extLst>
            </p:cNvPr>
            <p:cNvGrpSpPr/>
            <p:nvPr/>
          </p:nvGrpSpPr>
          <p:grpSpPr>
            <a:xfrm>
              <a:off x="4211297" y="2214000"/>
              <a:ext cx="4854703" cy="2835529"/>
              <a:chOff x="4211297" y="2484000"/>
              <a:chExt cx="4854703" cy="2352594"/>
            </a:xfrm>
          </p:grpSpPr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F99A4B22-8045-4CD3-838E-7E6E88FA56ED}"/>
                  </a:ext>
                </a:extLst>
              </p:cNvPr>
              <p:cNvCxnSpPr/>
              <p:nvPr/>
            </p:nvCxnSpPr>
            <p:spPr>
              <a:xfrm>
                <a:off x="4211297" y="2561651"/>
                <a:ext cx="0" cy="2240148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0062EA40-9BBF-424B-BE2E-7ED5AF9F6023}"/>
                  </a:ext>
                </a:extLst>
              </p:cNvPr>
              <p:cNvCxnSpPr/>
              <p:nvPr/>
            </p:nvCxnSpPr>
            <p:spPr>
              <a:xfrm>
                <a:off x="5617901" y="2596446"/>
                <a:ext cx="0" cy="2240148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4F03652E-A9BF-43A5-AC38-AFACB6B70E9F}"/>
                  </a:ext>
                </a:extLst>
              </p:cNvPr>
              <p:cNvCxnSpPr/>
              <p:nvPr/>
            </p:nvCxnSpPr>
            <p:spPr>
              <a:xfrm>
                <a:off x="9066000" y="2484000"/>
                <a:ext cx="0" cy="2240148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7288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9D065F-56AF-412E-9ABE-811A41777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  用户管理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A522491-EABB-49C5-837A-A7F22C74D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78B6D6-C492-4267-B549-D8FDB5A28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23</a:t>
            </a:fld>
            <a:endParaRPr lang="zh-CN" altLang="en-US"/>
          </a:p>
        </p:txBody>
      </p:sp>
      <p:grpSp>
        <p:nvGrpSpPr>
          <p:cNvPr id="5" name="259df881-8cc8-46be-80f7-ab3769919d2a" descr="OQAAAB+LCAAAAAAABACrVlIpqSxIVbJSCs5NLCpxyUxML0rM9SxJzVXSUfJMUbLKK83J0VFyysxLycxLdy/KLy0oVrKKjq0FALpUkis5AAAA" title="iSlide™ 版权声明  COPYRIGHT NOTICE">
            <a:extLst>
              <a:ext uri="{FF2B5EF4-FFF2-40B4-BE49-F238E27FC236}">
                <a16:creationId xmlns:a16="http://schemas.microsoft.com/office/drawing/2014/main" id="{982A7285-81AF-4710-BC37-0EF77BA9BA20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19138" y="1790714"/>
            <a:ext cx="11472862" cy="3272572"/>
            <a:chOff x="719138" y="1790714"/>
            <a:chExt cx="11472862" cy="3272572"/>
          </a:xfrm>
        </p:grpSpPr>
        <p:sp>
          <p:nvSpPr>
            <p:cNvPr id="6" name="iṥḻidê">
              <a:extLst>
                <a:ext uri="{FF2B5EF4-FFF2-40B4-BE49-F238E27FC236}">
                  <a16:creationId xmlns:a16="http://schemas.microsoft.com/office/drawing/2014/main" id="{C6FA9B02-BE7D-4441-B5F5-92F52C263B12}"/>
                </a:ext>
              </a:extLst>
            </p:cNvPr>
            <p:cNvSpPr/>
            <p:nvPr/>
          </p:nvSpPr>
          <p:spPr>
            <a:xfrm>
              <a:off x="3704263" y="2124096"/>
              <a:ext cx="8487737" cy="1347437"/>
            </a:xfrm>
            <a:prstGeom prst="rect">
              <a:avLst/>
            </a:prstGeom>
            <a:blipFill>
              <a:blip r:embed="rId3"/>
              <a:stretch>
                <a:fillRect t="-128363" b="-125965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7" name="ï$lïḍè">
              <a:extLst>
                <a:ext uri="{FF2B5EF4-FFF2-40B4-BE49-F238E27FC236}">
                  <a16:creationId xmlns:a16="http://schemas.microsoft.com/office/drawing/2014/main" id="{0761CA0E-720E-40B1-B617-531941BACE0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138" y="1790714"/>
              <a:ext cx="2619563" cy="2963449"/>
            </a:xfrm>
            <a:custGeom>
              <a:avLst/>
              <a:gdLst>
                <a:gd name="T0" fmla="*/ 411 w 417"/>
                <a:gd name="T1" fmla="*/ 400 h 472"/>
                <a:gd name="T2" fmla="*/ 80 w 417"/>
                <a:gd name="T3" fmla="*/ 400 h 472"/>
                <a:gd name="T4" fmla="*/ 65 w 417"/>
                <a:gd name="T5" fmla="*/ 408 h 472"/>
                <a:gd name="T6" fmla="*/ 417 w 417"/>
                <a:gd name="T7" fmla="*/ 408 h 472"/>
                <a:gd name="T8" fmla="*/ 146 w 417"/>
                <a:gd name="T9" fmla="*/ 363 h 472"/>
                <a:gd name="T10" fmla="*/ 250 w 417"/>
                <a:gd name="T11" fmla="*/ 438 h 472"/>
                <a:gd name="T12" fmla="*/ 364 w 417"/>
                <a:gd name="T13" fmla="*/ 368 h 472"/>
                <a:gd name="T14" fmla="*/ 252 w 417"/>
                <a:gd name="T15" fmla="*/ 428 h 472"/>
                <a:gd name="T16" fmla="*/ 146 w 417"/>
                <a:gd name="T17" fmla="*/ 363 h 472"/>
                <a:gd name="T18" fmla="*/ 77 w 417"/>
                <a:gd name="T19" fmla="*/ 299 h 472"/>
                <a:gd name="T20" fmla="*/ 42 w 417"/>
                <a:gd name="T21" fmla="*/ 253 h 472"/>
                <a:gd name="T22" fmla="*/ 90 w 417"/>
                <a:gd name="T23" fmla="*/ 242 h 472"/>
                <a:gd name="T24" fmla="*/ 250 w 417"/>
                <a:gd name="T25" fmla="*/ 403 h 472"/>
                <a:gd name="T26" fmla="*/ 410 w 417"/>
                <a:gd name="T27" fmla="*/ 207 h 472"/>
                <a:gd name="T28" fmla="*/ 410 w 417"/>
                <a:gd name="T29" fmla="*/ 205 h 472"/>
                <a:gd name="T30" fmla="*/ 323 w 417"/>
                <a:gd name="T31" fmla="*/ 157 h 472"/>
                <a:gd name="T32" fmla="*/ 378 w 417"/>
                <a:gd name="T33" fmla="*/ 221 h 472"/>
                <a:gd name="T34" fmla="*/ 122 w 417"/>
                <a:gd name="T35" fmla="*/ 221 h 472"/>
                <a:gd name="T36" fmla="*/ 178 w 417"/>
                <a:gd name="T37" fmla="*/ 157 h 472"/>
                <a:gd name="T38" fmla="*/ 91 w 417"/>
                <a:gd name="T39" fmla="*/ 205 h 472"/>
                <a:gd name="T40" fmla="*/ 91 w 417"/>
                <a:gd name="T41" fmla="*/ 207 h 472"/>
                <a:gd name="T42" fmla="*/ 91 w 417"/>
                <a:gd name="T43" fmla="*/ 209 h 472"/>
                <a:gd name="T44" fmla="*/ 14 w 417"/>
                <a:gd name="T45" fmla="*/ 247 h 472"/>
                <a:gd name="T46" fmla="*/ 83 w 417"/>
                <a:gd name="T47" fmla="*/ 291 h 472"/>
                <a:gd name="T48" fmla="*/ 407 w 417"/>
                <a:gd name="T49" fmla="*/ 218 h 472"/>
                <a:gd name="T50" fmla="*/ 117 w 417"/>
                <a:gd name="T51" fmla="*/ 296 h 472"/>
                <a:gd name="T52" fmla="*/ 250 w 417"/>
                <a:gd name="T53" fmla="*/ 263 h 472"/>
                <a:gd name="T54" fmla="*/ 220 w 417"/>
                <a:gd name="T55" fmla="*/ 164 h 472"/>
                <a:gd name="T56" fmla="*/ 237 w 417"/>
                <a:gd name="T57" fmla="*/ 101 h 472"/>
                <a:gd name="T58" fmla="*/ 228 w 417"/>
                <a:gd name="T59" fmla="*/ 30 h 472"/>
                <a:gd name="T60" fmla="*/ 212 w 417"/>
                <a:gd name="T61" fmla="*/ 104 h 472"/>
                <a:gd name="T62" fmla="*/ 269 w 417"/>
                <a:gd name="T63" fmla="*/ 107 h 472"/>
                <a:gd name="T64" fmla="*/ 276 w 417"/>
                <a:gd name="T65" fmla="*/ 123 h 472"/>
                <a:gd name="T66" fmla="*/ 248 w 417"/>
                <a:gd name="T67" fmla="*/ 40 h 472"/>
                <a:gd name="T68" fmla="*/ 238 w 417"/>
                <a:gd name="T69" fmla="*/ 28 h 472"/>
                <a:gd name="T70" fmla="*/ 269 w 417"/>
                <a:gd name="T71" fmla="*/ 107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17" h="472">
                  <a:moveTo>
                    <a:pt x="406" y="385"/>
                  </a:moveTo>
                  <a:cubicBezTo>
                    <a:pt x="409" y="390"/>
                    <a:pt x="411" y="395"/>
                    <a:pt x="411" y="400"/>
                  </a:cubicBezTo>
                  <a:cubicBezTo>
                    <a:pt x="411" y="435"/>
                    <a:pt x="337" y="462"/>
                    <a:pt x="245" y="462"/>
                  </a:cubicBezTo>
                  <a:cubicBezTo>
                    <a:pt x="154" y="462"/>
                    <a:pt x="80" y="435"/>
                    <a:pt x="80" y="400"/>
                  </a:cubicBezTo>
                  <a:cubicBezTo>
                    <a:pt x="80" y="387"/>
                    <a:pt x="91" y="375"/>
                    <a:pt x="109" y="365"/>
                  </a:cubicBezTo>
                  <a:cubicBezTo>
                    <a:pt x="81" y="377"/>
                    <a:pt x="65" y="391"/>
                    <a:pt x="65" y="408"/>
                  </a:cubicBezTo>
                  <a:cubicBezTo>
                    <a:pt x="65" y="443"/>
                    <a:pt x="144" y="472"/>
                    <a:pt x="241" y="472"/>
                  </a:cubicBezTo>
                  <a:cubicBezTo>
                    <a:pt x="338" y="472"/>
                    <a:pt x="417" y="443"/>
                    <a:pt x="417" y="408"/>
                  </a:cubicBezTo>
                  <a:cubicBezTo>
                    <a:pt x="417" y="400"/>
                    <a:pt x="413" y="392"/>
                    <a:pt x="406" y="385"/>
                  </a:cubicBezTo>
                  <a:close/>
                  <a:moveTo>
                    <a:pt x="146" y="363"/>
                  </a:moveTo>
                  <a:cubicBezTo>
                    <a:pt x="129" y="371"/>
                    <a:pt x="118" y="381"/>
                    <a:pt x="118" y="392"/>
                  </a:cubicBezTo>
                  <a:cubicBezTo>
                    <a:pt x="118" y="418"/>
                    <a:pt x="177" y="438"/>
                    <a:pt x="250" y="438"/>
                  </a:cubicBezTo>
                  <a:cubicBezTo>
                    <a:pt x="324" y="438"/>
                    <a:pt x="383" y="418"/>
                    <a:pt x="383" y="392"/>
                  </a:cubicBezTo>
                  <a:cubicBezTo>
                    <a:pt x="383" y="383"/>
                    <a:pt x="376" y="375"/>
                    <a:pt x="364" y="368"/>
                  </a:cubicBezTo>
                  <a:cubicBezTo>
                    <a:pt x="370" y="373"/>
                    <a:pt x="374" y="379"/>
                    <a:pt x="374" y="385"/>
                  </a:cubicBezTo>
                  <a:cubicBezTo>
                    <a:pt x="374" y="409"/>
                    <a:pt x="319" y="428"/>
                    <a:pt x="252" y="428"/>
                  </a:cubicBezTo>
                  <a:cubicBezTo>
                    <a:pt x="184" y="428"/>
                    <a:pt x="129" y="409"/>
                    <a:pt x="129" y="385"/>
                  </a:cubicBezTo>
                  <a:cubicBezTo>
                    <a:pt x="129" y="377"/>
                    <a:pt x="135" y="370"/>
                    <a:pt x="146" y="363"/>
                  </a:cubicBezTo>
                  <a:close/>
                  <a:moveTo>
                    <a:pt x="83" y="291"/>
                  </a:moveTo>
                  <a:cubicBezTo>
                    <a:pt x="85" y="297"/>
                    <a:pt x="77" y="299"/>
                    <a:pt x="77" y="299"/>
                  </a:cubicBezTo>
                  <a:cubicBezTo>
                    <a:pt x="87" y="309"/>
                    <a:pt x="99" y="301"/>
                    <a:pt x="92" y="285"/>
                  </a:cubicBezTo>
                  <a:cubicBezTo>
                    <a:pt x="84" y="268"/>
                    <a:pt x="59" y="264"/>
                    <a:pt x="42" y="253"/>
                  </a:cubicBezTo>
                  <a:cubicBezTo>
                    <a:pt x="25" y="241"/>
                    <a:pt x="31" y="207"/>
                    <a:pt x="49" y="205"/>
                  </a:cubicBezTo>
                  <a:cubicBezTo>
                    <a:pt x="70" y="202"/>
                    <a:pt x="84" y="223"/>
                    <a:pt x="90" y="242"/>
                  </a:cubicBezTo>
                  <a:cubicBezTo>
                    <a:pt x="93" y="249"/>
                    <a:pt x="96" y="259"/>
                    <a:pt x="99" y="268"/>
                  </a:cubicBezTo>
                  <a:cubicBezTo>
                    <a:pt x="120" y="346"/>
                    <a:pt x="180" y="403"/>
                    <a:pt x="250" y="403"/>
                  </a:cubicBezTo>
                  <a:cubicBezTo>
                    <a:pt x="338" y="403"/>
                    <a:pt x="408" y="316"/>
                    <a:pt x="410" y="208"/>
                  </a:cubicBezTo>
                  <a:cubicBezTo>
                    <a:pt x="410" y="208"/>
                    <a:pt x="410" y="208"/>
                    <a:pt x="410" y="207"/>
                  </a:cubicBezTo>
                  <a:cubicBezTo>
                    <a:pt x="410" y="207"/>
                    <a:pt x="410" y="207"/>
                    <a:pt x="410" y="207"/>
                  </a:cubicBezTo>
                  <a:cubicBezTo>
                    <a:pt x="410" y="206"/>
                    <a:pt x="410" y="205"/>
                    <a:pt x="410" y="205"/>
                  </a:cubicBezTo>
                  <a:cubicBezTo>
                    <a:pt x="410" y="205"/>
                    <a:pt x="410" y="205"/>
                    <a:pt x="410" y="205"/>
                  </a:cubicBezTo>
                  <a:cubicBezTo>
                    <a:pt x="407" y="184"/>
                    <a:pt x="372" y="166"/>
                    <a:pt x="323" y="157"/>
                  </a:cubicBezTo>
                  <a:cubicBezTo>
                    <a:pt x="364" y="166"/>
                    <a:pt x="392" y="182"/>
                    <a:pt x="392" y="199"/>
                  </a:cubicBezTo>
                  <a:cubicBezTo>
                    <a:pt x="392" y="207"/>
                    <a:pt x="387" y="214"/>
                    <a:pt x="378" y="221"/>
                  </a:cubicBezTo>
                  <a:cubicBezTo>
                    <a:pt x="377" y="202"/>
                    <a:pt x="320" y="187"/>
                    <a:pt x="250" y="187"/>
                  </a:cubicBezTo>
                  <a:cubicBezTo>
                    <a:pt x="181" y="187"/>
                    <a:pt x="124" y="202"/>
                    <a:pt x="122" y="221"/>
                  </a:cubicBezTo>
                  <a:cubicBezTo>
                    <a:pt x="114" y="214"/>
                    <a:pt x="109" y="207"/>
                    <a:pt x="109" y="199"/>
                  </a:cubicBezTo>
                  <a:cubicBezTo>
                    <a:pt x="109" y="182"/>
                    <a:pt x="136" y="166"/>
                    <a:pt x="178" y="157"/>
                  </a:cubicBezTo>
                  <a:cubicBezTo>
                    <a:pt x="128" y="166"/>
                    <a:pt x="94" y="184"/>
                    <a:pt x="91" y="205"/>
                  </a:cubicBezTo>
                  <a:cubicBezTo>
                    <a:pt x="91" y="205"/>
                    <a:pt x="91" y="205"/>
                    <a:pt x="91" y="205"/>
                  </a:cubicBezTo>
                  <a:cubicBezTo>
                    <a:pt x="91" y="205"/>
                    <a:pt x="91" y="206"/>
                    <a:pt x="91" y="207"/>
                  </a:cubicBezTo>
                  <a:cubicBezTo>
                    <a:pt x="91" y="207"/>
                    <a:pt x="91" y="207"/>
                    <a:pt x="91" y="207"/>
                  </a:cubicBezTo>
                  <a:cubicBezTo>
                    <a:pt x="91" y="208"/>
                    <a:pt x="91" y="208"/>
                    <a:pt x="91" y="208"/>
                  </a:cubicBezTo>
                  <a:cubicBezTo>
                    <a:pt x="91" y="208"/>
                    <a:pt x="91" y="209"/>
                    <a:pt x="91" y="209"/>
                  </a:cubicBezTo>
                  <a:cubicBezTo>
                    <a:pt x="77" y="186"/>
                    <a:pt x="52" y="179"/>
                    <a:pt x="35" y="186"/>
                  </a:cubicBezTo>
                  <a:cubicBezTo>
                    <a:pt x="16" y="194"/>
                    <a:pt x="0" y="222"/>
                    <a:pt x="14" y="247"/>
                  </a:cubicBezTo>
                  <a:cubicBezTo>
                    <a:pt x="28" y="272"/>
                    <a:pt x="55" y="280"/>
                    <a:pt x="61" y="281"/>
                  </a:cubicBezTo>
                  <a:cubicBezTo>
                    <a:pt x="67" y="282"/>
                    <a:pt x="81" y="285"/>
                    <a:pt x="83" y="291"/>
                  </a:cubicBezTo>
                  <a:close/>
                  <a:moveTo>
                    <a:pt x="250" y="263"/>
                  </a:moveTo>
                  <a:cubicBezTo>
                    <a:pt x="328" y="263"/>
                    <a:pt x="393" y="244"/>
                    <a:pt x="407" y="218"/>
                  </a:cubicBezTo>
                  <a:cubicBezTo>
                    <a:pt x="401" y="307"/>
                    <a:pt x="333" y="377"/>
                    <a:pt x="250" y="377"/>
                  </a:cubicBezTo>
                  <a:cubicBezTo>
                    <a:pt x="194" y="377"/>
                    <a:pt x="144" y="345"/>
                    <a:pt x="117" y="296"/>
                  </a:cubicBezTo>
                  <a:cubicBezTo>
                    <a:pt x="104" y="274"/>
                    <a:pt x="106" y="249"/>
                    <a:pt x="97" y="223"/>
                  </a:cubicBezTo>
                  <a:cubicBezTo>
                    <a:pt x="116" y="246"/>
                    <a:pt x="178" y="263"/>
                    <a:pt x="250" y="263"/>
                  </a:cubicBezTo>
                  <a:close/>
                  <a:moveTo>
                    <a:pt x="229" y="136"/>
                  </a:moveTo>
                  <a:cubicBezTo>
                    <a:pt x="233" y="152"/>
                    <a:pt x="220" y="164"/>
                    <a:pt x="220" y="164"/>
                  </a:cubicBezTo>
                  <a:cubicBezTo>
                    <a:pt x="227" y="164"/>
                    <a:pt x="238" y="162"/>
                    <a:pt x="243" y="147"/>
                  </a:cubicBezTo>
                  <a:cubicBezTo>
                    <a:pt x="249" y="132"/>
                    <a:pt x="244" y="113"/>
                    <a:pt x="237" y="101"/>
                  </a:cubicBezTo>
                  <a:cubicBezTo>
                    <a:pt x="230" y="89"/>
                    <a:pt x="221" y="83"/>
                    <a:pt x="216" y="69"/>
                  </a:cubicBezTo>
                  <a:cubicBezTo>
                    <a:pt x="210" y="54"/>
                    <a:pt x="228" y="30"/>
                    <a:pt x="228" y="30"/>
                  </a:cubicBezTo>
                  <a:cubicBezTo>
                    <a:pt x="221" y="30"/>
                    <a:pt x="201" y="42"/>
                    <a:pt x="197" y="62"/>
                  </a:cubicBezTo>
                  <a:cubicBezTo>
                    <a:pt x="194" y="82"/>
                    <a:pt x="207" y="98"/>
                    <a:pt x="212" y="104"/>
                  </a:cubicBezTo>
                  <a:cubicBezTo>
                    <a:pt x="216" y="110"/>
                    <a:pt x="225" y="121"/>
                    <a:pt x="229" y="136"/>
                  </a:cubicBezTo>
                  <a:close/>
                  <a:moveTo>
                    <a:pt x="269" y="107"/>
                  </a:moveTo>
                  <a:cubicBezTo>
                    <a:pt x="272" y="124"/>
                    <a:pt x="257" y="135"/>
                    <a:pt x="257" y="135"/>
                  </a:cubicBezTo>
                  <a:cubicBezTo>
                    <a:pt x="257" y="135"/>
                    <a:pt x="269" y="134"/>
                    <a:pt x="276" y="123"/>
                  </a:cubicBezTo>
                  <a:cubicBezTo>
                    <a:pt x="285" y="107"/>
                    <a:pt x="279" y="88"/>
                    <a:pt x="271" y="76"/>
                  </a:cubicBezTo>
                  <a:cubicBezTo>
                    <a:pt x="263" y="64"/>
                    <a:pt x="253" y="57"/>
                    <a:pt x="248" y="40"/>
                  </a:cubicBezTo>
                  <a:cubicBezTo>
                    <a:pt x="242" y="23"/>
                    <a:pt x="265" y="0"/>
                    <a:pt x="265" y="0"/>
                  </a:cubicBezTo>
                  <a:cubicBezTo>
                    <a:pt x="265" y="0"/>
                    <a:pt x="242" y="10"/>
                    <a:pt x="238" y="28"/>
                  </a:cubicBezTo>
                  <a:cubicBezTo>
                    <a:pt x="234" y="47"/>
                    <a:pt x="243" y="59"/>
                    <a:pt x="248" y="67"/>
                  </a:cubicBezTo>
                  <a:cubicBezTo>
                    <a:pt x="253" y="74"/>
                    <a:pt x="266" y="89"/>
                    <a:pt x="269" y="107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îṡ1ïḓè">
              <a:extLst>
                <a:ext uri="{FF2B5EF4-FFF2-40B4-BE49-F238E27FC236}">
                  <a16:creationId xmlns:a16="http://schemas.microsoft.com/office/drawing/2014/main" id="{365EF1D8-125A-4D26-8544-2A4AEB6821F1}"/>
                </a:ext>
              </a:extLst>
            </p:cNvPr>
            <p:cNvSpPr/>
            <p:nvPr/>
          </p:nvSpPr>
          <p:spPr>
            <a:xfrm>
              <a:off x="4403171" y="3073345"/>
              <a:ext cx="7788829" cy="398188"/>
            </a:xfrm>
            <a:prstGeom prst="rect">
              <a:avLst/>
            </a:prstGeom>
            <a:solidFill>
              <a:schemeClr val="tx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CN" altLang="en-US" sz="1600" b="1" dirty="0"/>
                <a:t>             </a:t>
              </a:r>
              <a:r>
                <a:rPr lang="en-US" altLang="zh-CN" sz="1600" b="1" dirty="0" smtClean="0"/>
                <a:t>welcome</a:t>
              </a:r>
              <a:endParaRPr lang="zh-CN" altLang="en-US" sz="1600" b="1" dirty="0"/>
            </a:p>
          </p:txBody>
        </p:sp>
        <p:sp>
          <p:nvSpPr>
            <p:cNvPr id="9" name="ïṩlîde">
              <a:extLst>
                <a:ext uri="{FF2B5EF4-FFF2-40B4-BE49-F238E27FC236}">
                  <a16:creationId xmlns:a16="http://schemas.microsoft.com/office/drawing/2014/main" id="{AE2243C5-1EBD-4268-A405-AB6EA47334CA}"/>
                </a:ext>
              </a:extLst>
            </p:cNvPr>
            <p:cNvSpPr txBox="1"/>
            <p:nvPr/>
          </p:nvSpPr>
          <p:spPr>
            <a:xfrm>
              <a:off x="5159896" y="3585958"/>
              <a:ext cx="636059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dirty="0" smtClean="0"/>
                <a:t>我们欢迎用户加入到我们之中成为一名新闻小编，管理员可以在后台对用户的申请进行处理，通过管理员审核</a:t>
              </a:r>
              <a:endParaRPr lang="en-US" altLang="zh-CN" sz="1000" dirty="0" smtClean="0"/>
            </a:p>
            <a:p>
              <a:pPr>
                <a:lnSpc>
                  <a:spcPct val="150000"/>
                </a:lnSpc>
              </a:pPr>
              <a:endParaRPr lang="en-US" altLang="zh-CN" sz="1000" dirty="0"/>
            </a:p>
            <a:p>
              <a:pPr>
                <a:lnSpc>
                  <a:spcPct val="150000"/>
                </a:lnSpc>
              </a:pPr>
              <a:r>
                <a:rPr lang="zh-CN" altLang="en-US" sz="1000" dirty="0" smtClean="0"/>
                <a:t>的用户可以成为一名光荣的小编，上传新闻，在通过审核后，用户就可以阅读啦！</a:t>
              </a:r>
              <a:endParaRPr lang="en-US" altLang="zh-CN" sz="1000" dirty="0" smtClean="0"/>
            </a:p>
            <a:p>
              <a:pPr>
                <a:lnSpc>
                  <a:spcPct val="150000"/>
                </a:lnSpc>
              </a:pPr>
              <a:endParaRPr lang="en-US" altLang="zh-CN" sz="1000" dirty="0"/>
            </a:p>
            <a:p>
              <a:pPr>
                <a:lnSpc>
                  <a:spcPct val="150000"/>
                </a:lnSpc>
              </a:pPr>
              <a:r>
                <a:rPr lang="zh-CN" altLang="en-US" sz="1000" dirty="0" smtClean="0"/>
                <a:t>同时为了社区安定，也提供用户的拉黑与删除，被拉黑的用户将无法登陆本网站。</a:t>
              </a:r>
              <a:endParaRPr lang="en-US" altLang="zh-CN" sz="1000" dirty="0"/>
            </a:p>
            <a:p>
              <a:pPr>
                <a:lnSpc>
                  <a:spcPct val="150000"/>
                </a:lnSpc>
              </a:pPr>
              <a:r>
                <a:rPr lang="en-US" altLang="zh-CN" sz="1000" dirty="0"/>
                <a:t>……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935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6D6457-5976-41E1-83E1-81F4FEAFB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 言论管控，构建和谐社区。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724F6D1-D4BA-4BDF-9A29-C7353E295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F7A7E4-FA7D-4524-8864-A78346212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24</a:t>
            </a:fld>
            <a:endParaRPr lang="zh-CN" altLang="en-US"/>
          </a:p>
        </p:txBody>
      </p:sp>
      <p:grpSp>
        <p:nvGrpSpPr>
          <p:cNvPr id="5" name="fd47db05-77a5-4915-8729-7e3a5a8666f1" descr="OQAAAB+LCAAAAAAABACrVlIpqSxIVbJSCs5NLCpxyUxML0rM9SxJzVXSUfJMUbLKK83J0VFyysxLycxLdy/KLy0oVrKKjq0FALpUkis5AAAA" title="iSlide™ 版权声明  COPYRIGHT NOTICE">
            <a:extLst>
              <a:ext uri="{FF2B5EF4-FFF2-40B4-BE49-F238E27FC236}">
                <a16:creationId xmlns:a16="http://schemas.microsoft.com/office/drawing/2014/main" id="{8CF95488-7B80-4636-8442-004B2C4370EE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52009" y="1098904"/>
            <a:ext cx="11377779" cy="5759096"/>
            <a:chOff x="152009" y="1098904"/>
            <a:chExt cx="11377779" cy="5759096"/>
          </a:xfrm>
        </p:grpSpPr>
        <p:sp>
          <p:nvSpPr>
            <p:cNvPr id="6" name="işļíḍe">
              <a:extLst>
                <a:ext uri="{FF2B5EF4-FFF2-40B4-BE49-F238E27FC236}">
                  <a16:creationId xmlns:a16="http://schemas.microsoft.com/office/drawing/2014/main" id="{540EF59B-BC58-40F8-B929-BCD8FF63B7DB}"/>
                </a:ext>
              </a:extLst>
            </p:cNvPr>
            <p:cNvSpPr/>
            <p:nvPr/>
          </p:nvSpPr>
          <p:spPr>
            <a:xfrm flipH="1">
              <a:off x="1127128" y="1130300"/>
              <a:ext cx="4397554" cy="5727700"/>
            </a:xfrm>
            <a:prstGeom prst="parallelogram">
              <a:avLst>
                <a:gd name="adj" fmla="val 63173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zh-CN" altLang="en-US" sz="2000" b="1" dirty="0"/>
            </a:p>
          </p:txBody>
        </p:sp>
        <p:grpSp>
          <p:nvGrpSpPr>
            <p:cNvPr id="7" name="ïṩļíḑé">
              <a:extLst>
                <a:ext uri="{FF2B5EF4-FFF2-40B4-BE49-F238E27FC236}">
                  <a16:creationId xmlns:a16="http://schemas.microsoft.com/office/drawing/2014/main" id="{CD21A762-5FE1-4791-8FA8-FDADADFD2753}"/>
                </a:ext>
              </a:extLst>
            </p:cNvPr>
            <p:cNvGrpSpPr/>
            <p:nvPr/>
          </p:nvGrpSpPr>
          <p:grpSpPr>
            <a:xfrm>
              <a:off x="152009" y="2467086"/>
              <a:ext cx="5577385" cy="2889348"/>
              <a:chOff x="2459596" y="1610580"/>
              <a:chExt cx="7272808" cy="3767656"/>
            </a:xfrm>
          </p:grpSpPr>
          <p:sp>
            <p:nvSpPr>
              <p:cNvPr id="28" name="í$ḻíḓè">
                <a:extLst>
                  <a:ext uri="{FF2B5EF4-FFF2-40B4-BE49-F238E27FC236}">
                    <a16:creationId xmlns:a16="http://schemas.microsoft.com/office/drawing/2014/main" id="{175E4C9E-31C7-4AF4-A11E-D4610D313E16}"/>
                  </a:ext>
                </a:extLst>
              </p:cNvPr>
              <p:cNvSpPr/>
              <p:nvPr/>
            </p:nvSpPr>
            <p:spPr>
              <a:xfrm>
                <a:off x="3215253" y="1628800"/>
                <a:ext cx="5761494" cy="3651552"/>
              </a:xfrm>
              <a:custGeom>
                <a:avLst/>
                <a:gdLst>
                  <a:gd name="connsiteX0" fmla="*/ 224028 w 7415784"/>
                  <a:gd name="connsiteY0" fmla="*/ 269748 h 4700016"/>
                  <a:gd name="connsiteX1" fmla="*/ 224028 w 7415784"/>
                  <a:gd name="connsiteY1" fmla="*/ 4430268 h 4700016"/>
                  <a:gd name="connsiteX2" fmla="*/ 7191756 w 7415784"/>
                  <a:gd name="connsiteY2" fmla="*/ 4430268 h 4700016"/>
                  <a:gd name="connsiteX3" fmla="*/ 7191756 w 7415784"/>
                  <a:gd name="connsiteY3" fmla="*/ 269748 h 4700016"/>
                  <a:gd name="connsiteX4" fmla="*/ 266867 w 7415784"/>
                  <a:gd name="connsiteY4" fmla="*/ 0 h 4700016"/>
                  <a:gd name="connsiteX5" fmla="*/ 7148917 w 7415784"/>
                  <a:gd name="connsiteY5" fmla="*/ 0 h 4700016"/>
                  <a:gd name="connsiteX6" fmla="*/ 7415784 w 7415784"/>
                  <a:gd name="connsiteY6" fmla="*/ 266867 h 4700016"/>
                  <a:gd name="connsiteX7" fmla="*/ 7415784 w 7415784"/>
                  <a:gd name="connsiteY7" fmla="*/ 4433149 h 4700016"/>
                  <a:gd name="connsiteX8" fmla="*/ 7148917 w 7415784"/>
                  <a:gd name="connsiteY8" fmla="*/ 4700016 h 4700016"/>
                  <a:gd name="connsiteX9" fmla="*/ 266867 w 7415784"/>
                  <a:gd name="connsiteY9" fmla="*/ 4700016 h 4700016"/>
                  <a:gd name="connsiteX10" fmla="*/ 0 w 7415784"/>
                  <a:gd name="connsiteY10" fmla="*/ 4433149 h 4700016"/>
                  <a:gd name="connsiteX11" fmla="*/ 0 w 7415784"/>
                  <a:gd name="connsiteY11" fmla="*/ 266867 h 4700016"/>
                  <a:gd name="connsiteX12" fmla="*/ 266867 w 7415784"/>
                  <a:gd name="connsiteY12" fmla="*/ 0 h 4700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415784" h="4700016">
                    <a:moveTo>
                      <a:pt x="224028" y="269748"/>
                    </a:moveTo>
                    <a:lnTo>
                      <a:pt x="224028" y="4430268"/>
                    </a:lnTo>
                    <a:lnTo>
                      <a:pt x="7191756" y="4430268"/>
                    </a:lnTo>
                    <a:lnTo>
                      <a:pt x="7191756" y="269748"/>
                    </a:lnTo>
                    <a:close/>
                    <a:moveTo>
                      <a:pt x="266867" y="0"/>
                    </a:moveTo>
                    <a:lnTo>
                      <a:pt x="7148917" y="0"/>
                    </a:lnTo>
                    <a:cubicBezTo>
                      <a:pt x="7296304" y="0"/>
                      <a:pt x="7415784" y="119480"/>
                      <a:pt x="7415784" y="266867"/>
                    </a:cubicBezTo>
                    <a:lnTo>
                      <a:pt x="7415784" y="4433149"/>
                    </a:lnTo>
                    <a:cubicBezTo>
                      <a:pt x="7415784" y="4580536"/>
                      <a:pt x="7296304" y="4700016"/>
                      <a:pt x="7148917" y="4700016"/>
                    </a:cubicBezTo>
                    <a:lnTo>
                      <a:pt x="266867" y="4700016"/>
                    </a:lnTo>
                    <a:cubicBezTo>
                      <a:pt x="119480" y="4700016"/>
                      <a:pt x="0" y="4580536"/>
                      <a:pt x="0" y="4433149"/>
                    </a:cubicBezTo>
                    <a:lnTo>
                      <a:pt x="0" y="266867"/>
                    </a:lnTo>
                    <a:cubicBezTo>
                      <a:pt x="0" y="119480"/>
                      <a:pt x="119480" y="0"/>
                      <a:pt x="266867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91"/>
              </a:p>
            </p:txBody>
          </p:sp>
          <p:sp>
            <p:nvSpPr>
              <p:cNvPr id="29" name="íṧlïďé">
                <a:extLst>
                  <a:ext uri="{FF2B5EF4-FFF2-40B4-BE49-F238E27FC236}">
                    <a16:creationId xmlns:a16="http://schemas.microsoft.com/office/drawing/2014/main" id="{2D7C964E-443F-4C78-B4A0-32CB0C37649A}"/>
                  </a:ext>
                </a:extLst>
              </p:cNvPr>
              <p:cNvSpPr/>
              <p:nvPr/>
            </p:nvSpPr>
            <p:spPr>
              <a:xfrm>
                <a:off x="3228835" y="1644767"/>
                <a:ext cx="5734330" cy="3619617"/>
              </a:xfrm>
              <a:custGeom>
                <a:avLst/>
                <a:gdLst>
                  <a:gd name="connsiteX0" fmla="*/ 252028 w 7380820"/>
                  <a:gd name="connsiteY0" fmla="*/ 295230 h 4658912"/>
                  <a:gd name="connsiteX1" fmla="*/ 252028 w 7380820"/>
                  <a:gd name="connsiteY1" fmla="*/ 4363682 h 4658912"/>
                  <a:gd name="connsiteX2" fmla="*/ 7128792 w 7380820"/>
                  <a:gd name="connsiteY2" fmla="*/ 4363682 h 4658912"/>
                  <a:gd name="connsiteX3" fmla="*/ 7128792 w 7380820"/>
                  <a:gd name="connsiteY3" fmla="*/ 295230 h 4658912"/>
                  <a:gd name="connsiteX4" fmla="*/ 264533 w 7380820"/>
                  <a:gd name="connsiteY4" fmla="*/ 0 h 4658912"/>
                  <a:gd name="connsiteX5" fmla="*/ 7116287 w 7380820"/>
                  <a:gd name="connsiteY5" fmla="*/ 0 h 4658912"/>
                  <a:gd name="connsiteX6" fmla="*/ 7380820 w 7380820"/>
                  <a:gd name="connsiteY6" fmla="*/ 264533 h 4658912"/>
                  <a:gd name="connsiteX7" fmla="*/ 7380820 w 7380820"/>
                  <a:gd name="connsiteY7" fmla="*/ 4394379 h 4658912"/>
                  <a:gd name="connsiteX8" fmla="*/ 7116287 w 7380820"/>
                  <a:gd name="connsiteY8" fmla="*/ 4658912 h 4658912"/>
                  <a:gd name="connsiteX9" fmla="*/ 264533 w 7380820"/>
                  <a:gd name="connsiteY9" fmla="*/ 4658912 h 4658912"/>
                  <a:gd name="connsiteX10" fmla="*/ 0 w 7380820"/>
                  <a:gd name="connsiteY10" fmla="*/ 4394379 h 4658912"/>
                  <a:gd name="connsiteX11" fmla="*/ 0 w 7380820"/>
                  <a:gd name="connsiteY11" fmla="*/ 264533 h 4658912"/>
                  <a:gd name="connsiteX12" fmla="*/ 264533 w 7380820"/>
                  <a:gd name="connsiteY12" fmla="*/ 0 h 4658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380820" h="4658912">
                    <a:moveTo>
                      <a:pt x="252028" y="295230"/>
                    </a:moveTo>
                    <a:lnTo>
                      <a:pt x="252028" y="4363682"/>
                    </a:lnTo>
                    <a:lnTo>
                      <a:pt x="7128792" y="4363682"/>
                    </a:lnTo>
                    <a:lnTo>
                      <a:pt x="7128792" y="295230"/>
                    </a:lnTo>
                    <a:close/>
                    <a:moveTo>
                      <a:pt x="264533" y="0"/>
                    </a:moveTo>
                    <a:lnTo>
                      <a:pt x="7116287" y="0"/>
                    </a:lnTo>
                    <a:cubicBezTo>
                      <a:pt x="7262385" y="0"/>
                      <a:pt x="7380820" y="118435"/>
                      <a:pt x="7380820" y="264533"/>
                    </a:cubicBezTo>
                    <a:lnTo>
                      <a:pt x="7380820" y="4394379"/>
                    </a:lnTo>
                    <a:cubicBezTo>
                      <a:pt x="7380820" y="4540477"/>
                      <a:pt x="7262385" y="4658912"/>
                      <a:pt x="7116287" y="4658912"/>
                    </a:cubicBezTo>
                    <a:lnTo>
                      <a:pt x="264533" y="4658912"/>
                    </a:lnTo>
                    <a:cubicBezTo>
                      <a:pt x="118435" y="4658912"/>
                      <a:pt x="0" y="4540477"/>
                      <a:pt x="0" y="4394379"/>
                    </a:cubicBezTo>
                    <a:lnTo>
                      <a:pt x="0" y="264533"/>
                    </a:lnTo>
                    <a:cubicBezTo>
                      <a:pt x="0" y="118435"/>
                      <a:pt x="118435" y="0"/>
                      <a:pt x="264533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91" dirty="0"/>
              </a:p>
            </p:txBody>
          </p:sp>
          <p:sp>
            <p:nvSpPr>
              <p:cNvPr id="30" name="ïş1ïdê">
                <a:extLst>
                  <a:ext uri="{FF2B5EF4-FFF2-40B4-BE49-F238E27FC236}">
                    <a16:creationId xmlns:a16="http://schemas.microsoft.com/office/drawing/2014/main" id="{2790177D-FC77-4DDE-8FA6-0103819F2591}"/>
                  </a:ext>
                </a:extLst>
              </p:cNvPr>
              <p:cNvSpPr/>
              <p:nvPr/>
            </p:nvSpPr>
            <p:spPr>
              <a:xfrm>
                <a:off x="6040055" y="1707676"/>
                <a:ext cx="111889" cy="111889"/>
              </a:xfrm>
              <a:prstGeom prst="ellipse">
                <a:avLst/>
              </a:prstGeom>
              <a:gradFill flip="none" rotWithShape="1">
                <a:gsLst>
                  <a:gs pos="17000">
                    <a:schemeClr val="tx1"/>
                  </a:gs>
                  <a:gs pos="34000">
                    <a:srgbClr val="000000">
                      <a:lumMod val="84000"/>
                      <a:lumOff val="16000"/>
                    </a:srgbClr>
                  </a:gs>
                  <a:gs pos="100000">
                    <a:schemeClr val="bg1">
                      <a:lumMod val="50000"/>
                      <a:lumOff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91"/>
              </a:p>
            </p:txBody>
          </p:sp>
          <p:grpSp>
            <p:nvGrpSpPr>
              <p:cNvPr id="31" name="íṣļïḍé">
                <a:extLst>
                  <a:ext uri="{FF2B5EF4-FFF2-40B4-BE49-F238E27FC236}">
                    <a16:creationId xmlns:a16="http://schemas.microsoft.com/office/drawing/2014/main" id="{BB2935F4-3BE1-4282-807B-9848B73B7AA2}"/>
                  </a:ext>
                </a:extLst>
              </p:cNvPr>
              <p:cNvGrpSpPr/>
              <p:nvPr/>
            </p:nvGrpSpPr>
            <p:grpSpPr>
              <a:xfrm>
                <a:off x="2459596" y="5232543"/>
                <a:ext cx="7272808" cy="145693"/>
                <a:chOff x="-1348120" y="5777968"/>
                <a:chExt cx="9361040" cy="187524"/>
              </a:xfrm>
            </p:grpSpPr>
            <p:sp>
              <p:nvSpPr>
                <p:cNvPr id="34" name="iṣḻiḑê">
                  <a:extLst>
                    <a:ext uri="{FF2B5EF4-FFF2-40B4-BE49-F238E27FC236}">
                      <a16:creationId xmlns:a16="http://schemas.microsoft.com/office/drawing/2014/main" id="{AF50EF36-B3BF-4446-A7F7-588EDD12820E}"/>
                    </a:ext>
                  </a:extLst>
                </p:cNvPr>
                <p:cNvSpPr/>
                <p:nvPr/>
              </p:nvSpPr>
              <p:spPr>
                <a:xfrm flipV="1">
                  <a:off x="-1348120" y="5928916"/>
                  <a:ext cx="9361040" cy="36576"/>
                </a:xfrm>
                <a:prstGeom prst="trapezoid">
                  <a:avLst>
                    <a:gd name="adj" fmla="val 814192"/>
                  </a:avLst>
                </a:prstGeom>
                <a:solidFill>
                  <a:srgbClr val="80808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91"/>
                </a:p>
              </p:txBody>
            </p:sp>
            <p:sp>
              <p:nvSpPr>
                <p:cNvPr id="35" name="íSḻïḓe">
                  <a:extLst>
                    <a:ext uri="{FF2B5EF4-FFF2-40B4-BE49-F238E27FC236}">
                      <a16:creationId xmlns:a16="http://schemas.microsoft.com/office/drawing/2014/main" id="{6BF15126-3B8A-4452-A894-D3285A59101B}"/>
                    </a:ext>
                  </a:extLst>
                </p:cNvPr>
                <p:cNvSpPr/>
                <p:nvPr/>
              </p:nvSpPr>
              <p:spPr>
                <a:xfrm>
                  <a:off x="-1348120" y="5777968"/>
                  <a:ext cx="9361040" cy="151090"/>
                </a:xfrm>
                <a:prstGeom prst="rect">
                  <a:avLst/>
                </a:prstGeom>
                <a:solidFill>
                  <a:srgbClr val="DDDDDD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91"/>
                </a:p>
              </p:txBody>
            </p:sp>
          </p:grpSp>
          <p:sp>
            <p:nvSpPr>
              <p:cNvPr id="33" name="íṥḻîdè">
                <a:extLst>
                  <a:ext uri="{FF2B5EF4-FFF2-40B4-BE49-F238E27FC236}">
                    <a16:creationId xmlns:a16="http://schemas.microsoft.com/office/drawing/2014/main" id="{8F5C2F0E-B421-4B3A-9869-60F4E8DA6B65}"/>
                  </a:ext>
                </a:extLst>
              </p:cNvPr>
              <p:cNvSpPr/>
              <p:nvPr/>
            </p:nvSpPr>
            <p:spPr>
              <a:xfrm>
                <a:off x="7010658" y="1610580"/>
                <a:ext cx="1966089" cy="3651552"/>
              </a:xfrm>
              <a:custGeom>
                <a:avLst/>
                <a:gdLst>
                  <a:gd name="connsiteX0" fmla="*/ 0 w 2530610"/>
                  <a:gd name="connsiteY0" fmla="*/ 0 h 4700016"/>
                  <a:gd name="connsiteX1" fmla="*/ 2263743 w 2530610"/>
                  <a:gd name="connsiteY1" fmla="*/ 0 h 4700016"/>
                  <a:gd name="connsiteX2" fmla="*/ 2530610 w 2530610"/>
                  <a:gd name="connsiteY2" fmla="*/ 266867 h 4700016"/>
                  <a:gd name="connsiteX3" fmla="*/ 2530610 w 2530610"/>
                  <a:gd name="connsiteY3" fmla="*/ 4433149 h 4700016"/>
                  <a:gd name="connsiteX4" fmla="*/ 2263743 w 2530610"/>
                  <a:gd name="connsiteY4" fmla="*/ 4700016 h 4700016"/>
                  <a:gd name="connsiteX5" fmla="*/ 1961175 w 2530610"/>
                  <a:gd name="connsiteY5" fmla="*/ 4700016 h 4700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30610" h="4700016">
                    <a:moveTo>
                      <a:pt x="0" y="0"/>
                    </a:moveTo>
                    <a:lnTo>
                      <a:pt x="2263743" y="0"/>
                    </a:lnTo>
                    <a:cubicBezTo>
                      <a:pt x="2411130" y="0"/>
                      <a:pt x="2530610" y="119480"/>
                      <a:pt x="2530610" y="266867"/>
                    </a:cubicBezTo>
                    <a:lnTo>
                      <a:pt x="2530610" y="4433149"/>
                    </a:lnTo>
                    <a:cubicBezTo>
                      <a:pt x="2530610" y="4580536"/>
                      <a:pt x="2411130" y="4700016"/>
                      <a:pt x="2263743" y="4700016"/>
                    </a:cubicBezTo>
                    <a:lnTo>
                      <a:pt x="1961175" y="4700016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3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91" dirty="0"/>
              </a:p>
            </p:txBody>
          </p:sp>
        </p:grp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82D39D16-C4E8-4E88-B06C-6223B40103EF}"/>
                </a:ext>
              </a:extLst>
            </p:cNvPr>
            <p:cNvCxnSpPr>
              <a:cxnSpLocks/>
            </p:cNvCxnSpPr>
            <p:nvPr/>
          </p:nvCxnSpPr>
          <p:spPr>
            <a:xfrm>
              <a:off x="5729395" y="2403000"/>
              <a:ext cx="5800393" cy="0"/>
            </a:xfrm>
            <a:prstGeom prst="line">
              <a:avLst/>
            </a:prstGeom>
            <a:ln w="9525" cap="rnd">
              <a:solidFill>
                <a:schemeClr val="tx1">
                  <a:lumMod val="50000"/>
                  <a:lumOff val="50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îS1ídé">
              <a:extLst>
                <a:ext uri="{FF2B5EF4-FFF2-40B4-BE49-F238E27FC236}">
                  <a16:creationId xmlns:a16="http://schemas.microsoft.com/office/drawing/2014/main" id="{494DD169-25B5-42BF-A9F7-B25DBD524B0C}"/>
                </a:ext>
              </a:extLst>
            </p:cNvPr>
            <p:cNvGrpSpPr/>
            <p:nvPr/>
          </p:nvGrpSpPr>
          <p:grpSpPr>
            <a:xfrm>
              <a:off x="5676808" y="2691384"/>
              <a:ext cx="5852980" cy="1398667"/>
              <a:chOff x="5667508" y="2817384"/>
              <a:chExt cx="5852980" cy="1398667"/>
            </a:xfrm>
          </p:grpSpPr>
          <p:grpSp>
            <p:nvGrpSpPr>
              <p:cNvPr id="22" name="ïšlïḍè">
                <a:extLst>
                  <a:ext uri="{FF2B5EF4-FFF2-40B4-BE49-F238E27FC236}">
                    <a16:creationId xmlns:a16="http://schemas.microsoft.com/office/drawing/2014/main" id="{56F35443-38A4-4089-9A9B-C820A414D98D}"/>
                  </a:ext>
                </a:extLst>
              </p:cNvPr>
              <p:cNvGrpSpPr/>
              <p:nvPr/>
            </p:nvGrpSpPr>
            <p:grpSpPr>
              <a:xfrm>
                <a:off x="5667508" y="2895718"/>
                <a:ext cx="537820" cy="537824"/>
                <a:chOff x="5371847" y="2312243"/>
                <a:chExt cx="656438" cy="656442"/>
              </a:xfrm>
            </p:grpSpPr>
            <p:sp>
              <p:nvSpPr>
                <p:cNvPr id="26" name="iš1ïďé">
                  <a:extLst>
                    <a:ext uri="{FF2B5EF4-FFF2-40B4-BE49-F238E27FC236}">
                      <a16:creationId xmlns:a16="http://schemas.microsoft.com/office/drawing/2014/main" id="{508C0AC4-1080-410F-A67A-E3F1D074B75D}"/>
                    </a:ext>
                  </a:extLst>
                </p:cNvPr>
                <p:cNvSpPr/>
                <p:nvPr/>
              </p:nvSpPr>
              <p:spPr>
                <a:xfrm>
                  <a:off x="5371847" y="2312243"/>
                  <a:ext cx="656438" cy="656442"/>
                </a:xfrm>
                <a:prstGeom prst="ellipse">
                  <a:avLst/>
                </a:prstGeom>
                <a:solidFill>
                  <a:schemeClr val="accent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zh-CN" altLang="en-US" dirty="0"/>
                </a:p>
              </p:txBody>
            </p:sp>
            <p:sp>
              <p:nvSpPr>
                <p:cNvPr id="27" name="ísḻîḋê">
                  <a:extLst>
                    <a:ext uri="{FF2B5EF4-FFF2-40B4-BE49-F238E27FC236}">
                      <a16:creationId xmlns:a16="http://schemas.microsoft.com/office/drawing/2014/main" id="{510A374D-61B7-4A14-A759-D279D9315C0A}"/>
                    </a:ext>
                  </a:extLst>
                </p:cNvPr>
                <p:cNvSpPr/>
                <p:nvPr/>
              </p:nvSpPr>
              <p:spPr bwMode="auto">
                <a:xfrm>
                  <a:off x="5532705" y="2476366"/>
                  <a:ext cx="334720" cy="328193"/>
                </a:xfrm>
                <a:custGeom>
                  <a:avLst/>
                  <a:gdLst>
                    <a:gd name="T0" fmla="*/ 1312 w 1990"/>
                    <a:gd name="T1" fmla="*/ 1552 h 1954"/>
                    <a:gd name="T2" fmla="*/ 291 w 1990"/>
                    <a:gd name="T3" fmla="*/ 1746 h 1954"/>
                    <a:gd name="T4" fmla="*/ 0 w 1990"/>
                    <a:gd name="T5" fmla="*/ 540 h 1954"/>
                    <a:gd name="T6" fmla="*/ 515 w 1990"/>
                    <a:gd name="T7" fmla="*/ 249 h 1954"/>
                    <a:gd name="T8" fmla="*/ 1205 w 1990"/>
                    <a:gd name="T9" fmla="*/ 0 h 1954"/>
                    <a:gd name="T10" fmla="*/ 1496 w 1990"/>
                    <a:gd name="T11" fmla="*/ 489 h 1954"/>
                    <a:gd name="T12" fmla="*/ 1413 w 1990"/>
                    <a:gd name="T13" fmla="*/ 291 h 1954"/>
                    <a:gd name="T14" fmla="*/ 802 w 1990"/>
                    <a:gd name="T15" fmla="*/ 83 h 1954"/>
                    <a:gd name="T16" fmla="*/ 1039 w 1990"/>
                    <a:gd name="T17" fmla="*/ 249 h 1954"/>
                    <a:gd name="T18" fmla="*/ 1243 w 1990"/>
                    <a:gd name="T19" fmla="*/ 499 h 1954"/>
                    <a:gd name="T20" fmla="*/ 291 w 1990"/>
                    <a:gd name="T21" fmla="*/ 333 h 1954"/>
                    <a:gd name="T22" fmla="*/ 83 w 1990"/>
                    <a:gd name="T23" fmla="*/ 1455 h 1954"/>
                    <a:gd name="T24" fmla="*/ 1039 w 1990"/>
                    <a:gd name="T25" fmla="*/ 1663 h 1954"/>
                    <a:gd name="T26" fmla="*/ 1641 w 1990"/>
                    <a:gd name="T27" fmla="*/ 1453 h 1954"/>
                    <a:gd name="T28" fmla="*/ 1138 w 1990"/>
                    <a:gd name="T29" fmla="*/ 583 h 1954"/>
                    <a:gd name="T30" fmla="*/ 1641 w 1990"/>
                    <a:gd name="T31" fmla="*/ 1453 h 1954"/>
                    <a:gd name="T32" fmla="*/ 1752 w 1990"/>
                    <a:gd name="T33" fmla="*/ 809 h 1954"/>
                    <a:gd name="T34" fmla="*/ 1026 w 1990"/>
                    <a:gd name="T35" fmla="*/ 1228 h 1954"/>
                    <a:gd name="T36" fmla="*/ 1767 w 1990"/>
                    <a:gd name="T37" fmla="*/ 1422 h 1954"/>
                    <a:gd name="T38" fmla="*/ 1717 w 1990"/>
                    <a:gd name="T39" fmla="*/ 1835 h 1954"/>
                    <a:gd name="T40" fmla="*/ 1767 w 1990"/>
                    <a:gd name="T41" fmla="*/ 1422 h 1954"/>
                    <a:gd name="T42" fmla="*/ 1739 w 1990"/>
                    <a:gd name="T43" fmla="*/ 1874 h 1954"/>
                    <a:gd name="T44" fmla="*/ 1956 w 1990"/>
                    <a:gd name="T45" fmla="*/ 1749 h 1954"/>
                    <a:gd name="T46" fmla="*/ 249 w 1990"/>
                    <a:gd name="T47" fmla="*/ 551 h 1954"/>
                    <a:gd name="T48" fmla="*/ 803 w 1990"/>
                    <a:gd name="T49" fmla="*/ 613 h 1954"/>
                    <a:gd name="T50" fmla="*/ 675 w 1990"/>
                    <a:gd name="T51" fmla="*/ 828 h 1954"/>
                    <a:gd name="T52" fmla="*/ 249 w 1990"/>
                    <a:gd name="T53" fmla="*/ 890 h 1954"/>
                    <a:gd name="T54" fmla="*/ 675 w 1990"/>
                    <a:gd name="T55" fmla="*/ 828 h 1954"/>
                    <a:gd name="T56" fmla="*/ 675 w 1990"/>
                    <a:gd name="T57" fmla="*/ 1167 h 1954"/>
                    <a:gd name="T58" fmla="*/ 249 w 1990"/>
                    <a:gd name="T59" fmla="*/ 1105 h 1954"/>
                    <a:gd name="T60" fmla="*/ 249 w 1990"/>
                    <a:gd name="T61" fmla="*/ 1444 h 1954"/>
                    <a:gd name="T62" fmla="*/ 803 w 1990"/>
                    <a:gd name="T63" fmla="*/ 1382 h 1954"/>
                    <a:gd name="T64" fmla="*/ 249 w 1990"/>
                    <a:gd name="T65" fmla="*/ 1444 h 1954"/>
                    <a:gd name="T66" fmla="*/ 1179 w 1990"/>
                    <a:gd name="T67" fmla="*/ 961 h 1954"/>
                    <a:gd name="T68" fmla="*/ 1300 w 1990"/>
                    <a:gd name="T69" fmla="*/ 1219 h 1954"/>
                    <a:gd name="T70" fmla="*/ 1604 w 1990"/>
                    <a:gd name="T71" fmla="*/ 858 h 19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990" h="1954">
                      <a:moveTo>
                        <a:pt x="1231" y="1534"/>
                      </a:moveTo>
                      <a:cubicBezTo>
                        <a:pt x="1258" y="1542"/>
                        <a:pt x="1285" y="1548"/>
                        <a:pt x="1312" y="1552"/>
                      </a:cubicBezTo>
                      <a:cubicBezTo>
                        <a:pt x="1272" y="1665"/>
                        <a:pt x="1165" y="1746"/>
                        <a:pt x="1039" y="1746"/>
                      </a:cubicBezTo>
                      <a:lnTo>
                        <a:pt x="291" y="1746"/>
                      </a:lnTo>
                      <a:cubicBezTo>
                        <a:pt x="131" y="1746"/>
                        <a:pt x="0" y="1615"/>
                        <a:pt x="0" y="1455"/>
                      </a:cubicBezTo>
                      <a:lnTo>
                        <a:pt x="0" y="540"/>
                      </a:lnTo>
                      <a:cubicBezTo>
                        <a:pt x="0" y="380"/>
                        <a:pt x="131" y="249"/>
                        <a:pt x="291" y="249"/>
                      </a:cubicBezTo>
                      <a:lnTo>
                        <a:pt x="515" y="249"/>
                      </a:lnTo>
                      <a:cubicBezTo>
                        <a:pt x="535" y="109"/>
                        <a:pt x="656" y="0"/>
                        <a:pt x="802" y="0"/>
                      </a:cubicBezTo>
                      <a:lnTo>
                        <a:pt x="1205" y="0"/>
                      </a:lnTo>
                      <a:cubicBezTo>
                        <a:pt x="1366" y="0"/>
                        <a:pt x="1496" y="131"/>
                        <a:pt x="1496" y="291"/>
                      </a:cubicBezTo>
                      <a:lnTo>
                        <a:pt x="1496" y="489"/>
                      </a:lnTo>
                      <a:cubicBezTo>
                        <a:pt x="1469" y="484"/>
                        <a:pt x="1441" y="480"/>
                        <a:pt x="1413" y="479"/>
                      </a:cubicBezTo>
                      <a:lnTo>
                        <a:pt x="1413" y="291"/>
                      </a:lnTo>
                      <a:cubicBezTo>
                        <a:pt x="1413" y="176"/>
                        <a:pt x="1320" y="83"/>
                        <a:pt x="1205" y="83"/>
                      </a:cubicBezTo>
                      <a:lnTo>
                        <a:pt x="802" y="83"/>
                      </a:lnTo>
                      <a:cubicBezTo>
                        <a:pt x="701" y="83"/>
                        <a:pt x="617" y="155"/>
                        <a:pt x="598" y="249"/>
                      </a:cubicBezTo>
                      <a:lnTo>
                        <a:pt x="1039" y="249"/>
                      </a:lnTo>
                      <a:cubicBezTo>
                        <a:pt x="1180" y="249"/>
                        <a:pt x="1297" y="349"/>
                        <a:pt x="1324" y="482"/>
                      </a:cubicBezTo>
                      <a:cubicBezTo>
                        <a:pt x="1297" y="485"/>
                        <a:pt x="1270" y="491"/>
                        <a:pt x="1243" y="499"/>
                      </a:cubicBezTo>
                      <a:cubicBezTo>
                        <a:pt x="1224" y="404"/>
                        <a:pt x="1140" y="333"/>
                        <a:pt x="1039" y="333"/>
                      </a:cubicBezTo>
                      <a:lnTo>
                        <a:pt x="291" y="333"/>
                      </a:lnTo>
                      <a:cubicBezTo>
                        <a:pt x="177" y="333"/>
                        <a:pt x="83" y="426"/>
                        <a:pt x="83" y="540"/>
                      </a:cubicBezTo>
                      <a:lnTo>
                        <a:pt x="83" y="1455"/>
                      </a:lnTo>
                      <a:cubicBezTo>
                        <a:pt x="83" y="1569"/>
                        <a:pt x="177" y="1663"/>
                        <a:pt x="291" y="1663"/>
                      </a:cubicBezTo>
                      <a:lnTo>
                        <a:pt x="1039" y="1663"/>
                      </a:lnTo>
                      <a:cubicBezTo>
                        <a:pt x="1126" y="1663"/>
                        <a:pt x="1200" y="1609"/>
                        <a:pt x="1231" y="1534"/>
                      </a:cubicBezTo>
                      <a:close/>
                      <a:moveTo>
                        <a:pt x="1641" y="1453"/>
                      </a:moveTo>
                      <a:cubicBezTo>
                        <a:pt x="1401" y="1591"/>
                        <a:pt x="1093" y="1509"/>
                        <a:pt x="955" y="1269"/>
                      </a:cubicBezTo>
                      <a:cubicBezTo>
                        <a:pt x="816" y="1029"/>
                        <a:pt x="899" y="722"/>
                        <a:pt x="1138" y="583"/>
                      </a:cubicBezTo>
                      <a:cubicBezTo>
                        <a:pt x="1378" y="445"/>
                        <a:pt x="1686" y="527"/>
                        <a:pt x="1824" y="767"/>
                      </a:cubicBezTo>
                      <a:cubicBezTo>
                        <a:pt x="1963" y="1007"/>
                        <a:pt x="1880" y="1314"/>
                        <a:pt x="1641" y="1453"/>
                      </a:cubicBezTo>
                      <a:close/>
                      <a:moveTo>
                        <a:pt x="1599" y="1381"/>
                      </a:moveTo>
                      <a:cubicBezTo>
                        <a:pt x="1799" y="1266"/>
                        <a:pt x="1868" y="1009"/>
                        <a:pt x="1752" y="809"/>
                      </a:cubicBezTo>
                      <a:cubicBezTo>
                        <a:pt x="1637" y="608"/>
                        <a:pt x="1380" y="539"/>
                        <a:pt x="1180" y="655"/>
                      </a:cubicBezTo>
                      <a:cubicBezTo>
                        <a:pt x="980" y="771"/>
                        <a:pt x="911" y="1027"/>
                        <a:pt x="1026" y="1228"/>
                      </a:cubicBezTo>
                      <a:cubicBezTo>
                        <a:pt x="1142" y="1428"/>
                        <a:pt x="1399" y="1497"/>
                        <a:pt x="1599" y="1381"/>
                      </a:cubicBezTo>
                      <a:close/>
                      <a:moveTo>
                        <a:pt x="1767" y="1422"/>
                      </a:moveTo>
                      <a:lnTo>
                        <a:pt x="1551" y="1547"/>
                      </a:lnTo>
                      <a:lnTo>
                        <a:pt x="1717" y="1835"/>
                      </a:lnTo>
                      <a:lnTo>
                        <a:pt x="1933" y="1710"/>
                      </a:lnTo>
                      <a:lnTo>
                        <a:pt x="1767" y="1422"/>
                      </a:lnTo>
                      <a:close/>
                      <a:moveTo>
                        <a:pt x="1956" y="1749"/>
                      </a:moveTo>
                      <a:lnTo>
                        <a:pt x="1739" y="1874"/>
                      </a:lnTo>
                      <a:cubicBezTo>
                        <a:pt x="1774" y="1934"/>
                        <a:pt x="1850" y="1954"/>
                        <a:pt x="1910" y="1919"/>
                      </a:cubicBezTo>
                      <a:cubicBezTo>
                        <a:pt x="1969" y="1885"/>
                        <a:pt x="1990" y="1809"/>
                        <a:pt x="1956" y="1749"/>
                      </a:cubicBezTo>
                      <a:close/>
                      <a:moveTo>
                        <a:pt x="803" y="551"/>
                      </a:moveTo>
                      <a:lnTo>
                        <a:pt x="249" y="551"/>
                      </a:lnTo>
                      <a:lnTo>
                        <a:pt x="249" y="613"/>
                      </a:lnTo>
                      <a:lnTo>
                        <a:pt x="803" y="613"/>
                      </a:lnTo>
                      <a:lnTo>
                        <a:pt x="803" y="551"/>
                      </a:lnTo>
                      <a:close/>
                      <a:moveTo>
                        <a:pt x="675" y="828"/>
                      </a:moveTo>
                      <a:lnTo>
                        <a:pt x="249" y="828"/>
                      </a:lnTo>
                      <a:lnTo>
                        <a:pt x="249" y="890"/>
                      </a:lnTo>
                      <a:lnTo>
                        <a:pt x="675" y="890"/>
                      </a:lnTo>
                      <a:lnTo>
                        <a:pt x="675" y="828"/>
                      </a:lnTo>
                      <a:close/>
                      <a:moveTo>
                        <a:pt x="249" y="1167"/>
                      </a:moveTo>
                      <a:lnTo>
                        <a:pt x="675" y="1167"/>
                      </a:lnTo>
                      <a:lnTo>
                        <a:pt x="675" y="1105"/>
                      </a:lnTo>
                      <a:lnTo>
                        <a:pt x="249" y="1105"/>
                      </a:lnTo>
                      <a:lnTo>
                        <a:pt x="249" y="1167"/>
                      </a:lnTo>
                      <a:close/>
                      <a:moveTo>
                        <a:pt x="249" y="1444"/>
                      </a:moveTo>
                      <a:lnTo>
                        <a:pt x="803" y="1444"/>
                      </a:lnTo>
                      <a:lnTo>
                        <a:pt x="803" y="1382"/>
                      </a:lnTo>
                      <a:lnTo>
                        <a:pt x="249" y="1382"/>
                      </a:lnTo>
                      <a:lnTo>
                        <a:pt x="249" y="1444"/>
                      </a:lnTo>
                      <a:close/>
                      <a:moveTo>
                        <a:pt x="1308" y="1105"/>
                      </a:moveTo>
                      <a:lnTo>
                        <a:pt x="1179" y="961"/>
                      </a:lnTo>
                      <a:lnTo>
                        <a:pt x="1118" y="1017"/>
                      </a:lnTo>
                      <a:lnTo>
                        <a:pt x="1300" y="1219"/>
                      </a:lnTo>
                      <a:lnTo>
                        <a:pt x="1657" y="922"/>
                      </a:lnTo>
                      <a:lnTo>
                        <a:pt x="1604" y="858"/>
                      </a:lnTo>
                      <a:lnTo>
                        <a:pt x="1308" y="110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182832" tIns="91416" rIns="182832" bIns="9141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en-US" sz="7198" dirty="0"/>
                </a:p>
              </p:txBody>
            </p:sp>
          </p:grpSp>
          <p:grpSp>
            <p:nvGrpSpPr>
              <p:cNvPr id="23" name="iṧľïḋe">
                <a:extLst>
                  <a:ext uri="{FF2B5EF4-FFF2-40B4-BE49-F238E27FC236}">
                    <a16:creationId xmlns:a16="http://schemas.microsoft.com/office/drawing/2014/main" id="{BD112792-1579-4C4E-9263-F5AD4ECAE2D0}"/>
                  </a:ext>
                </a:extLst>
              </p:cNvPr>
              <p:cNvGrpSpPr/>
              <p:nvPr/>
            </p:nvGrpSpPr>
            <p:grpSpPr>
              <a:xfrm>
                <a:off x="6357453" y="2817384"/>
                <a:ext cx="5163035" cy="1398667"/>
                <a:chOff x="600814" y="3564001"/>
                <a:chExt cx="3096344" cy="1398667"/>
              </a:xfrm>
            </p:grpSpPr>
            <p:sp>
              <p:nvSpPr>
                <p:cNvPr id="24" name="iṩļidé">
                  <a:extLst>
                    <a:ext uri="{FF2B5EF4-FFF2-40B4-BE49-F238E27FC236}">
                      <a16:creationId xmlns:a16="http://schemas.microsoft.com/office/drawing/2014/main" id="{98317945-1B90-4A4A-8639-E08E3C52756B}"/>
                    </a:ext>
                  </a:extLst>
                </p:cNvPr>
                <p:cNvSpPr txBox="1"/>
                <p:nvPr/>
              </p:nvSpPr>
              <p:spPr>
                <a:xfrm>
                  <a:off x="600814" y="4035822"/>
                  <a:ext cx="3096344" cy="926846"/>
                </a:xfrm>
                <a:prstGeom prst="rect">
                  <a:avLst/>
                </a:prstGeom>
                <a:noFill/>
              </p:spPr>
              <p:txBody>
                <a:bodyPr wrap="square" lIns="90000" tIns="46800" rIns="90000" bIns="46800" rtlCol="0">
                  <a:normAutofit/>
                </a:bodyPr>
                <a:lstStyle/>
                <a:p>
                  <a:pPr marL="171450" indent="-171450">
                    <a:lnSpc>
                      <a:spcPct val="160000"/>
                    </a:lnSpc>
                    <a:buFont typeface="Arial" panose="020B0604020202020204" pitchFamily="34" charset="0"/>
                    <a:buChar char="•"/>
                  </a:pPr>
                  <a:endParaRPr lang="en-US" altLang="zh-CN" sz="900" dirty="0" smtClean="0"/>
                </a:p>
                <a:p>
                  <a:pPr marL="171450" indent="-171450">
                    <a:lnSpc>
                      <a:spcPct val="160000"/>
                    </a:lnSpc>
                    <a:buFont typeface="Arial" panose="020B0604020202020204" pitchFamily="34" charset="0"/>
                    <a:buChar char="•"/>
                  </a:pPr>
                  <a:r>
                    <a:rPr lang="zh-CN" altLang="en-US" sz="900" dirty="0" smtClean="0"/>
                    <a:t>查看浏览用户对新闻的评论</a:t>
                  </a:r>
                  <a:endParaRPr lang="en-US" altLang="zh-CN" sz="900" dirty="0"/>
                </a:p>
              </p:txBody>
            </p:sp>
            <p:sp>
              <p:nvSpPr>
                <p:cNvPr id="25" name="íṥ1iḍè">
                  <a:extLst>
                    <a:ext uri="{FF2B5EF4-FFF2-40B4-BE49-F238E27FC236}">
                      <a16:creationId xmlns:a16="http://schemas.microsoft.com/office/drawing/2014/main" id="{C235AED9-027F-421D-889A-9876B163511D}"/>
                    </a:ext>
                  </a:extLst>
                </p:cNvPr>
                <p:cNvSpPr txBox="1"/>
                <p:nvPr/>
              </p:nvSpPr>
              <p:spPr>
                <a:xfrm>
                  <a:off x="600814" y="3564001"/>
                  <a:ext cx="3096344" cy="471820"/>
                </a:xfrm>
                <a:prstGeom prst="rect">
                  <a:avLst/>
                </a:prstGeom>
                <a:noFill/>
              </p:spPr>
              <p:txBody>
                <a:bodyPr wrap="none" lIns="90000" tIns="46800" rIns="90000" bIns="46800" rtlCol="0" anchor="ctr">
                  <a:normAutofit/>
                </a:bodyPr>
                <a:lstStyle/>
                <a:p>
                  <a:r>
                    <a:rPr lang="zh-CN" altLang="en-US" sz="1600" b="1" dirty="0" smtClean="0"/>
                    <a:t>查看</a:t>
                  </a:r>
                  <a:endParaRPr lang="en-US" altLang="zh-CN" sz="1600" b="1" dirty="0"/>
                </a:p>
              </p:txBody>
            </p:sp>
          </p:grpSp>
        </p:grpSp>
        <p:grpSp>
          <p:nvGrpSpPr>
            <p:cNvPr id="10" name="íšļîḑê">
              <a:extLst>
                <a:ext uri="{FF2B5EF4-FFF2-40B4-BE49-F238E27FC236}">
                  <a16:creationId xmlns:a16="http://schemas.microsoft.com/office/drawing/2014/main" id="{4AD4B124-DD8A-4019-B3E5-64B5DCBB6DC7}"/>
                </a:ext>
              </a:extLst>
            </p:cNvPr>
            <p:cNvGrpSpPr/>
            <p:nvPr/>
          </p:nvGrpSpPr>
          <p:grpSpPr>
            <a:xfrm>
              <a:off x="5676808" y="4545033"/>
              <a:ext cx="5852980" cy="1413519"/>
              <a:chOff x="5667508" y="4671033"/>
              <a:chExt cx="5852980" cy="1413519"/>
            </a:xfrm>
          </p:grpSpPr>
          <p:grpSp>
            <p:nvGrpSpPr>
              <p:cNvPr id="16" name="iṣlîḑé">
                <a:extLst>
                  <a:ext uri="{FF2B5EF4-FFF2-40B4-BE49-F238E27FC236}">
                    <a16:creationId xmlns:a16="http://schemas.microsoft.com/office/drawing/2014/main" id="{2B30A2E8-8D45-480C-A3BF-2BAF2475AAD2}"/>
                  </a:ext>
                </a:extLst>
              </p:cNvPr>
              <p:cNvGrpSpPr/>
              <p:nvPr/>
            </p:nvGrpSpPr>
            <p:grpSpPr>
              <a:xfrm>
                <a:off x="5667508" y="4749367"/>
                <a:ext cx="537820" cy="537824"/>
                <a:chOff x="5371847" y="2312243"/>
                <a:chExt cx="656438" cy="656442"/>
              </a:xfrm>
            </p:grpSpPr>
            <p:sp>
              <p:nvSpPr>
                <p:cNvPr id="20" name="ïṩḷiḑé">
                  <a:extLst>
                    <a:ext uri="{FF2B5EF4-FFF2-40B4-BE49-F238E27FC236}">
                      <a16:creationId xmlns:a16="http://schemas.microsoft.com/office/drawing/2014/main" id="{9A10988C-C7CC-4B5E-93FF-A16A5A0D9B45}"/>
                    </a:ext>
                  </a:extLst>
                </p:cNvPr>
                <p:cNvSpPr/>
                <p:nvPr/>
              </p:nvSpPr>
              <p:spPr>
                <a:xfrm>
                  <a:off x="5371847" y="2312243"/>
                  <a:ext cx="656438" cy="656442"/>
                </a:xfrm>
                <a:prstGeom prst="ellipse">
                  <a:avLst/>
                </a:prstGeom>
                <a:solidFill>
                  <a:schemeClr val="accent3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zh-CN" altLang="en-US" dirty="0"/>
                </a:p>
              </p:txBody>
            </p:sp>
            <p:sp>
              <p:nvSpPr>
                <p:cNvPr id="21" name="iṥľîďé">
                  <a:extLst>
                    <a:ext uri="{FF2B5EF4-FFF2-40B4-BE49-F238E27FC236}">
                      <a16:creationId xmlns:a16="http://schemas.microsoft.com/office/drawing/2014/main" id="{D066FF0B-7863-47FE-9F8A-5CD44E5719D8}"/>
                    </a:ext>
                  </a:extLst>
                </p:cNvPr>
                <p:cNvSpPr/>
                <p:nvPr/>
              </p:nvSpPr>
              <p:spPr bwMode="auto">
                <a:xfrm>
                  <a:off x="5532705" y="2473322"/>
                  <a:ext cx="334720" cy="334280"/>
                </a:xfrm>
                <a:custGeom>
                  <a:avLst/>
                  <a:gdLst>
                    <a:gd name="connsiteX0" fmla="*/ 86413 w 591547"/>
                    <a:gd name="connsiteY0" fmla="*/ 515758 h 590770"/>
                    <a:gd name="connsiteX1" fmla="*/ 171919 w 591547"/>
                    <a:gd name="connsiteY1" fmla="*/ 515758 h 590770"/>
                    <a:gd name="connsiteX2" fmla="*/ 171919 w 591547"/>
                    <a:gd name="connsiteY2" fmla="*/ 537523 h 590770"/>
                    <a:gd name="connsiteX3" fmla="*/ 86413 w 591547"/>
                    <a:gd name="connsiteY3" fmla="*/ 537523 h 590770"/>
                    <a:gd name="connsiteX4" fmla="*/ 86413 w 591547"/>
                    <a:gd name="connsiteY4" fmla="*/ 461733 h 590770"/>
                    <a:gd name="connsiteX5" fmla="*/ 171919 w 591547"/>
                    <a:gd name="connsiteY5" fmla="*/ 461733 h 590770"/>
                    <a:gd name="connsiteX6" fmla="*/ 171919 w 591547"/>
                    <a:gd name="connsiteY6" fmla="*/ 483498 h 590770"/>
                    <a:gd name="connsiteX7" fmla="*/ 86413 w 591547"/>
                    <a:gd name="connsiteY7" fmla="*/ 483498 h 590770"/>
                    <a:gd name="connsiteX8" fmla="*/ 86413 w 591547"/>
                    <a:gd name="connsiteY8" fmla="*/ 408616 h 590770"/>
                    <a:gd name="connsiteX9" fmla="*/ 171919 w 591547"/>
                    <a:gd name="connsiteY9" fmla="*/ 408616 h 590770"/>
                    <a:gd name="connsiteX10" fmla="*/ 171919 w 591547"/>
                    <a:gd name="connsiteY10" fmla="*/ 429474 h 590770"/>
                    <a:gd name="connsiteX11" fmla="*/ 86413 w 591547"/>
                    <a:gd name="connsiteY11" fmla="*/ 429474 h 590770"/>
                    <a:gd name="connsiteX12" fmla="*/ 204177 w 591547"/>
                    <a:gd name="connsiteY12" fmla="*/ 357041 h 590770"/>
                    <a:gd name="connsiteX13" fmla="*/ 204177 w 591547"/>
                    <a:gd name="connsiteY13" fmla="*/ 569815 h 590770"/>
                    <a:gd name="connsiteX14" fmla="*/ 333300 w 591547"/>
                    <a:gd name="connsiteY14" fmla="*/ 569815 h 590770"/>
                    <a:gd name="connsiteX15" fmla="*/ 333300 w 591547"/>
                    <a:gd name="connsiteY15" fmla="*/ 382026 h 590770"/>
                    <a:gd name="connsiteX16" fmla="*/ 183194 w 591547"/>
                    <a:gd name="connsiteY16" fmla="*/ 357041 h 590770"/>
                    <a:gd name="connsiteX17" fmla="*/ 75053 w 591547"/>
                    <a:gd name="connsiteY17" fmla="*/ 382026 h 590770"/>
                    <a:gd name="connsiteX18" fmla="*/ 75053 w 591547"/>
                    <a:gd name="connsiteY18" fmla="*/ 569815 h 590770"/>
                    <a:gd name="connsiteX19" fmla="*/ 183194 w 591547"/>
                    <a:gd name="connsiteY19" fmla="*/ 569815 h 590770"/>
                    <a:gd name="connsiteX20" fmla="*/ 247709 w 591547"/>
                    <a:gd name="connsiteY20" fmla="*/ 311838 h 590770"/>
                    <a:gd name="connsiteX21" fmla="*/ 322851 w 591547"/>
                    <a:gd name="connsiteY21" fmla="*/ 311838 h 590770"/>
                    <a:gd name="connsiteX22" fmla="*/ 322851 w 591547"/>
                    <a:gd name="connsiteY22" fmla="*/ 332826 h 590770"/>
                    <a:gd name="connsiteX23" fmla="*/ 247709 w 591547"/>
                    <a:gd name="connsiteY23" fmla="*/ 332826 h 590770"/>
                    <a:gd name="connsiteX24" fmla="*/ 247709 w 591547"/>
                    <a:gd name="connsiteY24" fmla="*/ 257944 h 590770"/>
                    <a:gd name="connsiteX25" fmla="*/ 322851 w 591547"/>
                    <a:gd name="connsiteY25" fmla="*/ 257944 h 590770"/>
                    <a:gd name="connsiteX26" fmla="*/ 322851 w 591547"/>
                    <a:gd name="connsiteY26" fmla="*/ 279580 h 590770"/>
                    <a:gd name="connsiteX27" fmla="*/ 247709 w 591547"/>
                    <a:gd name="connsiteY27" fmla="*/ 279580 h 590770"/>
                    <a:gd name="connsiteX28" fmla="*/ 247709 w 591547"/>
                    <a:gd name="connsiteY28" fmla="*/ 203919 h 590770"/>
                    <a:gd name="connsiteX29" fmla="*/ 322851 w 591547"/>
                    <a:gd name="connsiteY29" fmla="*/ 203919 h 590770"/>
                    <a:gd name="connsiteX30" fmla="*/ 322851 w 591547"/>
                    <a:gd name="connsiteY30" fmla="*/ 225684 h 590770"/>
                    <a:gd name="connsiteX31" fmla="*/ 247709 w 591547"/>
                    <a:gd name="connsiteY31" fmla="*/ 225684 h 590770"/>
                    <a:gd name="connsiteX32" fmla="*/ 247709 w 591547"/>
                    <a:gd name="connsiteY32" fmla="*/ 150672 h 590770"/>
                    <a:gd name="connsiteX33" fmla="*/ 322851 w 591547"/>
                    <a:gd name="connsiteY33" fmla="*/ 150672 h 590770"/>
                    <a:gd name="connsiteX34" fmla="*/ 322851 w 591547"/>
                    <a:gd name="connsiteY34" fmla="*/ 171660 h 590770"/>
                    <a:gd name="connsiteX35" fmla="*/ 247709 w 591547"/>
                    <a:gd name="connsiteY35" fmla="*/ 171660 h 590770"/>
                    <a:gd name="connsiteX36" fmla="*/ 355090 w 591547"/>
                    <a:gd name="connsiteY36" fmla="*/ 102357 h 590770"/>
                    <a:gd name="connsiteX37" fmla="*/ 355090 w 591547"/>
                    <a:gd name="connsiteY37" fmla="*/ 373160 h 590770"/>
                    <a:gd name="connsiteX38" fmla="*/ 355090 w 591547"/>
                    <a:gd name="connsiteY38" fmla="*/ 376384 h 590770"/>
                    <a:gd name="connsiteX39" fmla="*/ 355090 w 591547"/>
                    <a:gd name="connsiteY39" fmla="*/ 569815 h 590770"/>
                    <a:gd name="connsiteX40" fmla="*/ 484213 w 591547"/>
                    <a:gd name="connsiteY40" fmla="*/ 569815 h 590770"/>
                    <a:gd name="connsiteX41" fmla="*/ 484213 w 591547"/>
                    <a:gd name="connsiteY41" fmla="*/ 154744 h 590770"/>
                    <a:gd name="connsiteX42" fmla="*/ 333300 w 591547"/>
                    <a:gd name="connsiteY42" fmla="*/ 99939 h 590770"/>
                    <a:gd name="connsiteX43" fmla="*/ 236458 w 591547"/>
                    <a:gd name="connsiteY43" fmla="*/ 125730 h 590770"/>
                    <a:gd name="connsiteX44" fmla="*/ 236458 w 591547"/>
                    <a:gd name="connsiteY44" fmla="*/ 341728 h 590770"/>
                    <a:gd name="connsiteX45" fmla="*/ 333300 w 591547"/>
                    <a:gd name="connsiteY45" fmla="*/ 360265 h 590770"/>
                    <a:gd name="connsiteX46" fmla="*/ 397862 w 591547"/>
                    <a:gd name="connsiteY46" fmla="*/ 21761 h 590770"/>
                    <a:gd name="connsiteX47" fmla="*/ 387371 w 591547"/>
                    <a:gd name="connsiteY47" fmla="*/ 32238 h 590770"/>
                    <a:gd name="connsiteX48" fmla="*/ 397862 w 591547"/>
                    <a:gd name="connsiteY48" fmla="*/ 42716 h 590770"/>
                    <a:gd name="connsiteX49" fmla="*/ 409160 w 591547"/>
                    <a:gd name="connsiteY49" fmla="*/ 32238 h 590770"/>
                    <a:gd name="connsiteX50" fmla="*/ 397862 w 591547"/>
                    <a:gd name="connsiteY50" fmla="*/ 21761 h 590770"/>
                    <a:gd name="connsiteX51" fmla="*/ 397862 w 591547"/>
                    <a:gd name="connsiteY51" fmla="*/ 0 h 590770"/>
                    <a:gd name="connsiteX52" fmla="*/ 430143 w 591547"/>
                    <a:gd name="connsiteY52" fmla="*/ 32238 h 590770"/>
                    <a:gd name="connsiteX53" fmla="*/ 409160 w 591547"/>
                    <a:gd name="connsiteY53" fmla="*/ 62865 h 590770"/>
                    <a:gd name="connsiteX54" fmla="*/ 409160 w 591547"/>
                    <a:gd name="connsiteY54" fmla="*/ 100745 h 590770"/>
                    <a:gd name="connsiteX55" fmla="*/ 498740 w 591547"/>
                    <a:gd name="connsiteY55" fmla="*/ 137819 h 590770"/>
                    <a:gd name="connsiteX56" fmla="*/ 506003 w 591547"/>
                    <a:gd name="connsiteY56" fmla="*/ 147491 h 590770"/>
                    <a:gd name="connsiteX57" fmla="*/ 506003 w 591547"/>
                    <a:gd name="connsiteY57" fmla="*/ 569815 h 590770"/>
                    <a:gd name="connsiteX58" fmla="*/ 591547 w 591547"/>
                    <a:gd name="connsiteY58" fmla="*/ 569815 h 590770"/>
                    <a:gd name="connsiteX59" fmla="*/ 591547 w 591547"/>
                    <a:gd name="connsiteY59" fmla="*/ 590770 h 590770"/>
                    <a:gd name="connsiteX60" fmla="*/ 494705 w 591547"/>
                    <a:gd name="connsiteY60" fmla="*/ 590770 h 590770"/>
                    <a:gd name="connsiteX61" fmla="*/ 344598 w 591547"/>
                    <a:gd name="connsiteY61" fmla="*/ 590770 h 590770"/>
                    <a:gd name="connsiteX62" fmla="*/ 193685 w 591547"/>
                    <a:gd name="connsiteY62" fmla="*/ 590770 h 590770"/>
                    <a:gd name="connsiteX63" fmla="*/ 64562 w 591547"/>
                    <a:gd name="connsiteY63" fmla="*/ 590770 h 590770"/>
                    <a:gd name="connsiteX64" fmla="*/ 0 w 591547"/>
                    <a:gd name="connsiteY64" fmla="*/ 590770 h 590770"/>
                    <a:gd name="connsiteX65" fmla="*/ 0 w 591547"/>
                    <a:gd name="connsiteY65" fmla="*/ 569815 h 590770"/>
                    <a:gd name="connsiteX66" fmla="*/ 54070 w 591547"/>
                    <a:gd name="connsiteY66" fmla="*/ 569815 h 590770"/>
                    <a:gd name="connsiteX67" fmla="*/ 54070 w 591547"/>
                    <a:gd name="connsiteY67" fmla="*/ 373160 h 590770"/>
                    <a:gd name="connsiteX68" fmla="*/ 62141 w 591547"/>
                    <a:gd name="connsiteY68" fmla="*/ 362683 h 590770"/>
                    <a:gd name="connsiteX69" fmla="*/ 191264 w 591547"/>
                    <a:gd name="connsiteY69" fmla="*/ 333668 h 590770"/>
                    <a:gd name="connsiteX70" fmla="*/ 195299 w 591547"/>
                    <a:gd name="connsiteY70" fmla="*/ 333668 h 590770"/>
                    <a:gd name="connsiteX71" fmla="*/ 196106 w 591547"/>
                    <a:gd name="connsiteY71" fmla="*/ 333668 h 590770"/>
                    <a:gd name="connsiteX72" fmla="*/ 215475 w 591547"/>
                    <a:gd name="connsiteY72" fmla="*/ 336892 h 590770"/>
                    <a:gd name="connsiteX73" fmla="*/ 215475 w 591547"/>
                    <a:gd name="connsiteY73" fmla="*/ 116864 h 590770"/>
                    <a:gd name="connsiteX74" fmla="*/ 223545 w 591547"/>
                    <a:gd name="connsiteY74" fmla="*/ 106387 h 590770"/>
                    <a:gd name="connsiteX75" fmla="*/ 341370 w 591547"/>
                    <a:gd name="connsiteY75" fmla="*/ 75760 h 590770"/>
                    <a:gd name="connsiteX76" fmla="*/ 342984 w 591547"/>
                    <a:gd name="connsiteY76" fmla="*/ 75760 h 590770"/>
                    <a:gd name="connsiteX77" fmla="*/ 345405 w 591547"/>
                    <a:gd name="connsiteY77" fmla="*/ 75760 h 590770"/>
                    <a:gd name="connsiteX78" fmla="*/ 347020 w 591547"/>
                    <a:gd name="connsiteY78" fmla="*/ 75760 h 590770"/>
                    <a:gd name="connsiteX79" fmla="*/ 348634 w 591547"/>
                    <a:gd name="connsiteY79" fmla="*/ 75760 h 590770"/>
                    <a:gd name="connsiteX80" fmla="*/ 387371 w 591547"/>
                    <a:gd name="connsiteY80" fmla="*/ 91879 h 590770"/>
                    <a:gd name="connsiteX81" fmla="*/ 387371 w 591547"/>
                    <a:gd name="connsiteY81" fmla="*/ 62865 h 590770"/>
                    <a:gd name="connsiteX82" fmla="*/ 365581 w 591547"/>
                    <a:gd name="connsiteY82" fmla="*/ 32238 h 590770"/>
                    <a:gd name="connsiteX83" fmla="*/ 397862 w 591547"/>
                    <a:gd name="connsiteY83" fmla="*/ 0 h 590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</a:cxnLst>
                  <a:rect l="l" t="t" r="r" b="b"/>
                  <a:pathLst>
                    <a:path w="591547" h="590770">
                      <a:moveTo>
                        <a:pt x="86413" y="515758"/>
                      </a:moveTo>
                      <a:lnTo>
                        <a:pt x="171919" y="515758"/>
                      </a:lnTo>
                      <a:lnTo>
                        <a:pt x="171919" y="537523"/>
                      </a:lnTo>
                      <a:lnTo>
                        <a:pt x="86413" y="537523"/>
                      </a:lnTo>
                      <a:close/>
                      <a:moveTo>
                        <a:pt x="86413" y="461733"/>
                      </a:moveTo>
                      <a:lnTo>
                        <a:pt x="171919" y="461733"/>
                      </a:lnTo>
                      <a:lnTo>
                        <a:pt x="171919" y="483498"/>
                      </a:lnTo>
                      <a:lnTo>
                        <a:pt x="86413" y="483498"/>
                      </a:lnTo>
                      <a:close/>
                      <a:moveTo>
                        <a:pt x="86413" y="408616"/>
                      </a:moveTo>
                      <a:lnTo>
                        <a:pt x="171919" y="408616"/>
                      </a:lnTo>
                      <a:lnTo>
                        <a:pt x="171919" y="429474"/>
                      </a:lnTo>
                      <a:lnTo>
                        <a:pt x="86413" y="429474"/>
                      </a:lnTo>
                      <a:close/>
                      <a:moveTo>
                        <a:pt x="204177" y="357041"/>
                      </a:moveTo>
                      <a:lnTo>
                        <a:pt x="204177" y="569815"/>
                      </a:lnTo>
                      <a:lnTo>
                        <a:pt x="333300" y="569815"/>
                      </a:lnTo>
                      <a:lnTo>
                        <a:pt x="333300" y="382026"/>
                      </a:lnTo>
                      <a:close/>
                      <a:moveTo>
                        <a:pt x="183194" y="357041"/>
                      </a:moveTo>
                      <a:lnTo>
                        <a:pt x="75053" y="382026"/>
                      </a:lnTo>
                      <a:lnTo>
                        <a:pt x="75053" y="569815"/>
                      </a:lnTo>
                      <a:lnTo>
                        <a:pt x="183194" y="569815"/>
                      </a:lnTo>
                      <a:close/>
                      <a:moveTo>
                        <a:pt x="247709" y="311838"/>
                      </a:moveTo>
                      <a:lnTo>
                        <a:pt x="322851" y="311838"/>
                      </a:lnTo>
                      <a:lnTo>
                        <a:pt x="322851" y="332826"/>
                      </a:lnTo>
                      <a:lnTo>
                        <a:pt x="247709" y="332826"/>
                      </a:lnTo>
                      <a:close/>
                      <a:moveTo>
                        <a:pt x="247709" y="257944"/>
                      </a:moveTo>
                      <a:lnTo>
                        <a:pt x="322851" y="257944"/>
                      </a:lnTo>
                      <a:lnTo>
                        <a:pt x="322851" y="279580"/>
                      </a:lnTo>
                      <a:lnTo>
                        <a:pt x="247709" y="279580"/>
                      </a:lnTo>
                      <a:close/>
                      <a:moveTo>
                        <a:pt x="247709" y="203919"/>
                      </a:moveTo>
                      <a:lnTo>
                        <a:pt x="322851" y="203919"/>
                      </a:lnTo>
                      <a:lnTo>
                        <a:pt x="322851" y="225684"/>
                      </a:lnTo>
                      <a:lnTo>
                        <a:pt x="247709" y="225684"/>
                      </a:lnTo>
                      <a:close/>
                      <a:moveTo>
                        <a:pt x="247709" y="150672"/>
                      </a:moveTo>
                      <a:lnTo>
                        <a:pt x="322851" y="150672"/>
                      </a:lnTo>
                      <a:lnTo>
                        <a:pt x="322851" y="171660"/>
                      </a:lnTo>
                      <a:lnTo>
                        <a:pt x="247709" y="171660"/>
                      </a:lnTo>
                      <a:close/>
                      <a:moveTo>
                        <a:pt x="355090" y="102357"/>
                      </a:moveTo>
                      <a:lnTo>
                        <a:pt x="355090" y="373160"/>
                      </a:lnTo>
                      <a:lnTo>
                        <a:pt x="355090" y="376384"/>
                      </a:lnTo>
                      <a:lnTo>
                        <a:pt x="355090" y="569815"/>
                      </a:lnTo>
                      <a:lnTo>
                        <a:pt x="484213" y="569815"/>
                      </a:lnTo>
                      <a:lnTo>
                        <a:pt x="484213" y="154744"/>
                      </a:lnTo>
                      <a:close/>
                      <a:moveTo>
                        <a:pt x="333300" y="99939"/>
                      </a:moveTo>
                      <a:lnTo>
                        <a:pt x="236458" y="125730"/>
                      </a:lnTo>
                      <a:lnTo>
                        <a:pt x="236458" y="341728"/>
                      </a:lnTo>
                      <a:lnTo>
                        <a:pt x="333300" y="360265"/>
                      </a:lnTo>
                      <a:close/>
                      <a:moveTo>
                        <a:pt x="397862" y="21761"/>
                      </a:moveTo>
                      <a:cubicBezTo>
                        <a:pt x="392213" y="21761"/>
                        <a:pt x="387371" y="26596"/>
                        <a:pt x="387371" y="32238"/>
                      </a:cubicBezTo>
                      <a:cubicBezTo>
                        <a:pt x="387371" y="37880"/>
                        <a:pt x="392213" y="42716"/>
                        <a:pt x="397862" y="42716"/>
                      </a:cubicBezTo>
                      <a:cubicBezTo>
                        <a:pt x="404318" y="42716"/>
                        <a:pt x="409160" y="37880"/>
                        <a:pt x="409160" y="32238"/>
                      </a:cubicBezTo>
                      <a:cubicBezTo>
                        <a:pt x="409160" y="26596"/>
                        <a:pt x="404318" y="21761"/>
                        <a:pt x="397862" y="21761"/>
                      </a:cubicBezTo>
                      <a:close/>
                      <a:moveTo>
                        <a:pt x="397862" y="0"/>
                      </a:moveTo>
                      <a:cubicBezTo>
                        <a:pt x="415616" y="0"/>
                        <a:pt x="430143" y="14507"/>
                        <a:pt x="430143" y="32238"/>
                      </a:cubicBezTo>
                      <a:cubicBezTo>
                        <a:pt x="430143" y="45940"/>
                        <a:pt x="421266" y="58029"/>
                        <a:pt x="409160" y="62865"/>
                      </a:cubicBezTo>
                      <a:lnTo>
                        <a:pt x="409160" y="100745"/>
                      </a:lnTo>
                      <a:lnTo>
                        <a:pt x="498740" y="137819"/>
                      </a:lnTo>
                      <a:cubicBezTo>
                        <a:pt x="502775" y="139431"/>
                        <a:pt x="506003" y="143461"/>
                        <a:pt x="506003" y="147491"/>
                      </a:cubicBezTo>
                      <a:lnTo>
                        <a:pt x="506003" y="569815"/>
                      </a:lnTo>
                      <a:lnTo>
                        <a:pt x="591547" y="569815"/>
                      </a:lnTo>
                      <a:lnTo>
                        <a:pt x="591547" y="590770"/>
                      </a:lnTo>
                      <a:lnTo>
                        <a:pt x="494705" y="590770"/>
                      </a:lnTo>
                      <a:lnTo>
                        <a:pt x="344598" y="590770"/>
                      </a:lnTo>
                      <a:lnTo>
                        <a:pt x="193685" y="590770"/>
                      </a:lnTo>
                      <a:lnTo>
                        <a:pt x="64562" y="590770"/>
                      </a:lnTo>
                      <a:lnTo>
                        <a:pt x="0" y="590770"/>
                      </a:lnTo>
                      <a:lnTo>
                        <a:pt x="0" y="569815"/>
                      </a:lnTo>
                      <a:lnTo>
                        <a:pt x="54070" y="569815"/>
                      </a:lnTo>
                      <a:lnTo>
                        <a:pt x="54070" y="373160"/>
                      </a:lnTo>
                      <a:cubicBezTo>
                        <a:pt x="54070" y="368324"/>
                        <a:pt x="57298" y="364294"/>
                        <a:pt x="62141" y="362683"/>
                      </a:cubicBezTo>
                      <a:lnTo>
                        <a:pt x="191264" y="333668"/>
                      </a:lnTo>
                      <a:cubicBezTo>
                        <a:pt x="192878" y="332862"/>
                        <a:pt x="194492" y="332862"/>
                        <a:pt x="195299" y="333668"/>
                      </a:cubicBezTo>
                      <a:cubicBezTo>
                        <a:pt x="196106" y="333668"/>
                        <a:pt x="196106" y="333668"/>
                        <a:pt x="196106" y="333668"/>
                      </a:cubicBezTo>
                      <a:lnTo>
                        <a:pt x="215475" y="336892"/>
                      </a:lnTo>
                      <a:lnTo>
                        <a:pt x="215475" y="116864"/>
                      </a:lnTo>
                      <a:cubicBezTo>
                        <a:pt x="215475" y="112028"/>
                        <a:pt x="218703" y="107999"/>
                        <a:pt x="223545" y="106387"/>
                      </a:cubicBezTo>
                      <a:lnTo>
                        <a:pt x="341370" y="75760"/>
                      </a:lnTo>
                      <a:cubicBezTo>
                        <a:pt x="342177" y="75760"/>
                        <a:pt x="342177" y="75760"/>
                        <a:pt x="342984" y="75760"/>
                      </a:cubicBezTo>
                      <a:cubicBezTo>
                        <a:pt x="343791" y="75760"/>
                        <a:pt x="344598" y="74954"/>
                        <a:pt x="345405" y="75760"/>
                      </a:cubicBezTo>
                      <a:cubicBezTo>
                        <a:pt x="346213" y="75760"/>
                        <a:pt x="347020" y="75760"/>
                        <a:pt x="347020" y="75760"/>
                      </a:cubicBezTo>
                      <a:cubicBezTo>
                        <a:pt x="347827" y="75760"/>
                        <a:pt x="347827" y="75760"/>
                        <a:pt x="348634" y="75760"/>
                      </a:cubicBezTo>
                      <a:lnTo>
                        <a:pt x="387371" y="91879"/>
                      </a:lnTo>
                      <a:lnTo>
                        <a:pt x="387371" y="62865"/>
                      </a:lnTo>
                      <a:cubicBezTo>
                        <a:pt x="375265" y="58029"/>
                        <a:pt x="365581" y="45940"/>
                        <a:pt x="365581" y="32238"/>
                      </a:cubicBezTo>
                      <a:cubicBezTo>
                        <a:pt x="365581" y="14507"/>
                        <a:pt x="380107" y="0"/>
                        <a:pt x="39786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182832" tIns="91416" rIns="182832" bIns="9141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en-US" sz="7198" dirty="0"/>
                </a:p>
              </p:txBody>
            </p:sp>
          </p:grpSp>
          <p:grpSp>
            <p:nvGrpSpPr>
              <p:cNvPr id="17" name="íŝḷïḓe">
                <a:extLst>
                  <a:ext uri="{FF2B5EF4-FFF2-40B4-BE49-F238E27FC236}">
                    <a16:creationId xmlns:a16="http://schemas.microsoft.com/office/drawing/2014/main" id="{0C827ED6-4F2F-4D57-BB50-46D158715DA9}"/>
                  </a:ext>
                </a:extLst>
              </p:cNvPr>
              <p:cNvGrpSpPr/>
              <p:nvPr/>
            </p:nvGrpSpPr>
            <p:grpSpPr>
              <a:xfrm>
                <a:off x="6357453" y="4671033"/>
                <a:ext cx="5163035" cy="1413519"/>
                <a:chOff x="600814" y="3564001"/>
                <a:chExt cx="3096344" cy="1413519"/>
              </a:xfrm>
            </p:grpSpPr>
            <p:sp>
              <p:nvSpPr>
                <p:cNvPr id="18" name="îṩ1íḍé">
                  <a:extLst>
                    <a:ext uri="{FF2B5EF4-FFF2-40B4-BE49-F238E27FC236}">
                      <a16:creationId xmlns:a16="http://schemas.microsoft.com/office/drawing/2014/main" id="{0463B0DC-1B00-4A61-B87E-F9FD82A0050C}"/>
                    </a:ext>
                  </a:extLst>
                </p:cNvPr>
                <p:cNvSpPr txBox="1"/>
                <p:nvPr/>
              </p:nvSpPr>
              <p:spPr>
                <a:xfrm>
                  <a:off x="600814" y="4035821"/>
                  <a:ext cx="3096344" cy="941699"/>
                </a:xfrm>
                <a:prstGeom prst="rect">
                  <a:avLst/>
                </a:prstGeom>
                <a:noFill/>
              </p:spPr>
              <p:txBody>
                <a:bodyPr wrap="square" lIns="90000" tIns="46800" rIns="90000" bIns="46800" rtlCol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171450" indent="-171450">
                    <a:lnSpc>
                      <a:spcPct val="160000"/>
                    </a:lnSpc>
                    <a:buFont typeface="Arial" panose="020B0604020202020204" pitchFamily="34" charset="0"/>
                    <a:buChar char="•"/>
                  </a:pPr>
                  <a:r>
                    <a:rPr lang="zh-CN" altLang="en-US" sz="900" dirty="0" smtClean="0"/>
                    <a:t>当我管理员发现用户的评论不符合社会主义核心价值观时，将对用户的不当言论进行删除</a:t>
                  </a:r>
                  <a:endParaRPr lang="en-US" altLang="zh-CN" sz="900" dirty="0"/>
                </a:p>
              </p:txBody>
            </p:sp>
            <p:sp>
              <p:nvSpPr>
                <p:cNvPr id="19" name="išliḋê">
                  <a:extLst>
                    <a:ext uri="{FF2B5EF4-FFF2-40B4-BE49-F238E27FC236}">
                      <a16:creationId xmlns:a16="http://schemas.microsoft.com/office/drawing/2014/main" id="{8585B0CF-536E-4876-B08C-6F91BB6C8207}"/>
                    </a:ext>
                  </a:extLst>
                </p:cNvPr>
                <p:cNvSpPr txBox="1"/>
                <p:nvPr/>
              </p:nvSpPr>
              <p:spPr>
                <a:xfrm>
                  <a:off x="600814" y="3564001"/>
                  <a:ext cx="3096344" cy="471820"/>
                </a:xfrm>
                <a:prstGeom prst="rect">
                  <a:avLst/>
                </a:prstGeom>
                <a:noFill/>
              </p:spPr>
              <p:txBody>
                <a:bodyPr wrap="none" lIns="90000" tIns="46800" rIns="90000" bIns="46800" rtlCol="0" anchor="ctr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r>
                    <a:rPr lang="zh-CN" altLang="en-US" sz="1600" b="1" dirty="0"/>
                    <a:t>删除</a:t>
                  </a:r>
                  <a:endParaRPr lang="en-US" altLang="zh-CN" sz="1600" b="1" dirty="0"/>
                </a:p>
              </p:txBody>
            </p:sp>
          </p:grpSp>
        </p:grp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600EA8C1-7D48-4A8C-978E-20BF9C31145F}"/>
                </a:ext>
              </a:extLst>
            </p:cNvPr>
            <p:cNvCxnSpPr>
              <a:cxnSpLocks/>
            </p:cNvCxnSpPr>
            <p:nvPr/>
          </p:nvCxnSpPr>
          <p:spPr>
            <a:xfrm>
              <a:off x="5676808" y="4160980"/>
              <a:ext cx="5852980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îsľidé">
              <a:extLst>
                <a:ext uri="{FF2B5EF4-FFF2-40B4-BE49-F238E27FC236}">
                  <a16:creationId xmlns:a16="http://schemas.microsoft.com/office/drawing/2014/main" id="{F0A49164-1C93-4FE6-A92B-CD6A3F85E58E}"/>
                </a:ext>
              </a:extLst>
            </p:cNvPr>
            <p:cNvSpPr/>
            <p:nvPr/>
          </p:nvSpPr>
          <p:spPr bwMode="auto">
            <a:xfrm>
              <a:off x="4728407" y="3489245"/>
              <a:ext cx="822142" cy="82214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bg1"/>
              </a:solidFill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226B9785-15A4-47AD-9251-5EF23B3DA6C8}"/>
                </a:ext>
              </a:extLst>
            </p:cNvPr>
            <p:cNvCxnSpPr>
              <a:stCxn id="12" idx="7"/>
              <a:endCxn id="26" idx="3"/>
            </p:cNvCxnSpPr>
            <p:nvPr/>
          </p:nvCxnSpPr>
          <p:spPr>
            <a:xfrm flipV="1">
              <a:off x="5430149" y="3228779"/>
              <a:ext cx="325421" cy="380866"/>
            </a:xfrm>
            <a:prstGeom prst="straightConnector1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89D313D3-E014-4938-89F2-F6FA50ADD267}"/>
                </a:ext>
              </a:extLst>
            </p:cNvPr>
            <p:cNvCxnSpPr>
              <a:stCxn id="12" idx="5"/>
              <a:endCxn id="20" idx="1"/>
            </p:cNvCxnSpPr>
            <p:nvPr/>
          </p:nvCxnSpPr>
          <p:spPr>
            <a:xfrm>
              <a:off x="5430149" y="4190985"/>
              <a:ext cx="325421" cy="511145"/>
            </a:xfrm>
            <a:prstGeom prst="straightConnector1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íšľïďè">
              <a:extLst>
                <a:ext uri="{FF2B5EF4-FFF2-40B4-BE49-F238E27FC236}">
                  <a16:creationId xmlns:a16="http://schemas.microsoft.com/office/drawing/2014/main" id="{05BDBEC4-631A-46F4-9448-BF0E495FCB2D}"/>
                </a:ext>
              </a:extLst>
            </p:cNvPr>
            <p:cNvSpPr txBox="1"/>
            <p:nvPr/>
          </p:nvSpPr>
          <p:spPr>
            <a:xfrm>
              <a:off x="5430149" y="1098904"/>
              <a:ext cx="5843680" cy="1277459"/>
            </a:xfrm>
            <a:prstGeom prst="rect">
              <a:avLst/>
            </a:prstGeom>
            <a:noFill/>
          </p:spPr>
          <p:txBody>
            <a:bodyPr wrap="square" lIns="90000" tIns="46800" rIns="90000" bIns="46800" rtlCol="0" anchor="ctr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 smtClean="0"/>
                <a:t>新闻涉及到了生活方方面面，作为面向大众的网站</a:t>
              </a:r>
              <a:endParaRPr lang="en-US" altLang="zh-CN" sz="1200" dirty="0"/>
            </a:p>
            <a:p>
              <a:pPr>
                <a:lnSpc>
                  <a:spcPct val="150000"/>
                </a:lnSpc>
              </a:pPr>
              <a:r>
                <a:rPr lang="zh-CN" altLang="en-US" sz="1600" b="1" dirty="0" smtClean="0"/>
                <a:t>言论管控尤为必要</a:t>
              </a:r>
              <a:endParaRPr lang="en-US" sz="1400" b="1" dirty="0"/>
            </a:p>
          </p:txBody>
        </p:sp>
      </p:grpSp>
      <p:pic>
        <p:nvPicPr>
          <p:cNvPr id="38" name="图片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573" y="2730286"/>
            <a:ext cx="4047313" cy="223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86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项目</a:t>
            </a:r>
            <a:r>
              <a:rPr lang="zh-CN" altLang="en-US" dirty="0" smtClean="0"/>
              <a:t>问题与解决</a:t>
            </a:r>
            <a:endParaRPr lang="zh-CN" altLang="en-US" b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zh-CN" altLang="en-US" dirty="0" smtClean="0"/>
              <a:t>书山有路勤为径</a:t>
            </a:r>
            <a:endParaRPr lang="en-US" altLang="zh-CN" dirty="0" smtClean="0"/>
          </a:p>
          <a:p>
            <a:pPr lvl="0">
              <a:lnSpc>
                <a:spcPct val="100000"/>
              </a:lnSpc>
            </a:pPr>
            <a:r>
              <a:rPr lang="zh-CN" altLang="en-US" dirty="0"/>
              <a:t>学海无涯苦作舟</a:t>
            </a:r>
            <a:endParaRPr lang="en-US" altLang="zh-CN" dirty="0"/>
          </a:p>
        </p:txBody>
      </p:sp>
      <p:pic>
        <p:nvPicPr>
          <p:cNvPr id="8" name="图片占位符 49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63" b="37163"/>
          <a:stretch/>
        </p:blipFill>
        <p:spPr/>
      </p:pic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669925" y="1123949"/>
            <a:ext cx="2967355" cy="349885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1641844" y="2320651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19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2" r="3402"/>
          <a:stretch>
            <a:fillRect/>
          </a:stretch>
        </p:blipFill>
        <p:spPr>
          <a:xfrm>
            <a:off x="4792173" y="1982420"/>
            <a:ext cx="6963144" cy="3917217"/>
          </a:xfr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720E3DF-DDA5-4759-BE5A-F9A950FD833C}"/>
              </a:ext>
            </a:extLst>
          </p:cNvPr>
          <p:cNvSpPr/>
          <p:nvPr/>
        </p:nvSpPr>
        <p:spPr>
          <a:xfrm>
            <a:off x="723900" y="2103448"/>
            <a:ext cx="1417964" cy="777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DE99D6C-9A51-44FD-986E-576A0CD78D45}"/>
              </a:ext>
            </a:extLst>
          </p:cNvPr>
          <p:cNvSpPr txBox="1"/>
          <p:nvPr/>
        </p:nvSpPr>
        <p:spPr>
          <a:xfrm>
            <a:off x="625423" y="1748544"/>
            <a:ext cx="178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1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、拦截器问题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7" name="TextBox 21">
            <a:extLst>
              <a:ext uri="{FF2B5EF4-FFF2-40B4-BE49-F238E27FC236}">
                <a16:creationId xmlns:a16="http://schemas.microsoft.com/office/drawing/2014/main" id="{1D0D0493-042F-4E9A-8B5E-4237F0BE2DFC}"/>
              </a:ext>
            </a:extLst>
          </p:cNvPr>
          <p:cNvSpPr txBox="1"/>
          <p:nvPr/>
        </p:nvSpPr>
        <p:spPr>
          <a:xfrm>
            <a:off x="368196" y="2181233"/>
            <a:ext cx="4085121" cy="45704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因为我们项目的管理员（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admin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）登录时并没有存入到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session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（我们事先规定好了一个特有的管理员账号），所以导致拦截器拦截住了管理员的跳转页面的方法。因此我们只能手动将所有有关管理员的方法放行。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假设手动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new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一个空的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user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，并用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session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setattribute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方法存入，让管理员使用期间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session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一直存在，似乎也是可行的，也就不用这么复杂的将有关管理员的方法放行了。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F008511-6E52-42A7-83B0-66C3C79286AE}"/>
              </a:ext>
            </a:extLst>
          </p:cNvPr>
          <p:cNvSpPr txBox="1"/>
          <p:nvPr/>
        </p:nvSpPr>
        <p:spPr>
          <a:xfrm>
            <a:off x="625423" y="464118"/>
            <a:ext cx="5379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遇到的问题以及解决方案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3FD88CE-57B4-4AD2-ABFC-C27A54E29A61}"/>
              </a:ext>
            </a:extLst>
          </p:cNvPr>
          <p:cNvCxnSpPr>
            <a:cxnSpLocks/>
          </p:cNvCxnSpPr>
          <p:nvPr/>
        </p:nvCxnSpPr>
        <p:spPr>
          <a:xfrm>
            <a:off x="723900" y="1445184"/>
            <a:ext cx="1211580" cy="0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88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720E3DF-DDA5-4759-BE5A-F9A950FD833C}"/>
              </a:ext>
            </a:extLst>
          </p:cNvPr>
          <p:cNvSpPr/>
          <p:nvPr/>
        </p:nvSpPr>
        <p:spPr>
          <a:xfrm>
            <a:off x="723900" y="2103448"/>
            <a:ext cx="1417964" cy="777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DE99D6C-9A51-44FD-986E-576A0CD78D45}"/>
              </a:ext>
            </a:extLst>
          </p:cNvPr>
          <p:cNvSpPr txBox="1"/>
          <p:nvPr/>
        </p:nvSpPr>
        <p:spPr>
          <a:xfrm>
            <a:off x="625423" y="1748544"/>
            <a:ext cx="178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2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、隐藏域问题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4" name="TextBox 21">
            <a:extLst>
              <a:ext uri="{FF2B5EF4-FFF2-40B4-BE49-F238E27FC236}">
                <a16:creationId xmlns:a16="http://schemas.microsoft.com/office/drawing/2014/main" id="{1D0D0493-042F-4E9A-8B5E-4237F0BE2DFC}"/>
              </a:ext>
            </a:extLst>
          </p:cNvPr>
          <p:cNvSpPr txBox="1"/>
          <p:nvPr/>
        </p:nvSpPr>
        <p:spPr>
          <a:xfrm>
            <a:off x="2693376" y="2181233"/>
            <a:ext cx="5298832" cy="12464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 smtClean="0">
                <a:latin typeface="+mn-ea"/>
              </a:rPr>
              <a:t>  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当管理员更新用户信息时，发生了将数据库中数据没有正常更新的问题，经过排查，是因为隐藏域中的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reId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没有接收到，导致数据无法更新。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F008511-6E52-42A7-83B0-66C3C79286AE}"/>
              </a:ext>
            </a:extLst>
          </p:cNvPr>
          <p:cNvSpPr txBox="1"/>
          <p:nvPr/>
        </p:nvSpPr>
        <p:spPr>
          <a:xfrm>
            <a:off x="625423" y="668033"/>
            <a:ext cx="5379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遇到的问题以及解决方案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2005069-D154-4264-952E-2D5BD897E5B8}"/>
              </a:ext>
            </a:extLst>
          </p:cNvPr>
          <p:cNvSpPr txBox="1"/>
          <p:nvPr/>
        </p:nvSpPr>
        <p:spPr>
          <a:xfrm>
            <a:off x="626580" y="1149341"/>
            <a:ext cx="26638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ENTER YOUR TITLE HERE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3FD88CE-57B4-4AD2-ABFC-C27A54E29A61}"/>
              </a:ext>
            </a:extLst>
          </p:cNvPr>
          <p:cNvCxnSpPr>
            <a:cxnSpLocks/>
          </p:cNvCxnSpPr>
          <p:nvPr/>
        </p:nvCxnSpPr>
        <p:spPr>
          <a:xfrm>
            <a:off x="723900" y="1445184"/>
            <a:ext cx="1211580" cy="0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39" y="3505790"/>
            <a:ext cx="9802254" cy="314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36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720E3DF-DDA5-4759-BE5A-F9A950FD833C}"/>
              </a:ext>
            </a:extLst>
          </p:cNvPr>
          <p:cNvSpPr/>
          <p:nvPr/>
        </p:nvSpPr>
        <p:spPr>
          <a:xfrm>
            <a:off x="723900" y="2103448"/>
            <a:ext cx="1417964" cy="777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DE99D6C-9A51-44FD-986E-576A0CD78D45}"/>
              </a:ext>
            </a:extLst>
          </p:cNvPr>
          <p:cNvSpPr txBox="1"/>
          <p:nvPr/>
        </p:nvSpPr>
        <p:spPr>
          <a:xfrm>
            <a:off x="662644" y="1757455"/>
            <a:ext cx="243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3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、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sql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语句错误问题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7" name="TextBox 21">
            <a:extLst>
              <a:ext uri="{FF2B5EF4-FFF2-40B4-BE49-F238E27FC236}">
                <a16:creationId xmlns:a16="http://schemas.microsoft.com/office/drawing/2014/main" id="{1D0D0493-042F-4E9A-8B5E-4237F0BE2DFC}"/>
              </a:ext>
            </a:extLst>
          </p:cNvPr>
          <p:cNvSpPr txBox="1"/>
          <p:nvPr/>
        </p:nvSpPr>
        <p:spPr>
          <a:xfrm>
            <a:off x="625423" y="2550565"/>
            <a:ext cx="4069669" cy="20774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 smtClean="0">
                <a:latin typeface="+mn-ea"/>
              </a:rPr>
              <a:t>   在</a:t>
            </a:r>
            <a:r>
              <a:rPr lang="en-US" altLang="zh-CN" dirty="0" smtClean="0">
                <a:latin typeface="+mn-ea"/>
              </a:rPr>
              <a:t>mapper.xml</a:t>
            </a:r>
            <a:r>
              <a:rPr lang="zh-CN" altLang="en-US" dirty="0" smtClean="0">
                <a:latin typeface="+mn-ea"/>
              </a:rPr>
              <a:t>文件中，执行</a:t>
            </a:r>
            <a:r>
              <a:rPr lang="en-US" altLang="zh-CN" dirty="0" err="1" smtClean="0">
                <a:latin typeface="+mn-ea"/>
              </a:rPr>
              <a:t>mysql</a:t>
            </a:r>
            <a:r>
              <a:rPr lang="zh-CN" altLang="en-US" dirty="0">
                <a:latin typeface="+mn-ea"/>
              </a:rPr>
              <a:t>语句</a:t>
            </a:r>
            <a:r>
              <a:rPr lang="zh-CN" altLang="en-US" dirty="0" smtClean="0">
                <a:latin typeface="+mn-ea"/>
              </a:rPr>
              <a:t>时，有的字段需要加上反引号，有的则不需要，从而导致</a:t>
            </a:r>
            <a:r>
              <a:rPr lang="en-US" altLang="zh-CN" dirty="0" smtClean="0">
                <a:latin typeface="+mn-ea"/>
              </a:rPr>
              <a:t>500</a:t>
            </a:r>
            <a:r>
              <a:rPr lang="zh-CN" altLang="en-US" dirty="0" smtClean="0">
                <a:latin typeface="+mn-ea"/>
              </a:rPr>
              <a:t>的错误。这是因为有的属性名为关键字，需要加上反引号进行转义。</a:t>
            </a:r>
            <a:endParaRPr lang="en-US" altLang="zh-CN" dirty="0">
              <a:latin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F008511-6E52-42A7-83B0-66C3C79286AE}"/>
              </a:ext>
            </a:extLst>
          </p:cNvPr>
          <p:cNvSpPr txBox="1"/>
          <p:nvPr/>
        </p:nvSpPr>
        <p:spPr>
          <a:xfrm>
            <a:off x="625423" y="395025"/>
            <a:ext cx="5379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遇到的问题以及解决方案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3FD88CE-57B4-4AD2-ABFC-C27A54E29A61}"/>
              </a:ext>
            </a:extLst>
          </p:cNvPr>
          <p:cNvCxnSpPr>
            <a:cxnSpLocks/>
          </p:cNvCxnSpPr>
          <p:nvPr/>
        </p:nvCxnSpPr>
        <p:spPr>
          <a:xfrm>
            <a:off x="723900" y="1445184"/>
            <a:ext cx="1211580" cy="0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B720E3DF-DDA5-4759-BE5A-F9A950FD833C}"/>
              </a:ext>
            </a:extLst>
          </p:cNvPr>
          <p:cNvSpPr/>
          <p:nvPr/>
        </p:nvSpPr>
        <p:spPr>
          <a:xfrm>
            <a:off x="6783561" y="2089020"/>
            <a:ext cx="1417964" cy="777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DE99D6C-9A51-44FD-986E-576A0CD78D45}"/>
              </a:ext>
            </a:extLst>
          </p:cNvPr>
          <p:cNvSpPr txBox="1"/>
          <p:nvPr/>
        </p:nvSpPr>
        <p:spPr>
          <a:xfrm>
            <a:off x="6685084" y="1734116"/>
            <a:ext cx="243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4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、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时间格式问题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408182" y="2686952"/>
            <a:ext cx="542240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我们以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Date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形式存储时间变量，到前端显示时格式却出了问题。于是我们给时间变量加上</a:t>
            </a:r>
            <a:r>
              <a:rPr lang="zh-CN" altLang="zh-CN" dirty="0">
                <a:solidFill>
                  <a:srgbClr val="BBB529"/>
                </a:solidFill>
                <a:latin typeface="Arial Unicode MS"/>
                <a:ea typeface="JetBrains Mono"/>
              </a:rPr>
              <a:t>@DateTimeFormat</a:t>
            </a:r>
            <a:r>
              <a:rPr lang="zh-CN" altLang="zh-CN" dirty="0">
                <a:solidFill>
                  <a:srgbClr val="A9B7C6"/>
                </a:solidFill>
                <a:latin typeface="Arial Unicode MS"/>
                <a:ea typeface="JetBrains Mono"/>
              </a:rPr>
              <a:t>(pattern</a:t>
            </a:r>
            <a:r>
              <a:rPr lang="zh-CN" altLang="zh-CN" dirty="0" smtClean="0">
                <a:solidFill>
                  <a:srgbClr val="A9B7C6"/>
                </a:solidFill>
                <a:latin typeface="Arial Unicode MS"/>
                <a:ea typeface="JetBrains Mono"/>
              </a:rPr>
              <a:t>=</a:t>
            </a:r>
            <a:r>
              <a:rPr lang="zh-CN" altLang="zh-CN" dirty="0" smtClean="0">
                <a:solidFill>
                  <a:srgbClr val="6A8759"/>
                </a:solidFill>
                <a:latin typeface="Arial Unicode MS"/>
                <a:ea typeface="JetBrains Mono"/>
              </a:rPr>
              <a:t>“yyyy</a:t>
            </a:r>
            <a:r>
              <a:rPr lang="zh-CN" altLang="zh-CN" dirty="0">
                <a:solidFill>
                  <a:srgbClr val="6A8759"/>
                </a:solidFill>
                <a:latin typeface="Arial Unicode MS"/>
                <a:ea typeface="JetBrains Mono"/>
              </a:rPr>
              <a:t>-MM-</a:t>
            </a:r>
            <a:r>
              <a:rPr lang="zh-CN" altLang="zh-CN" dirty="0" smtClean="0">
                <a:solidFill>
                  <a:srgbClr val="6A8759"/>
                </a:solidFill>
                <a:latin typeface="Arial Unicode MS"/>
                <a:ea typeface="JetBrains Mono"/>
              </a:rPr>
              <a:t>dd”</a:t>
            </a:r>
            <a:r>
              <a:rPr lang="zh-CN" altLang="zh-CN" dirty="0" smtClean="0">
                <a:solidFill>
                  <a:srgbClr val="A9B7C6"/>
                </a:solidFill>
                <a:latin typeface="Arial Unicode MS"/>
                <a:ea typeface="JetBrains Mono"/>
              </a:rPr>
              <a:t>)</a:t>
            </a:r>
            <a:r>
              <a:rPr lang="zh-CN" altLang="en-US" dirty="0" smtClean="0"/>
              <a:t>注释进行格式转换，并在</a:t>
            </a:r>
            <a:r>
              <a:rPr lang="en-US" altLang="zh-CN" dirty="0" err="1" smtClean="0"/>
              <a:t>jsp</a:t>
            </a:r>
            <a:r>
              <a:rPr lang="zh-CN" altLang="en-US" dirty="0" smtClean="0"/>
              <a:t>文件头部加入</a:t>
            </a:r>
            <a:endParaRPr lang="en-US" altLang="zh-CN" dirty="0" smtClean="0"/>
          </a:p>
          <a:p>
            <a:r>
              <a:rPr lang="zh-CN" altLang="zh-CN" dirty="0">
                <a:solidFill>
                  <a:srgbClr val="A9B7C6"/>
                </a:solidFill>
                <a:latin typeface="Arial Unicode MS"/>
                <a:ea typeface="JetBrains Mono"/>
              </a:rPr>
              <a:t>&lt;%@ </a:t>
            </a:r>
            <a:r>
              <a:rPr lang="zh-CN" altLang="zh-CN" b="1" dirty="0" smtClean="0">
                <a:solidFill>
                  <a:srgbClr val="CC7832"/>
                </a:solidFill>
                <a:latin typeface="Arial Unicode MS"/>
                <a:ea typeface="JetBrains Mono"/>
              </a:rPr>
              <a:t>taglib</a:t>
            </a:r>
            <a:r>
              <a:rPr lang="en-US" altLang="zh-CN" b="1" dirty="0" smtClean="0">
                <a:solidFill>
                  <a:srgbClr val="CC7832"/>
                </a:solidFill>
                <a:latin typeface="Arial Unicode MS"/>
                <a:ea typeface="JetBrains Mono"/>
              </a:rPr>
              <a:t> </a:t>
            </a:r>
            <a:r>
              <a:rPr lang="zh-CN" altLang="zh-CN" dirty="0" smtClean="0">
                <a:solidFill>
                  <a:srgbClr val="A9B7C6"/>
                </a:solidFill>
                <a:latin typeface="Arial Unicode MS"/>
                <a:ea typeface="JetBrains Mono"/>
              </a:rPr>
              <a:t>uri</a:t>
            </a:r>
            <a:r>
              <a:rPr lang="zh-CN" altLang="zh-CN" dirty="0">
                <a:solidFill>
                  <a:srgbClr val="A9B7C6"/>
                </a:solidFill>
                <a:latin typeface="Arial Unicode MS"/>
                <a:ea typeface="JetBrains Mono"/>
              </a:rPr>
              <a:t>="</a:t>
            </a:r>
            <a:r>
              <a:rPr lang="zh-CN" altLang="zh-CN" dirty="0">
                <a:solidFill>
                  <a:srgbClr val="6A8759"/>
                </a:solidFill>
                <a:latin typeface="Arial Unicode MS"/>
                <a:ea typeface="JetBrains Mono"/>
              </a:rPr>
              <a:t>http://java.sun.com/jsp/jstl/fmt</a:t>
            </a:r>
            <a:r>
              <a:rPr lang="zh-CN" altLang="zh-CN" dirty="0">
                <a:solidFill>
                  <a:srgbClr val="A9B7C6"/>
                </a:solidFill>
                <a:latin typeface="Arial Unicode MS"/>
                <a:ea typeface="JetBrains Mono"/>
              </a:rPr>
              <a:t>"  prefix="</a:t>
            </a:r>
            <a:r>
              <a:rPr lang="zh-CN" altLang="zh-CN" dirty="0">
                <a:solidFill>
                  <a:srgbClr val="6A8759"/>
                </a:solidFill>
                <a:latin typeface="Arial Unicode MS"/>
                <a:ea typeface="JetBrains Mono"/>
              </a:rPr>
              <a:t>fmt</a:t>
            </a:r>
            <a:r>
              <a:rPr lang="zh-CN" altLang="zh-CN" dirty="0">
                <a:solidFill>
                  <a:srgbClr val="A9B7C6"/>
                </a:solidFill>
                <a:latin typeface="Arial Unicode MS"/>
                <a:ea typeface="JetBrains Mono"/>
              </a:rPr>
              <a:t>"%&gt;</a:t>
            </a:r>
            <a:endParaRPr lang="zh-CN" altLang="zh-CN" sz="4400" dirty="0">
              <a:latin typeface="Arial" panose="020B0604020202020204" pitchFamily="34" charset="0"/>
            </a:endParaRPr>
          </a:p>
          <a:p>
            <a:pPr lvl="0"/>
            <a:endParaRPr lang="en-US" altLang="zh-CN" dirty="0" smtClean="0"/>
          </a:p>
          <a:p>
            <a:pPr lvl="0"/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410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69925" y="3464169"/>
            <a:ext cx="3875698" cy="82297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谢谢朋友们！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b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669925" y="4569600"/>
            <a:ext cx="3875698" cy="310871"/>
          </a:xfrm>
        </p:spPr>
        <p:txBody>
          <a:bodyPr>
            <a:norm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曹旭项目组</a:t>
            </a: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8"/>
          </p:nvPr>
        </p:nvSpPr>
        <p:spPr>
          <a:xfrm>
            <a:off x="669925" y="4885234"/>
            <a:ext cx="3875698" cy="310871"/>
          </a:xfrm>
        </p:spPr>
        <p:txBody>
          <a:bodyPr>
            <a:norm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2020.11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图片占位符 49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46" b="30246"/>
          <a:stretch/>
        </p:blipFill>
        <p:spPr/>
      </p:pic>
      <p:sp>
        <p:nvSpPr>
          <p:cNvPr id="15" name="文本占位符 1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文本框 15">
            <a:extLst/>
          </p:cNvPr>
          <p:cNvSpPr txBox="1"/>
          <p:nvPr/>
        </p:nvSpPr>
        <p:spPr>
          <a:xfrm>
            <a:off x="8730061" y="2644082"/>
            <a:ext cx="2613497" cy="566479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9600" b="1" dirty="0">
                <a:solidFill>
                  <a:schemeClr val="bg1"/>
                </a:solidFill>
              </a:rPr>
              <a:t>THANKS</a:t>
            </a:r>
            <a:endParaRPr lang="zh-CN" altLang="en-US" sz="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项目</a:t>
            </a:r>
            <a:r>
              <a:rPr lang="zh-CN" altLang="en-US" dirty="0" smtClean="0"/>
              <a:t>概要</a:t>
            </a:r>
            <a:endParaRPr lang="zh-CN" altLang="en-US" b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zh-CN" altLang="en-US" dirty="0" smtClean="0"/>
              <a:t>项目框架</a:t>
            </a:r>
            <a:endParaRPr lang="en-US" altLang="zh-CN" dirty="0" smtClean="0"/>
          </a:p>
          <a:p>
            <a:pPr lvl="0">
              <a:lnSpc>
                <a:spcPct val="100000"/>
              </a:lnSpc>
            </a:pPr>
            <a:r>
              <a:rPr lang="zh-CN" altLang="en-US" dirty="0" smtClean="0"/>
              <a:t>项目用到的管理</a:t>
            </a:r>
            <a:endParaRPr lang="en-US" altLang="zh-CN" dirty="0" smtClean="0"/>
          </a:p>
        </p:txBody>
      </p:sp>
      <p:pic>
        <p:nvPicPr>
          <p:cNvPr id="8" name="图片占位符 49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63" b="37163"/>
          <a:stretch/>
        </p:blipFill>
        <p:spPr/>
      </p:pic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669925" y="1123949"/>
            <a:ext cx="2967355" cy="349885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1641844" y="2320651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DD0B89-CEBE-4DDA-9FA4-E91E2B9FE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Click to edit Master title style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FCECE4-B67D-4A28-B893-F6FBD6F9B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grpSp>
        <p:nvGrpSpPr>
          <p:cNvPr id="5" name="c448ca72-daa5-4b7b-accd-76a4db21f316" descr="OQAAAB+LCAAAAAAABACrVlIpqSxIVbJSCs5NLCpxyUxML0rM9SxJzVXSUfJMUbLKK83J0VFyysxLycxLdy/KLy0oVrKKjq0FALpUkis5AAAA" title="iSlide™ 版权声明  COPYRIGHT NOTICE">
            <a:extLst>
              <a:ext uri="{FF2B5EF4-FFF2-40B4-BE49-F238E27FC236}">
                <a16:creationId xmlns:a16="http://schemas.microsoft.com/office/drawing/2014/main" id="{5CE18208-4572-4C4B-85F4-9A7BAB526B54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-18929" y="1814827"/>
            <a:ext cx="12191997" cy="5043173"/>
            <a:chOff x="0" y="2826768"/>
            <a:chExt cx="12191997" cy="3316857"/>
          </a:xfrm>
        </p:grpSpPr>
        <p:sp>
          <p:nvSpPr>
            <p:cNvPr id="7" name="íṧlíḑe">
              <a:extLst>
                <a:ext uri="{FF2B5EF4-FFF2-40B4-BE49-F238E27FC236}">
                  <a16:creationId xmlns:a16="http://schemas.microsoft.com/office/drawing/2014/main" id="{2F4275CD-BC8F-4D2B-8C9F-ACF00DE1F0D0}"/>
                </a:ext>
              </a:extLst>
            </p:cNvPr>
            <p:cNvSpPr/>
            <p:nvPr/>
          </p:nvSpPr>
          <p:spPr>
            <a:xfrm>
              <a:off x="0" y="2826768"/>
              <a:ext cx="12191997" cy="29784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defTabSz="914400"/>
              <a:endParaRPr lang="zh-CN" altLang="en-US"/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25F4B611-35B4-486C-BE63-D7281BC43BD5}"/>
                </a:ext>
              </a:extLst>
            </p:cNvPr>
            <p:cNvCxnSpPr/>
            <p:nvPr/>
          </p:nvCxnSpPr>
          <p:spPr>
            <a:xfrm>
              <a:off x="4290327" y="3233723"/>
              <a:ext cx="0" cy="2909902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7E4CBD51-3736-472A-AC7D-087FFA0B7A9B}"/>
                </a:ext>
              </a:extLst>
            </p:cNvPr>
            <p:cNvCxnSpPr/>
            <p:nvPr/>
          </p:nvCxnSpPr>
          <p:spPr>
            <a:xfrm>
              <a:off x="7900084" y="3233723"/>
              <a:ext cx="0" cy="2909902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矩形 41">
            <a:extLst>
              <a:ext uri="{FF2B5EF4-FFF2-40B4-BE49-F238E27FC236}">
                <a16:creationId xmlns:a16="http://schemas.microsoft.com/office/drawing/2014/main" id="{BE9EB336-DB11-439C-A77C-82300ACA9895}"/>
              </a:ext>
            </a:extLst>
          </p:cNvPr>
          <p:cNvSpPr/>
          <p:nvPr/>
        </p:nvSpPr>
        <p:spPr>
          <a:xfrm>
            <a:off x="1310694" y="2419246"/>
            <a:ext cx="18732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阿里巴巴普惠体 M" panose="00020600040101010101" pitchFamily="18" charset="-122"/>
              </a:rPr>
              <a:t>项目框架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ea"/>
              <a:ea typeface="+mj-ea"/>
              <a:cs typeface="阿里巴巴普惠体 M" panose="00020600040101010101" pitchFamily="18" charset="-122"/>
            </a:endParaRPr>
          </a:p>
        </p:txBody>
      </p:sp>
      <p:sp>
        <p:nvSpPr>
          <p:cNvPr id="43" name="矩形: 圆角 2">
            <a:extLst>
              <a:ext uri="{FF2B5EF4-FFF2-40B4-BE49-F238E27FC236}">
                <a16:creationId xmlns:a16="http://schemas.microsoft.com/office/drawing/2014/main" id="{D797A78A-7872-4F77-96AB-1D3D12236479}"/>
              </a:ext>
            </a:extLst>
          </p:cNvPr>
          <p:cNvSpPr/>
          <p:nvPr/>
        </p:nvSpPr>
        <p:spPr>
          <a:xfrm flipV="1">
            <a:off x="2079909" y="3034595"/>
            <a:ext cx="360000" cy="39600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"/>
              <a:cs typeface="+mn-cs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8EB1A99-8CC9-4718-8456-7BEB760B43BA}"/>
              </a:ext>
            </a:extLst>
          </p:cNvPr>
          <p:cNvSpPr/>
          <p:nvPr/>
        </p:nvSpPr>
        <p:spPr>
          <a:xfrm>
            <a:off x="8970176" y="2419246"/>
            <a:ext cx="18732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阿里巴巴普惠体 M" panose="00020600040101010101" pitchFamily="18" charset="-122"/>
              </a:rPr>
              <a:t>前端框架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ea"/>
              <a:ea typeface="+mj-ea"/>
              <a:cs typeface="阿里巴巴普惠体 M" panose="00020600040101010101" pitchFamily="18" charset="-122"/>
            </a:endParaRPr>
          </a:p>
        </p:txBody>
      </p:sp>
      <p:sp>
        <p:nvSpPr>
          <p:cNvPr id="45" name="矩形: 圆角 5">
            <a:extLst>
              <a:ext uri="{FF2B5EF4-FFF2-40B4-BE49-F238E27FC236}">
                <a16:creationId xmlns:a16="http://schemas.microsoft.com/office/drawing/2014/main" id="{2B1D54A8-F2FC-4EC7-B413-46240E0D99A9}"/>
              </a:ext>
            </a:extLst>
          </p:cNvPr>
          <p:cNvSpPr/>
          <p:nvPr/>
        </p:nvSpPr>
        <p:spPr>
          <a:xfrm flipV="1">
            <a:off x="9739391" y="3034595"/>
            <a:ext cx="360000" cy="39600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"/>
              <a:cs typeface="+mn-cs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F4C75F3-BEF5-425F-9764-1A75813953F8}"/>
              </a:ext>
            </a:extLst>
          </p:cNvPr>
          <p:cNvSpPr/>
          <p:nvPr/>
        </p:nvSpPr>
        <p:spPr>
          <a:xfrm>
            <a:off x="5140435" y="2419246"/>
            <a:ext cx="18732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阿里巴巴普惠体 M" panose="00020600040101010101" pitchFamily="18" charset="-122"/>
              </a:rPr>
              <a:t>项目管理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ea"/>
              <a:ea typeface="+mj-ea"/>
              <a:cs typeface="阿里巴巴普惠体 M" panose="00020600040101010101" pitchFamily="18" charset="-122"/>
            </a:endParaRPr>
          </a:p>
        </p:txBody>
      </p:sp>
      <p:sp>
        <p:nvSpPr>
          <p:cNvPr id="47" name="矩形: 圆角 8">
            <a:extLst>
              <a:ext uri="{FF2B5EF4-FFF2-40B4-BE49-F238E27FC236}">
                <a16:creationId xmlns:a16="http://schemas.microsoft.com/office/drawing/2014/main" id="{704D8B3D-654A-4F82-96C1-4A7FFB068F1E}"/>
              </a:ext>
            </a:extLst>
          </p:cNvPr>
          <p:cNvSpPr/>
          <p:nvPr/>
        </p:nvSpPr>
        <p:spPr>
          <a:xfrm flipV="1">
            <a:off x="5909650" y="3034595"/>
            <a:ext cx="360000" cy="39600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"/>
              <a:cs typeface="+mn-cs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09179" y="3227879"/>
            <a:ext cx="290146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本项目是基于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spring+ springMVC+Mybatis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的新闻网站。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Spring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核心思想为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IOC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SpringMVC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在项目中拦截用户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请求；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mybatis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是对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jdbc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的封装，它让数据库底层操作变的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透明。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745219" y="3172315"/>
            <a:ext cx="26888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本项目是基于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maven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的方式进行管理，遵循“约定大于优于”的原则。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Maven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项目对象模型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(POM)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，可以通过一小段描述信息来管理项目的构建，报告和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hlinkClick r:id="rId3"/>
              </a:rPr>
              <a:t>文档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hlinkClick r:id="rId4"/>
              </a:rPr>
              <a:t>项目管理工具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软件。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8626921" y="3144578"/>
            <a:ext cx="27151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本项目使用的前端框架为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bootstrap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Bootstrap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是美国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hlinkClick r:id="rId5"/>
              </a:rPr>
              <a:t>Twitter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基于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CSS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hlinkClick r:id="rId6"/>
              </a:rPr>
              <a:t>JavaScript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 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开发的简洁、直观、强悍的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hlinkClick r:id="rId7"/>
              </a:rPr>
              <a:t>前端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开发框架，使得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Web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开发更加快捷。</a:t>
            </a:r>
          </a:p>
        </p:txBody>
      </p:sp>
    </p:spTree>
    <p:extLst>
      <p:ext uri="{BB962C8B-B14F-4D97-AF65-F5344CB8AC3E}">
        <p14:creationId xmlns:p14="http://schemas.microsoft.com/office/powerpoint/2010/main" val="311976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标题 105">
            <a:extLst>
              <a:ext uri="{FF2B5EF4-FFF2-40B4-BE49-F238E27FC236}">
                <a16:creationId xmlns:a16="http://schemas.microsoft.com/office/drawing/2014/main" id="{2C14365E-3523-4D65-B211-60204DBF2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项目</a:t>
            </a:r>
            <a:r>
              <a:rPr lang="zh-CN" altLang="en-US" dirty="0" smtClean="0"/>
              <a:t>功能简介</a:t>
            </a:r>
            <a:endParaRPr lang="zh-CN" altLang="en-US" dirty="0"/>
          </a:p>
        </p:txBody>
      </p:sp>
      <p:grpSp>
        <p:nvGrpSpPr>
          <p:cNvPr id="3" name="af738c60-f0de-49fa-98b5-0eaa980fdd6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23659714-A4F1-490F-A51D-F7F189970790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1028700"/>
            <a:ext cx="12192000" cy="5829300"/>
            <a:chOff x="0" y="1028700"/>
            <a:chExt cx="12192000" cy="5829300"/>
          </a:xfrm>
        </p:grpSpPr>
        <p:grpSp>
          <p:nvGrpSpPr>
            <p:cNvPr id="4" name="îşľiďê">
              <a:extLst>
                <a:ext uri="{FF2B5EF4-FFF2-40B4-BE49-F238E27FC236}">
                  <a16:creationId xmlns:a16="http://schemas.microsoft.com/office/drawing/2014/main" id="{98E75669-CB2D-44DE-B1F9-DDC66305FA04}"/>
                </a:ext>
              </a:extLst>
            </p:cNvPr>
            <p:cNvGrpSpPr/>
            <p:nvPr/>
          </p:nvGrpSpPr>
          <p:grpSpPr>
            <a:xfrm>
              <a:off x="6546000" y="1028700"/>
              <a:ext cx="4139152" cy="5284723"/>
              <a:chOff x="6546000" y="1028700"/>
              <a:chExt cx="4139152" cy="5284723"/>
            </a:xfrm>
          </p:grpSpPr>
          <p:sp>
            <p:nvSpPr>
              <p:cNvPr id="14" name="i$ḻîḍè">
                <a:extLst>
                  <a:ext uri="{FF2B5EF4-FFF2-40B4-BE49-F238E27FC236}">
                    <a16:creationId xmlns:a16="http://schemas.microsoft.com/office/drawing/2014/main" id="{BD8B53A6-8236-4DB5-B4C1-3644D5F81CA7}"/>
                  </a:ext>
                </a:extLst>
              </p:cNvPr>
              <p:cNvSpPr/>
              <p:nvPr/>
            </p:nvSpPr>
            <p:spPr>
              <a:xfrm>
                <a:off x="10610049" y="3634981"/>
                <a:ext cx="65506" cy="2678442"/>
              </a:xfrm>
              <a:prstGeom prst="rect">
                <a:avLst/>
              </a:prstGeom>
              <a:gradFill>
                <a:gsLst>
                  <a:gs pos="4581">
                    <a:schemeClr val="tx2">
                      <a:lumMod val="20000"/>
                      <a:lumOff val="80000"/>
                    </a:schemeClr>
                  </a:gs>
                  <a:gs pos="42000">
                    <a:srgbClr val="E9E9EA"/>
                  </a:gs>
                  <a:gs pos="86000">
                    <a:schemeClr val="bg1"/>
                  </a:gs>
                </a:gsLst>
                <a:lin ang="5400000"/>
              </a:gra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/>
                <a:endParaRPr sz="3200"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ïŝľíḓè">
                <a:extLst>
                  <a:ext uri="{FF2B5EF4-FFF2-40B4-BE49-F238E27FC236}">
                    <a16:creationId xmlns:a16="http://schemas.microsoft.com/office/drawing/2014/main" id="{01373A2E-A033-4BE4-96C2-54554DDADA05}"/>
                  </a:ext>
                </a:extLst>
              </p:cNvPr>
              <p:cNvSpPr/>
              <p:nvPr/>
            </p:nvSpPr>
            <p:spPr>
              <a:xfrm>
                <a:off x="6554589" y="3634981"/>
                <a:ext cx="65506" cy="2678442"/>
              </a:xfrm>
              <a:prstGeom prst="rect">
                <a:avLst/>
              </a:prstGeom>
              <a:gradFill>
                <a:gsLst>
                  <a:gs pos="4581">
                    <a:schemeClr val="tx2">
                      <a:lumMod val="20000"/>
                      <a:lumOff val="80000"/>
                    </a:schemeClr>
                  </a:gs>
                  <a:gs pos="53356">
                    <a:srgbClr val="E9E9EA"/>
                  </a:gs>
                  <a:gs pos="100000">
                    <a:schemeClr val="bg1"/>
                  </a:gs>
                </a:gsLst>
                <a:lin ang="5400000"/>
              </a:gra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6" name="iṣľïḋé">
                <a:extLst>
                  <a:ext uri="{FF2B5EF4-FFF2-40B4-BE49-F238E27FC236}">
                    <a16:creationId xmlns:a16="http://schemas.microsoft.com/office/drawing/2014/main" id="{883B6110-DE87-44F9-AEA7-6286AD974D31}"/>
                  </a:ext>
                </a:extLst>
              </p:cNvPr>
              <p:cNvSpPr/>
              <p:nvPr/>
            </p:nvSpPr>
            <p:spPr>
              <a:xfrm>
                <a:off x="9883501" y="2706775"/>
                <a:ext cx="190180" cy="845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46" y="0"/>
                    </a:moveTo>
                    <a:lnTo>
                      <a:pt x="18754" y="0"/>
                    </a:lnTo>
                    <a:cubicBezTo>
                      <a:pt x="19162" y="0"/>
                      <a:pt x="19470" y="0"/>
                      <a:pt x="19730" y="39"/>
                    </a:cubicBezTo>
                    <a:cubicBezTo>
                      <a:pt x="19991" y="78"/>
                      <a:pt x="20204" y="157"/>
                      <a:pt x="20424" y="314"/>
                    </a:cubicBezTo>
                    <a:cubicBezTo>
                      <a:pt x="20665" y="511"/>
                      <a:pt x="20880" y="822"/>
                      <a:pt x="21057" y="1220"/>
                    </a:cubicBezTo>
                    <a:cubicBezTo>
                      <a:pt x="21234" y="1618"/>
                      <a:pt x="21373" y="2102"/>
                      <a:pt x="21461" y="2644"/>
                    </a:cubicBezTo>
                    <a:cubicBezTo>
                      <a:pt x="21530" y="3138"/>
                      <a:pt x="21565" y="3619"/>
                      <a:pt x="21583" y="4208"/>
                    </a:cubicBezTo>
                    <a:cubicBezTo>
                      <a:pt x="21600" y="4798"/>
                      <a:pt x="21600" y="5496"/>
                      <a:pt x="21600" y="6428"/>
                    </a:cubicBezTo>
                    <a:lnTo>
                      <a:pt x="21600" y="15201"/>
                    </a:lnTo>
                    <a:cubicBezTo>
                      <a:pt x="21600" y="16118"/>
                      <a:pt x="21600" y="16809"/>
                      <a:pt x="21583" y="17395"/>
                    </a:cubicBezTo>
                    <a:cubicBezTo>
                      <a:pt x="21565" y="17981"/>
                      <a:pt x="21530" y="18462"/>
                      <a:pt x="21461" y="18956"/>
                    </a:cubicBezTo>
                    <a:cubicBezTo>
                      <a:pt x="21373" y="19498"/>
                      <a:pt x="21234" y="19982"/>
                      <a:pt x="21057" y="20380"/>
                    </a:cubicBezTo>
                    <a:cubicBezTo>
                      <a:pt x="20880" y="20778"/>
                      <a:pt x="20665" y="21089"/>
                      <a:pt x="20424" y="21286"/>
                    </a:cubicBezTo>
                    <a:cubicBezTo>
                      <a:pt x="20204" y="21443"/>
                      <a:pt x="19991" y="21522"/>
                      <a:pt x="19729" y="21561"/>
                    </a:cubicBezTo>
                    <a:cubicBezTo>
                      <a:pt x="19467" y="21600"/>
                      <a:pt x="19156" y="21600"/>
                      <a:pt x="18742" y="21600"/>
                    </a:cubicBezTo>
                    <a:lnTo>
                      <a:pt x="2846" y="21600"/>
                    </a:lnTo>
                    <a:cubicBezTo>
                      <a:pt x="2438" y="21600"/>
                      <a:pt x="2130" y="21600"/>
                      <a:pt x="1870" y="21561"/>
                    </a:cubicBezTo>
                    <a:cubicBezTo>
                      <a:pt x="1609" y="21522"/>
                      <a:pt x="1396" y="21443"/>
                      <a:pt x="1176" y="21286"/>
                    </a:cubicBezTo>
                    <a:cubicBezTo>
                      <a:pt x="935" y="21089"/>
                      <a:pt x="720" y="20778"/>
                      <a:pt x="543" y="20380"/>
                    </a:cubicBezTo>
                    <a:cubicBezTo>
                      <a:pt x="366" y="19982"/>
                      <a:pt x="227" y="19498"/>
                      <a:pt x="139" y="18956"/>
                    </a:cubicBezTo>
                    <a:cubicBezTo>
                      <a:pt x="70" y="18462"/>
                      <a:pt x="35" y="17981"/>
                      <a:pt x="17" y="17392"/>
                    </a:cubicBezTo>
                    <a:cubicBezTo>
                      <a:pt x="0" y="16802"/>
                      <a:pt x="0" y="16104"/>
                      <a:pt x="0" y="15172"/>
                    </a:cubicBezTo>
                    <a:lnTo>
                      <a:pt x="0" y="6399"/>
                    </a:lnTo>
                    <a:cubicBezTo>
                      <a:pt x="0" y="5482"/>
                      <a:pt x="0" y="4791"/>
                      <a:pt x="17" y="4205"/>
                    </a:cubicBezTo>
                    <a:cubicBezTo>
                      <a:pt x="35" y="3619"/>
                      <a:pt x="70" y="3138"/>
                      <a:pt x="139" y="2644"/>
                    </a:cubicBezTo>
                    <a:cubicBezTo>
                      <a:pt x="227" y="2102"/>
                      <a:pt x="366" y="1618"/>
                      <a:pt x="543" y="1220"/>
                    </a:cubicBezTo>
                    <a:cubicBezTo>
                      <a:pt x="720" y="822"/>
                      <a:pt x="935" y="511"/>
                      <a:pt x="1176" y="314"/>
                    </a:cubicBezTo>
                    <a:cubicBezTo>
                      <a:pt x="1396" y="157"/>
                      <a:pt x="1609" y="78"/>
                      <a:pt x="1871" y="39"/>
                    </a:cubicBezTo>
                    <a:cubicBezTo>
                      <a:pt x="2133" y="0"/>
                      <a:pt x="2444" y="0"/>
                      <a:pt x="2858" y="0"/>
                    </a:cubicBezTo>
                    <a:lnTo>
                      <a:pt x="2846" y="0"/>
                    </a:lnTo>
                    <a:close/>
                  </a:path>
                </a:pathLst>
              </a:custGeom>
              <a:solidFill>
                <a:srgbClr val="E8E7EA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7" name="ï$ľïḍé">
                <a:extLst>
                  <a:ext uri="{FF2B5EF4-FFF2-40B4-BE49-F238E27FC236}">
                    <a16:creationId xmlns:a16="http://schemas.microsoft.com/office/drawing/2014/main" id="{4D885036-A9E3-41D4-9E02-2AC83CBA7F69}"/>
                  </a:ext>
                </a:extLst>
              </p:cNvPr>
              <p:cNvSpPr/>
              <p:nvPr/>
            </p:nvSpPr>
            <p:spPr>
              <a:xfrm>
                <a:off x="9300914" y="2485227"/>
                <a:ext cx="190179" cy="845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46" y="0"/>
                    </a:moveTo>
                    <a:lnTo>
                      <a:pt x="18754" y="0"/>
                    </a:lnTo>
                    <a:cubicBezTo>
                      <a:pt x="19162" y="0"/>
                      <a:pt x="19470" y="0"/>
                      <a:pt x="19730" y="39"/>
                    </a:cubicBezTo>
                    <a:cubicBezTo>
                      <a:pt x="19991" y="78"/>
                      <a:pt x="20204" y="157"/>
                      <a:pt x="20424" y="314"/>
                    </a:cubicBezTo>
                    <a:cubicBezTo>
                      <a:pt x="20665" y="511"/>
                      <a:pt x="20880" y="822"/>
                      <a:pt x="21057" y="1220"/>
                    </a:cubicBezTo>
                    <a:cubicBezTo>
                      <a:pt x="21234" y="1618"/>
                      <a:pt x="21373" y="2102"/>
                      <a:pt x="21461" y="2644"/>
                    </a:cubicBezTo>
                    <a:cubicBezTo>
                      <a:pt x="21530" y="3138"/>
                      <a:pt x="21565" y="3619"/>
                      <a:pt x="21583" y="4208"/>
                    </a:cubicBezTo>
                    <a:cubicBezTo>
                      <a:pt x="21600" y="4798"/>
                      <a:pt x="21600" y="5496"/>
                      <a:pt x="21600" y="6428"/>
                    </a:cubicBezTo>
                    <a:lnTo>
                      <a:pt x="21600" y="15201"/>
                    </a:lnTo>
                    <a:cubicBezTo>
                      <a:pt x="21600" y="16118"/>
                      <a:pt x="21600" y="16809"/>
                      <a:pt x="21583" y="17395"/>
                    </a:cubicBezTo>
                    <a:cubicBezTo>
                      <a:pt x="21565" y="17981"/>
                      <a:pt x="21530" y="18462"/>
                      <a:pt x="21461" y="18956"/>
                    </a:cubicBezTo>
                    <a:cubicBezTo>
                      <a:pt x="21373" y="19498"/>
                      <a:pt x="21234" y="19982"/>
                      <a:pt x="21057" y="20380"/>
                    </a:cubicBezTo>
                    <a:cubicBezTo>
                      <a:pt x="20880" y="20778"/>
                      <a:pt x="20665" y="21089"/>
                      <a:pt x="20424" y="21286"/>
                    </a:cubicBezTo>
                    <a:cubicBezTo>
                      <a:pt x="20204" y="21443"/>
                      <a:pt x="19991" y="21522"/>
                      <a:pt x="19729" y="21561"/>
                    </a:cubicBezTo>
                    <a:cubicBezTo>
                      <a:pt x="19467" y="21600"/>
                      <a:pt x="19156" y="21600"/>
                      <a:pt x="18742" y="21600"/>
                    </a:cubicBezTo>
                    <a:lnTo>
                      <a:pt x="2846" y="21600"/>
                    </a:lnTo>
                    <a:cubicBezTo>
                      <a:pt x="2438" y="21600"/>
                      <a:pt x="2130" y="21600"/>
                      <a:pt x="1870" y="21561"/>
                    </a:cubicBezTo>
                    <a:cubicBezTo>
                      <a:pt x="1609" y="21522"/>
                      <a:pt x="1396" y="21443"/>
                      <a:pt x="1176" y="21286"/>
                    </a:cubicBezTo>
                    <a:cubicBezTo>
                      <a:pt x="935" y="21089"/>
                      <a:pt x="720" y="20778"/>
                      <a:pt x="543" y="20380"/>
                    </a:cubicBezTo>
                    <a:cubicBezTo>
                      <a:pt x="366" y="19982"/>
                      <a:pt x="227" y="19498"/>
                      <a:pt x="139" y="18956"/>
                    </a:cubicBezTo>
                    <a:cubicBezTo>
                      <a:pt x="70" y="18462"/>
                      <a:pt x="35" y="17981"/>
                      <a:pt x="17" y="17392"/>
                    </a:cubicBezTo>
                    <a:cubicBezTo>
                      <a:pt x="0" y="16802"/>
                      <a:pt x="0" y="16104"/>
                      <a:pt x="0" y="15172"/>
                    </a:cubicBezTo>
                    <a:lnTo>
                      <a:pt x="0" y="6399"/>
                    </a:lnTo>
                    <a:cubicBezTo>
                      <a:pt x="0" y="5482"/>
                      <a:pt x="0" y="4791"/>
                      <a:pt x="17" y="4205"/>
                    </a:cubicBezTo>
                    <a:cubicBezTo>
                      <a:pt x="35" y="3619"/>
                      <a:pt x="70" y="3138"/>
                      <a:pt x="139" y="2644"/>
                    </a:cubicBezTo>
                    <a:cubicBezTo>
                      <a:pt x="227" y="2102"/>
                      <a:pt x="366" y="1618"/>
                      <a:pt x="543" y="1220"/>
                    </a:cubicBezTo>
                    <a:cubicBezTo>
                      <a:pt x="720" y="822"/>
                      <a:pt x="935" y="511"/>
                      <a:pt x="1176" y="314"/>
                    </a:cubicBezTo>
                    <a:cubicBezTo>
                      <a:pt x="1396" y="157"/>
                      <a:pt x="1609" y="78"/>
                      <a:pt x="1871" y="39"/>
                    </a:cubicBezTo>
                    <a:cubicBezTo>
                      <a:pt x="2133" y="0"/>
                      <a:pt x="2444" y="0"/>
                      <a:pt x="2858" y="0"/>
                    </a:cubicBezTo>
                    <a:lnTo>
                      <a:pt x="2846" y="0"/>
                    </a:lnTo>
                    <a:close/>
                  </a:path>
                </a:pathLst>
              </a:custGeom>
              <a:solidFill>
                <a:srgbClr val="E8E7EA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8" name="ïṡ1ídé">
                <a:extLst>
                  <a:ext uri="{FF2B5EF4-FFF2-40B4-BE49-F238E27FC236}">
                    <a16:creationId xmlns:a16="http://schemas.microsoft.com/office/drawing/2014/main" id="{7C7DE07F-EA73-46F5-A072-9B42AB3377F0}"/>
                  </a:ext>
                </a:extLst>
              </p:cNvPr>
              <p:cNvSpPr/>
              <p:nvPr/>
            </p:nvSpPr>
            <p:spPr>
              <a:xfrm>
                <a:off x="9848760" y="2742449"/>
                <a:ext cx="259660" cy="2884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47" h="21600" extrusionOk="0">
                    <a:moveTo>
                      <a:pt x="21384" y="0"/>
                    </a:moveTo>
                    <a:lnTo>
                      <a:pt x="21384" y="16039"/>
                    </a:lnTo>
                    <a:cubicBezTo>
                      <a:pt x="21600" y="17374"/>
                      <a:pt x="21258" y="18734"/>
                      <a:pt x="20426" y="19852"/>
                    </a:cubicBezTo>
                    <a:cubicBezTo>
                      <a:pt x="19878" y="20588"/>
                      <a:pt x="19137" y="21189"/>
                      <a:pt x="18270" y="21600"/>
                    </a:cubicBezTo>
                    <a:lnTo>
                      <a:pt x="0" y="21600"/>
                    </a:lnTo>
                    <a:lnTo>
                      <a:pt x="0" y="95"/>
                    </a:lnTo>
                    <a:lnTo>
                      <a:pt x="21384" y="0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9" name="íŝľiḍé">
                <a:extLst>
                  <a:ext uri="{FF2B5EF4-FFF2-40B4-BE49-F238E27FC236}">
                    <a16:creationId xmlns:a16="http://schemas.microsoft.com/office/drawing/2014/main" id="{A5755507-EEF4-4CB2-A2CB-54C17B6D695C}"/>
                  </a:ext>
                </a:extLst>
              </p:cNvPr>
              <p:cNvSpPr/>
              <p:nvPr/>
            </p:nvSpPr>
            <p:spPr>
              <a:xfrm>
                <a:off x="9266175" y="2519495"/>
                <a:ext cx="259660" cy="2884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47" h="21600" extrusionOk="0">
                    <a:moveTo>
                      <a:pt x="21384" y="0"/>
                    </a:moveTo>
                    <a:lnTo>
                      <a:pt x="21384" y="16039"/>
                    </a:lnTo>
                    <a:cubicBezTo>
                      <a:pt x="21600" y="17374"/>
                      <a:pt x="21258" y="18734"/>
                      <a:pt x="20426" y="19852"/>
                    </a:cubicBezTo>
                    <a:cubicBezTo>
                      <a:pt x="19878" y="20588"/>
                      <a:pt x="19137" y="21189"/>
                      <a:pt x="18270" y="21600"/>
                    </a:cubicBezTo>
                    <a:lnTo>
                      <a:pt x="0" y="21600"/>
                    </a:lnTo>
                    <a:lnTo>
                      <a:pt x="0" y="95"/>
                    </a:lnTo>
                    <a:lnTo>
                      <a:pt x="21384" y="0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0" name="is1idê">
                <a:extLst>
                  <a:ext uri="{FF2B5EF4-FFF2-40B4-BE49-F238E27FC236}">
                    <a16:creationId xmlns:a16="http://schemas.microsoft.com/office/drawing/2014/main" id="{A5AB2780-E140-4EF3-8528-104324D6C75A}"/>
                  </a:ext>
                </a:extLst>
              </p:cNvPr>
              <p:cNvSpPr/>
              <p:nvPr/>
            </p:nvSpPr>
            <p:spPr>
              <a:xfrm>
                <a:off x="9884879" y="3361655"/>
                <a:ext cx="189759" cy="239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332"/>
                    </a:moveTo>
                    <a:lnTo>
                      <a:pt x="15510" y="21600"/>
                    </a:lnTo>
                    <a:lnTo>
                      <a:pt x="6705" y="21600"/>
                    </a:lnTo>
                    <a:lnTo>
                      <a:pt x="0" y="0"/>
                    </a:lnTo>
                    <a:lnTo>
                      <a:pt x="21600" y="10332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1" name="ïSlïdè">
                <a:extLst>
                  <a:ext uri="{FF2B5EF4-FFF2-40B4-BE49-F238E27FC236}">
                    <a16:creationId xmlns:a16="http://schemas.microsoft.com/office/drawing/2014/main" id="{F3371DC7-9879-431C-9AF2-DECD3DD6B5A5}"/>
                  </a:ext>
                </a:extLst>
              </p:cNvPr>
              <p:cNvSpPr/>
              <p:nvPr/>
            </p:nvSpPr>
            <p:spPr>
              <a:xfrm>
                <a:off x="9295722" y="3157064"/>
                <a:ext cx="189759" cy="239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332"/>
                    </a:moveTo>
                    <a:lnTo>
                      <a:pt x="15510" y="21600"/>
                    </a:lnTo>
                    <a:lnTo>
                      <a:pt x="6705" y="21600"/>
                    </a:lnTo>
                    <a:lnTo>
                      <a:pt x="0" y="0"/>
                    </a:lnTo>
                    <a:lnTo>
                      <a:pt x="21600" y="10332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2" name="îšlïdé">
                <a:extLst>
                  <a:ext uri="{FF2B5EF4-FFF2-40B4-BE49-F238E27FC236}">
                    <a16:creationId xmlns:a16="http://schemas.microsoft.com/office/drawing/2014/main" id="{9369B1B9-9044-4CB7-A2D6-BFC9CDDFAE7D}"/>
                  </a:ext>
                </a:extLst>
              </p:cNvPr>
              <p:cNvSpPr/>
              <p:nvPr/>
            </p:nvSpPr>
            <p:spPr>
              <a:xfrm>
                <a:off x="8822771" y="2323114"/>
                <a:ext cx="1862381" cy="13186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21015" y="17555"/>
                    </a:lnTo>
                    <a:cubicBezTo>
                      <a:pt x="20937" y="17145"/>
                      <a:pt x="20815" y="16755"/>
                      <a:pt x="20653" y="16397"/>
                    </a:cubicBezTo>
                    <a:cubicBezTo>
                      <a:pt x="20424" y="15892"/>
                      <a:pt x="20120" y="15462"/>
                      <a:pt x="19762" y="15138"/>
                    </a:cubicBezTo>
                    <a:lnTo>
                      <a:pt x="0" y="0"/>
                    </a:lnTo>
                    <a:lnTo>
                      <a:pt x="40" y="13327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EBE9EC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3" name="ïśḻíḓe">
                <a:extLst>
                  <a:ext uri="{FF2B5EF4-FFF2-40B4-BE49-F238E27FC236}">
                    <a16:creationId xmlns:a16="http://schemas.microsoft.com/office/drawing/2014/main" id="{EB7425ED-59D1-4B6A-8277-F37DB81304F9}"/>
                  </a:ext>
                </a:extLst>
              </p:cNvPr>
              <p:cNvSpPr/>
              <p:nvPr/>
            </p:nvSpPr>
            <p:spPr>
              <a:xfrm>
                <a:off x="8832933" y="2809035"/>
                <a:ext cx="1292808" cy="6738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3" h="21600" extrusionOk="0">
                    <a:moveTo>
                      <a:pt x="21581" y="21600"/>
                    </a:moveTo>
                    <a:lnTo>
                      <a:pt x="21581" y="19488"/>
                    </a:lnTo>
                    <a:cubicBezTo>
                      <a:pt x="21600" y="18804"/>
                      <a:pt x="21495" y="18130"/>
                      <a:pt x="21283" y="17579"/>
                    </a:cubicBezTo>
                    <a:cubicBezTo>
                      <a:pt x="21119" y="17153"/>
                      <a:pt x="20898" y="16819"/>
                      <a:pt x="20644" y="16615"/>
                    </a:cubicBezTo>
                    <a:lnTo>
                      <a:pt x="0" y="0"/>
                    </a:lnTo>
                  </a:path>
                </a:pathLst>
              </a:custGeom>
              <a:ln w="25400">
                <a:solidFill>
                  <a:srgbClr val="D3D2D4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4" name="íṥļîde">
                <a:extLst>
                  <a:ext uri="{FF2B5EF4-FFF2-40B4-BE49-F238E27FC236}">
                    <a16:creationId xmlns:a16="http://schemas.microsoft.com/office/drawing/2014/main" id="{0D01B51A-86FD-463D-BA93-CEAC2BF357A0}"/>
                  </a:ext>
                </a:extLst>
              </p:cNvPr>
              <p:cNvSpPr/>
              <p:nvPr/>
            </p:nvSpPr>
            <p:spPr>
              <a:xfrm>
                <a:off x="9291232" y="3003700"/>
                <a:ext cx="1" cy="262354"/>
              </a:xfrm>
              <a:prstGeom prst="line">
                <a:avLst/>
              </a:prstGeom>
              <a:ln w="25400">
                <a:solidFill>
                  <a:srgbClr val="D3D2D4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" name="ïSlïḓe">
                <a:extLst>
                  <a:ext uri="{FF2B5EF4-FFF2-40B4-BE49-F238E27FC236}">
                    <a16:creationId xmlns:a16="http://schemas.microsoft.com/office/drawing/2014/main" id="{73205D34-753F-4137-A4D3-D12D9E17B0BC}"/>
                  </a:ext>
                </a:extLst>
              </p:cNvPr>
              <p:cNvSpPr/>
              <p:nvPr/>
            </p:nvSpPr>
            <p:spPr>
              <a:xfrm>
                <a:off x="9755182" y="3189937"/>
                <a:ext cx="1" cy="197164"/>
              </a:xfrm>
              <a:prstGeom prst="line">
                <a:avLst/>
              </a:prstGeom>
              <a:ln w="25400">
                <a:solidFill>
                  <a:srgbClr val="D3D2D4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" name="îṧ1íďè">
                <a:extLst>
                  <a:ext uri="{FF2B5EF4-FFF2-40B4-BE49-F238E27FC236}">
                    <a16:creationId xmlns:a16="http://schemas.microsoft.com/office/drawing/2014/main" id="{B45A5F64-662F-4C84-87C0-CCE3B5E1AB10}"/>
                  </a:ext>
                </a:extLst>
              </p:cNvPr>
              <p:cNvSpPr/>
              <p:nvPr/>
            </p:nvSpPr>
            <p:spPr>
              <a:xfrm>
                <a:off x="7733902" y="2485227"/>
                <a:ext cx="190180" cy="845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46" y="0"/>
                    </a:moveTo>
                    <a:lnTo>
                      <a:pt x="18754" y="0"/>
                    </a:lnTo>
                    <a:cubicBezTo>
                      <a:pt x="19162" y="0"/>
                      <a:pt x="19470" y="0"/>
                      <a:pt x="19730" y="39"/>
                    </a:cubicBezTo>
                    <a:cubicBezTo>
                      <a:pt x="19991" y="78"/>
                      <a:pt x="20204" y="157"/>
                      <a:pt x="20424" y="314"/>
                    </a:cubicBezTo>
                    <a:cubicBezTo>
                      <a:pt x="20665" y="511"/>
                      <a:pt x="20880" y="822"/>
                      <a:pt x="21057" y="1220"/>
                    </a:cubicBezTo>
                    <a:cubicBezTo>
                      <a:pt x="21234" y="1618"/>
                      <a:pt x="21373" y="2102"/>
                      <a:pt x="21461" y="2644"/>
                    </a:cubicBezTo>
                    <a:cubicBezTo>
                      <a:pt x="21530" y="3138"/>
                      <a:pt x="21565" y="3619"/>
                      <a:pt x="21583" y="4208"/>
                    </a:cubicBezTo>
                    <a:cubicBezTo>
                      <a:pt x="21600" y="4798"/>
                      <a:pt x="21600" y="5496"/>
                      <a:pt x="21600" y="6428"/>
                    </a:cubicBezTo>
                    <a:lnTo>
                      <a:pt x="21600" y="15201"/>
                    </a:lnTo>
                    <a:cubicBezTo>
                      <a:pt x="21600" y="16118"/>
                      <a:pt x="21600" y="16809"/>
                      <a:pt x="21583" y="17395"/>
                    </a:cubicBezTo>
                    <a:cubicBezTo>
                      <a:pt x="21565" y="17981"/>
                      <a:pt x="21530" y="18462"/>
                      <a:pt x="21461" y="18956"/>
                    </a:cubicBezTo>
                    <a:cubicBezTo>
                      <a:pt x="21373" y="19498"/>
                      <a:pt x="21234" y="19982"/>
                      <a:pt x="21057" y="20380"/>
                    </a:cubicBezTo>
                    <a:cubicBezTo>
                      <a:pt x="20880" y="20778"/>
                      <a:pt x="20665" y="21089"/>
                      <a:pt x="20424" y="21286"/>
                    </a:cubicBezTo>
                    <a:cubicBezTo>
                      <a:pt x="20204" y="21443"/>
                      <a:pt x="19991" y="21522"/>
                      <a:pt x="19729" y="21561"/>
                    </a:cubicBezTo>
                    <a:cubicBezTo>
                      <a:pt x="19467" y="21600"/>
                      <a:pt x="19156" y="21600"/>
                      <a:pt x="18742" y="21600"/>
                    </a:cubicBezTo>
                    <a:lnTo>
                      <a:pt x="2846" y="21600"/>
                    </a:lnTo>
                    <a:cubicBezTo>
                      <a:pt x="2438" y="21600"/>
                      <a:pt x="2130" y="21600"/>
                      <a:pt x="1870" y="21561"/>
                    </a:cubicBezTo>
                    <a:cubicBezTo>
                      <a:pt x="1609" y="21522"/>
                      <a:pt x="1396" y="21443"/>
                      <a:pt x="1176" y="21286"/>
                    </a:cubicBezTo>
                    <a:cubicBezTo>
                      <a:pt x="935" y="21089"/>
                      <a:pt x="720" y="20778"/>
                      <a:pt x="543" y="20380"/>
                    </a:cubicBezTo>
                    <a:cubicBezTo>
                      <a:pt x="366" y="19982"/>
                      <a:pt x="227" y="19498"/>
                      <a:pt x="139" y="18956"/>
                    </a:cubicBezTo>
                    <a:cubicBezTo>
                      <a:pt x="70" y="18462"/>
                      <a:pt x="35" y="17981"/>
                      <a:pt x="17" y="17392"/>
                    </a:cubicBezTo>
                    <a:cubicBezTo>
                      <a:pt x="0" y="16802"/>
                      <a:pt x="0" y="16104"/>
                      <a:pt x="0" y="15172"/>
                    </a:cubicBezTo>
                    <a:lnTo>
                      <a:pt x="0" y="6399"/>
                    </a:lnTo>
                    <a:cubicBezTo>
                      <a:pt x="0" y="5482"/>
                      <a:pt x="0" y="4791"/>
                      <a:pt x="17" y="4205"/>
                    </a:cubicBezTo>
                    <a:cubicBezTo>
                      <a:pt x="35" y="3619"/>
                      <a:pt x="70" y="3138"/>
                      <a:pt x="139" y="2644"/>
                    </a:cubicBezTo>
                    <a:cubicBezTo>
                      <a:pt x="227" y="2102"/>
                      <a:pt x="366" y="1618"/>
                      <a:pt x="543" y="1220"/>
                    </a:cubicBezTo>
                    <a:cubicBezTo>
                      <a:pt x="720" y="822"/>
                      <a:pt x="935" y="511"/>
                      <a:pt x="1176" y="314"/>
                    </a:cubicBezTo>
                    <a:cubicBezTo>
                      <a:pt x="1396" y="157"/>
                      <a:pt x="1609" y="78"/>
                      <a:pt x="1871" y="39"/>
                    </a:cubicBezTo>
                    <a:cubicBezTo>
                      <a:pt x="2133" y="0"/>
                      <a:pt x="2444" y="0"/>
                      <a:pt x="2858" y="0"/>
                    </a:cubicBezTo>
                    <a:lnTo>
                      <a:pt x="2846" y="0"/>
                    </a:lnTo>
                    <a:close/>
                  </a:path>
                </a:pathLst>
              </a:custGeom>
              <a:solidFill>
                <a:srgbClr val="E8E7EA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7" name="íslîḓe">
                <a:extLst>
                  <a:ext uri="{FF2B5EF4-FFF2-40B4-BE49-F238E27FC236}">
                    <a16:creationId xmlns:a16="http://schemas.microsoft.com/office/drawing/2014/main" id="{04BB3E7E-B85E-4B53-8A94-6415037810C2}"/>
                  </a:ext>
                </a:extLst>
              </p:cNvPr>
              <p:cNvSpPr/>
              <p:nvPr/>
            </p:nvSpPr>
            <p:spPr>
              <a:xfrm>
                <a:off x="7159518" y="2706775"/>
                <a:ext cx="190180" cy="845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46" y="0"/>
                    </a:moveTo>
                    <a:lnTo>
                      <a:pt x="18754" y="0"/>
                    </a:lnTo>
                    <a:cubicBezTo>
                      <a:pt x="19162" y="0"/>
                      <a:pt x="19470" y="0"/>
                      <a:pt x="19730" y="39"/>
                    </a:cubicBezTo>
                    <a:cubicBezTo>
                      <a:pt x="19991" y="78"/>
                      <a:pt x="20204" y="157"/>
                      <a:pt x="20424" y="314"/>
                    </a:cubicBezTo>
                    <a:cubicBezTo>
                      <a:pt x="20665" y="511"/>
                      <a:pt x="20880" y="822"/>
                      <a:pt x="21057" y="1220"/>
                    </a:cubicBezTo>
                    <a:cubicBezTo>
                      <a:pt x="21234" y="1618"/>
                      <a:pt x="21373" y="2102"/>
                      <a:pt x="21461" y="2644"/>
                    </a:cubicBezTo>
                    <a:cubicBezTo>
                      <a:pt x="21530" y="3138"/>
                      <a:pt x="21565" y="3619"/>
                      <a:pt x="21583" y="4208"/>
                    </a:cubicBezTo>
                    <a:cubicBezTo>
                      <a:pt x="21600" y="4798"/>
                      <a:pt x="21600" y="5496"/>
                      <a:pt x="21600" y="6428"/>
                    </a:cubicBezTo>
                    <a:lnTo>
                      <a:pt x="21600" y="15201"/>
                    </a:lnTo>
                    <a:cubicBezTo>
                      <a:pt x="21600" y="16118"/>
                      <a:pt x="21600" y="16809"/>
                      <a:pt x="21583" y="17395"/>
                    </a:cubicBezTo>
                    <a:cubicBezTo>
                      <a:pt x="21565" y="17981"/>
                      <a:pt x="21530" y="18462"/>
                      <a:pt x="21461" y="18956"/>
                    </a:cubicBezTo>
                    <a:cubicBezTo>
                      <a:pt x="21373" y="19498"/>
                      <a:pt x="21234" y="19982"/>
                      <a:pt x="21057" y="20380"/>
                    </a:cubicBezTo>
                    <a:cubicBezTo>
                      <a:pt x="20880" y="20778"/>
                      <a:pt x="20665" y="21089"/>
                      <a:pt x="20424" y="21286"/>
                    </a:cubicBezTo>
                    <a:cubicBezTo>
                      <a:pt x="20204" y="21443"/>
                      <a:pt x="19991" y="21522"/>
                      <a:pt x="19729" y="21561"/>
                    </a:cubicBezTo>
                    <a:cubicBezTo>
                      <a:pt x="19467" y="21600"/>
                      <a:pt x="19156" y="21600"/>
                      <a:pt x="18742" y="21600"/>
                    </a:cubicBezTo>
                    <a:lnTo>
                      <a:pt x="2846" y="21600"/>
                    </a:lnTo>
                    <a:cubicBezTo>
                      <a:pt x="2438" y="21600"/>
                      <a:pt x="2130" y="21600"/>
                      <a:pt x="1870" y="21561"/>
                    </a:cubicBezTo>
                    <a:cubicBezTo>
                      <a:pt x="1609" y="21522"/>
                      <a:pt x="1396" y="21443"/>
                      <a:pt x="1176" y="21286"/>
                    </a:cubicBezTo>
                    <a:cubicBezTo>
                      <a:pt x="935" y="21089"/>
                      <a:pt x="720" y="20778"/>
                      <a:pt x="543" y="20380"/>
                    </a:cubicBezTo>
                    <a:cubicBezTo>
                      <a:pt x="366" y="19982"/>
                      <a:pt x="227" y="19498"/>
                      <a:pt x="139" y="18956"/>
                    </a:cubicBezTo>
                    <a:cubicBezTo>
                      <a:pt x="70" y="18462"/>
                      <a:pt x="35" y="17981"/>
                      <a:pt x="17" y="17392"/>
                    </a:cubicBezTo>
                    <a:cubicBezTo>
                      <a:pt x="0" y="16802"/>
                      <a:pt x="0" y="16104"/>
                      <a:pt x="0" y="15172"/>
                    </a:cubicBezTo>
                    <a:lnTo>
                      <a:pt x="0" y="6399"/>
                    </a:lnTo>
                    <a:cubicBezTo>
                      <a:pt x="0" y="5482"/>
                      <a:pt x="0" y="4791"/>
                      <a:pt x="17" y="4205"/>
                    </a:cubicBezTo>
                    <a:cubicBezTo>
                      <a:pt x="35" y="3619"/>
                      <a:pt x="70" y="3138"/>
                      <a:pt x="139" y="2644"/>
                    </a:cubicBezTo>
                    <a:cubicBezTo>
                      <a:pt x="227" y="2102"/>
                      <a:pt x="366" y="1618"/>
                      <a:pt x="543" y="1220"/>
                    </a:cubicBezTo>
                    <a:cubicBezTo>
                      <a:pt x="720" y="822"/>
                      <a:pt x="935" y="511"/>
                      <a:pt x="1176" y="314"/>
                    </a:cubicBezTo>
                    <a:cubicBezTo>
                      <a:pt x="1396" y="157"/>
                      <a:pt x="1609" y="78"/>
                      <a:pt x="1871" y="39"/>
                    </a:cubicBezTo>
                    <a:cubicBezTo>
                      <a:pt x="2133" y="0"/>
                      <a:pt x="2444" y="0"/>
                      <a:pt x="2858" y="0"/>
                    </a:cubicBezTo>
                    <a:lnTo>
                      <a:pt x="2846" y="0"/>
                    </a:lnTo>
                    <a:close/>
                  </a:path>
                </a:pathLst>
              </a:custGeom>
              <a:solidFill>
                <a:srgbClr val="E8E7EA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8" name="íṡļïde">
                <a:extLst>
                  <a:ext uri="{FF2B5EF4-FFF2-40B4-BE49-F238E27FC236}">
                    <a16:creationId xmlns:a16="http://schemas.microsoft.com/office/drawing/2014/main" id="{728AD37F-6219-477F-9DBB-AFCA472B9AE2}"/>
                  </a:ext>
                </a:extLst>
              </p:cNvPr>
              <p:cNvSpPr/>
              <p:nvPr/>
            </p:nvSpPr>
            <p:spPr>
              <a:xfrm>
                <a:off x="7699163" y="2520901"/>
                <a:ext cx="259659" cy="2884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47" h="21600" extrusionOk="0">
                    <a:moveTo>
                      <a:pt x="63" y="0"/>
                    </a:moveTo>
                    <a:lnTo>
                      <a:pt x="63" y="16039"/>
                    </a:lnTo>
                    <a:cubicBezTo>
                      <a:pt x="-153" y="17374"/>
                      <a:pt x="189" y="18734"/>
                      <a:pt x="1021" y="19852"/>
                    </a:cubicBezTo>
                    <a:cubicBezTo>
                      <a:pt x="1569" y="20588"/>
                      <a:pt x="2310" y="21189"/>
                      <a:pt x="3177" y="21600"/>
                    </a:cubicBezTo>
                    <a:lnTo>
                      <a:pt x="21447" y="21600"/>
                    </a:lnTo>
                    <a:lnTo>
                      <a:pt x="21447" y="95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" name="îṧliḓé">
                <a:extLst>
                  <a:ext uri="{FF2B5EF4-FFF2-40B4-BE49-F238E27FC236}">
                    <a16:creationId xmlns:a16="http://schemas.microsoft.com/office/drawing/2014/main" id="{02C400F4-9CBA-4624-AFC4-02B9490160A8}"/>
                  </a:ext>
                </a:extLst>
              </p:cNvPr>
              <p:cNvSpPr/>
              <p:nvPr/>
            </p:nvSpPr>
            <p:spPr>
              <a:xfrm>
                <a:off x="7124779" y="2742449"/>
                <a:ext cx="259659" cy="2884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47" h="21600" extrusionOk="0">
                    <a:moveTo>
                      <a:pt x="63" y="0"/>
                    </a:moveTo>
                    <a:lnTo>
                      <a:pt x="63" y="16039"/>
                    </a:lnTo>
                    <a:cubicBezTo>
                      <a:pt x="-153" y="17374"/>
                      <a:pt x="189" y="18734"/>
                      <a:pt x="1021" y="19852"/>
                    </a:cubicBezTo>
                    <a:cubicBezTo>
                      <a:pt x="1569" y="20588"/>
                      <a:pt x="2310" y="21189"/>
                      <a:pt x="3177" y="21600"/>
                    </a:cubicBezTo>
                    <a:lnTo>
                      <a:pt x="21447" y="21600"/>
                    </a:lnTo>
                    <a:lnTo>
                      <a:pt x="21447" y="95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" name="í$ḻiḓe">
                <a:extLst>
                  <a:ext uri="{FF2B5EF4-FFF2-40B4-BE49-F238E27FC236}">
                    <a16:creationId xmlns:a16="http://schemas.microsoft.com/office/drawing/2014/main" id="{E608A222-E1D9-48AF-A4BF-D6E81699B8D5}"/>
                  </a:ext>
                </a:extLst>
              </p:cNvPr>
              <p:cNvSpPr/>
              <p:nvPr/>
            </p:nvSpPr>
            <p:spPr>
              <a:xfrm>
                <a:off x="7158046" y="3365605"/>
                <a:ext cx="189825" cy="239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332"/>
                    </a:moveTo>
                    <a:lnTo>
                      <a:pt x="6090" y="21600"/>
                    </a:lnTo>
                    <a:lnTo>
                      <a:pt x="14895" y="21600"/>
                    </a:lnTo>
                    <a:lnTo>
                      <a:pt x="21600" y="0"/>
                    </a:lnTo>
                    <a:lnTo>
                      <a:pt x="0" y="10332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1" name="iṧ1iḋè">
                <a:extLst>
                  <a:ext uri="{FF2B5EF4-FFF2-40B4-BE49-F238E27FC236}">
                    <a16:creationId xmlns:a16="http://schemas.microsoft.com/office/drawing/2014/main" id="{EA49CC1E-7555-4460-99B6-02A376EB4145}"/>
                  </a:ext>
                </a:extLst>
              </p:cNvPr>
              <p:cNvSpPr/>
              <p:nvPr/>
            </p:nvSpPr>
            <p:spPr>
              <a:xfrm>
                <a:off x="7747650" y="3157062"/>
                <a:ext cx="189825" cy="239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332"/>
                    </a:moveTo>
                    <a:lnTo>
                      <a:pt x="6090" y="21600"/>
                    </a:lnTo>
                    <a:lnTo>
                      <a:pt x="14895" y="21600"/>
                    </a:lnTo>
                    <a:lnTo>
                      <a:pt x="21600" y="0"/>
                    </a:lnTo>
                    <a:lnTo>
                      <a:pt x="0" y="10332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2" name="íṣľîdé">
                <a:extLst>
                  <a:ext uri="{FF2B5EF4-FFF2-40B4-BE49-F238E27FC236}">
                    <a16:creationId xmlns:a16="http://schemas.microsoft.com/office/drawing/2014/main" id="{AFC2A15A-2CAF-4B26-8820-71555331B122}"/>
                  </a:ext>
                </a:extLst>
              </p:cNvPr>
              <p:cNvSpPr/>
              <p:nvPr/>
            </p:nvSpPr>
            <p:spPr>
              <a:xfrm>
                <a:off x="6546000" y="2323114"/>
                <a:ext cx="1862395" cy="13186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585" y="17555"/>
                    </a:lnTo>
                    <a:cubicBezTo>
                      <a:pt x="663" y="17145"/>
                      <a:pt x="785" y="16755"/>
                      <a:pt x="947" y="16397"/>
                    </a:cubicBezTo>
                    <a:cubicBezTo>
                      <a:pt x="1176" y="15892"/>
                      <a:pt x="1480" y="15462"/>
                      <a:pt x="1838" y="15138"/>
                    </a:cubicBezTo>
                    <a:lnTo>
                      <a:pt x="21600" y="0"/>
                    </a:lnTo>
                    <a:lnTo>
                      <a:pt x="21560" y="13327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EBE9EC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3" name="ïṣḷîḋé">
                <a:extLst>
                  <a:ext uri="{FF2B5EF4-FFF2-40B4-BE49-F238E27FC236}">
                    <a16:creationId xmlns:a16="http://schemas.microsoft.com/office/drawing/2014/main" id="{DB032BAD-7E1D-45AA-8074-14B4DAB19535}"/>
                  </a:ext>
                </a:extLst>
              </p:cNvPr>
              <p:cNvSpPr/>
              <p:nvPr/>
            </p:nvSpPr>
            <p:spPr>
              <a:xfrm>
                <a:off x="7124996" y="2809035"/>
                <a:ext cx="1292379" cy="6738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3" h="21600" extrusionOk="0">
                    <a:moveTo>
                      <a:pt x="2" y="21600"/>
                    </a:moveTo>
                    <a:lnTo>
                      <a:pt x="2" y="19488"/>
                    </a:lnTo>
                    <a:cubicBezTo>
                      <a:pt x="-17" y="18804"/>
                      <a:pt x="88" y="18130"/>
                      <a:pt x="300" y="17579"/>
                    </a:cubicBezTo>
                    <a:cubicBezTo>
                      <a:pt x="464" y="17153"/>
                      <a:pt x="685" y="16819"/>
                      <a:pt x="939" y="16615"/>
                    </a:cubicBezTo>
                    <a:lnTo>
                      <a:pt x="21583" y="0"/>
                    </a:lnTo>
                  </a:path>
                </a:pathLst>
              </a:custGeom>
              <a:ln w="25400">
                <a:solidFill>
                  <a:srgbClr val="D3D2D4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4" name="ís1iḋê">
                <a:extLst>
                  <a:ext uri="{FF2B5EF4-FFF2-40B4-BE49-F238E27FC236}">
                    <a16:creationId xmlns:a16="http://schemas.microsoft.com/office/drawing/2014/main" id="{4D81A35A-70F3-46C8-886F-B26910EA6192}"/>
                  </a:ext>
                </a:extLst>
              </p:cNvPr>
              <p:cNvSpPr/>
              <p:nvPr/>
            </p:nvSpPr>
            <p:spPr>
              <a:xfrm>
                <a:off x="7548929" y="3173526"/>
                <a:ext cx="1" cy="197164"/>
              </a:xfrm>
              <a:prstGeom prst="line">
                <a:avLst/>
              </a:prstGeom>
              <a:ln w="25400">
                <a:solidFill>
                  <a:srgbClr val="D3D2D4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5" name="ïŝ1ídé">
                <a:extLst>
                  <a:ext uri="{FF2B5EF4-FFF2-40B4-BE49-F238E27FC236}">
                    <a16:creationId xmlns:a16="http://schemas.microsoft.com/office/drawing/2014/main" id="{F9C4FBE4-A933-420A-8336-F3A848304958}"/>
                  </a:ext>
                </a:extLst>
              </p:cNvPr>
              <p:cNvSpPr/>
              <p:nvPr/>
            </p:nvSpPr>
            <p:spPr>
              <a:xfrm>
                <a:off x="7950612" y="2995495"/>
                <a:ext cx="1" cy="262354"/>
              </a:xfrm>
              <a:prstGeom prst="line">
                <a:avLst/>
              </a:prstGeom>
              <a:ln w="25400">
                <a:solidFill>
                  <a:srgbClr val="D3D2D4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" name="íSliḑe">
                <a:extLst>
                  <a:ext uri="{FF2B5EF4-FFF2-40B4-BE49-F238E27FC236}">
                    <a16:creationId xmlns:a16="http://schemas.microsoft.com/office/drawing/2014/main" id="{F5EB0E9B-392C-4948-9FAD-4854F56123C4}"/>
                  </a:ext>
                </a:extLst>
              </p:cNvPr>
              <p:cNvSpPr/>
              <p:nvPr/>
            </p:nvSpPr>
            <p:spPr>
              <a:xfrm>
                <a:off x="7795486" y="4216013"/>
                <a:ext cx="801180" cy="7139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411" y="798"/>
                    </a:moveTo>
                    <a:lnTo>
                      <a:pt x="3277" y="9980"/>
                    </a:lnTo>
                    <a:cubicBezTo>
                      <a:pt x="2213" y="10656"/>
                      <a:pt x="1341" y="11655"/>
                      <a:pt x="760" y="12863"/>
                    </a:cubicBezTo>
                    <a:cubicBezTo>
                      <a:pt x="317" y="13787"/>
                      <a:pt x="57" y="14807"/>
                      <a:pt x="0" y="15854"/>
                    </a:cubicBezTo>
                    <a:lnTo>
                      <a:pt x="0" y="20589"/>
                    </a:lnTo>
                    <a:cubicBezTo>
                      <a:pt x="27" y="20866"/>
                      <a:pt x="144" y="21123"/>
                      <a:pt x="330" y="21310"/>
                    </a:cubicBezTo>
                    <a:cubicBezTo>
                      <a:pt x="509" y="21491"/>
                      <a:pt x="741" y="21594"/>
                      <a:pt x="983" y="21600"/>
                    </a:cubicBezTo>
                    <a:lnTo>
                      <a:pt x="21600" y="14621"/>
                    </a:lnTo>
                    <a:lnTo>
                      <a:pt x="21600" y="0"/>
                    </a:lnTo>
                    <a:lnTo>
                      <a:pt x="17411" y="798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7" name="iṡ1íḍè">
                <a:extLst>
                  <a:ext uri="{FF2B5EF4-FFF2-40B4-BE49-F238E27FC236}">
                    <a16:creationId xmlns:a16="http://schemas.microsoft.com/office/drawing/2014/main" id="{F9800948-918A-455B-9578-4ADDF6A72478}"/>
                  </a:ext>
                </a:extLst>
              </p:cNvPr>
              <p:cNvSpPr/>
              <p:nvPr/>
            </p:nvSpPr>
            <p:spPr>
              <a:xfrm>
                <a:off x="8634958" y="4216013"/>
                <a:ext cx="801181" cy="7139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189" y="798"/>
                    </a:moveTo>
                    <a:lnTo>
                      <a:pt x="18323" y="9980"/>
                    </a:lnTo>
                    <a:cubicBezTo>
                      <a:pt x="19387" y="10656"/>
                      <a:pt x="20259" y="11655"/>
                      <a:pt x="20840" y="12863"/>
                    </a:cubicBezTo>
                    <a:cubicBezTo>
                      <a:pt x="21283" y="13787"/>
                      <a:pt x="21543" y="14807"/>
                      <a:pt x="21600" y="15854"/>
                    </a:cubicBezTo>
                    <a:lnTo>
                      <a:pt x="21600" y="20589"/>
                    </a:lnTo>
                    <a:cubicBezTo>
                      <a:pt x="21573" y="20866"/>
                      <a:pt x="21456" y="21123"/>
                      <a:pt x="21270" y="21310"/>
                    </a:cubicBezTo>
                    <a:cubicBezTo>
                      <a:pt x="21091" y="21491"/>
                      <a:pt x="20859" y="21594"/>
                      <a:pt x="20617" y="21600"/>
                    </a:cubicBezTo>
                    <a:lnTo>
                      <a:pt x="0" y="14621"/>
                    </a:lnTo>
                    <a:lnTo>
                      <a:pt x="0" y="0"/>
                    </a:lnTo>
                    <a:lnTo>
                      <a:pt x="4189" y="798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8" name="îsḷîḋe">
                <a:extLst>
                  <a:ext uri="{FF2B5EF4-FFF2-40B4-BE49-F238E27FC236}">
                    <a16:creationId xmlns:a16="http://schemas.microsoft.com/office/drawing/2014/main" id="{E9C41DBF-39CC-47B0-AE85-85412DF18090}"/>
                  </a:ext>
                </a:extLst>
              </p:cNvPr>
              <p:cNvSpPr/>
              <p:nvPr/>
            </p:nvSpPr>
            <p:spPr>
              <a:xfrm>
                <a:off x="7801877" y="4290712"/>
                <a:ext cx="672049" cy="4516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576" y="20037"/>
                      <a:pt x="1300" y="18605"/>
                      <a:pt x="2150" y="17349"/>
                    </a:cubicBezTo>
                    <a:cubicBezTo>
                      <a:pt x="3001" y="16092"/>
                      <a:pt x="3970" y="15024"/>
                      <a:pt x="5026" y="14178"/>
                    </a:cubicBezTo>
                    <a:lnTo>
                      <a:pt x="21600" y="0"/>
                    </a:lnTo>
                  </a:path>
                </a:pathLst>
              </a:custGeom>
              <a:ln w="25400">
                <a:solidFill>
                  <a:srgbClr val="B5B4B6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9" name="ïṧḻíḓé">
                <a:extLst>
                  <a:ext uri="{FF2B5EF4-FFF2-40B4-BE49-F238E27FC236}">
                    <a16:creationId xmlns:a16="http://schemas.microsoft.com/office/drawing/2014/main" id="{4F357D9F-A7D2-4D8B-9C56-048E80DB651A}"/>
                  </a:ext>
                </a:extLst>
              </p:cNvPr>
              <p:cNvSpPr/>
              <p:nvPr/>
            </p:nvSpPr>
            <p:spPr>
              <a:xfrm>
                <a:off x="8754031" y="4290712"/>
                <a:ext cx="672118" cy="4516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21024" y="20037"/>
                      <a:pt x="20300" y="18605"/>
                      <a:pt x="19450" y="17349"/>
                    </a:cubicBezTo>
                    <a:cubicBezTo>
                      <a:pt x="18599" y="16092"/>
                      <a:pt x="17630" y="15024"/>
                      <a:pt x="16574" y="14178"/>
                    </a:cubicBezTo>
                    <a:lnTo>
                      <a:pt x="0" y="0"/>
                    </a:lnTo>
                  </a:path>
                </a:pathLst>
              </a:custGeom>
              <a:ln w="25400">
                <a:solidFill>
                  <a:srgbClr val="B5B4B6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0" name="işļidé">
                <a:extLst>
                  <a:ext uri="{FF2B5EF4-FFF2-40B4-BE49-F238E27FC236}">
                    <a16:creationId xmlns:a16="http://schemas.microsoft.com/office/drawing/2014/main" id="{FE4D2B2A-F6C7-408C-B390-975E4D3DF642}"/>
                  </a:ext>
                </a:extLst>
              </p:cNvPr>
              <p:cNvSpPr/>
              <p:nvPr/>
            </p:nvSpPr>
            <p:spPr>
              <a:xfrm>
                <a:off x="8399219" y="1028700"/>
                <a:ext cx="434745" cy="35043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89" h="21600" extrusionOk="0">
                    <a:moveTo>
                      <a:pt x="8804" y="100"/>
                    </a:moveTo>
                    <a:cubicBezTo>
                      <a:pt x="8060" y="166"/>
                      <a:pt x="7413" y="247"/>
                      <a:pt x="6794" y="331"/>
                    </a:cubicBezTo>
                    <a:cubicBezTo>
                      <a:pt x="5555" y="498"/>
                      <a:pt x="4420" y="677"/>
                      <a:pt x="3459" y="872"/>
                    </a:cubicBezTo>
                    <a:cubicBezTo>
                      <a:pt x="949" y="1383"/>
                      <a:pt x="-246" y="1981"/>
                      <a:pt x="42" y="2583"/>
                    </a:cubicBezTo>
                    <a:lnTo>
                      <a:pt x="42" y="18187"/>
                    </a:lnTo>
                    <a:cubicBezTo>
                      <a:pt x="7" y="18787"/>
                      <a:pt x="845" y="19383"/>
                      <a:pt x="2515" y="19945"/>
                    </a:cubicBezTo>
                    <a:cubicBezTo>
                      <a:pt x="4349" y="20561"/>
                      <a:pt x="7148" y="21125"/>
                      <a:pt x="10744" y="21600"/>
                    </a:cubicBezTo>
                    <a:cubicBezTo>
                      <a:pt x="14247" y="21129"/>
                      <a:pt x="16962" y="20572"/>
                      <a:pt x="18727" y="19964"/>
                    </a:cubicBezTo>
                    <a:cubicBezTo>
                      <a:pt x="20421" y="19380"/>
                      <a:pt x="21205" y="18760"/>
                      <a:pt x="21035" y="18138"/>
                    </a:cubicBezTo>
                    <a:lnTo>
                      <a:pt x="21035" y="2541"/>
                    </a:lnTo>
                    <a:cubicBezTo>
                      <a:pt x="21354" y="1955"/>
                      <a:pt x="20265" y="1369"/>
                      <a:pt x="17913" y="863"/>
                    </a:cubicBezTo>
                    <a:cubicBezTo>
                      <a:pt x="17038" y="675"/>
                      <a:pt x="15998" y="500"/>
                      <a:pt x="14879" y="334"/>
                    </a:cubicBezTo>
                    <a:cubicBezTo>
                      <a:pt x="14319" y="251"/>
                      <a:pt x="13737" y="169"/>
                      <a:pt x="13045" y="104"/>
                    </a:cubicBezTo>
                    <a:cubicBezTo>
                      <a:pt x="12412" y="45"/>
                      <a:pt x="11698" y="1"/>
                      <a:pt x="10935" y="0"/>
                    </a:cubicBezTo>
                    <a:cubicBezTo>
                      <a:pt x="10173" y="0"/>
                      <a:pt x="9452" y="43"/>
                      <a:pt x="8804" y="100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" name="iSļïḋe">
                <a:extLst>
                  <a:ext uri="{FF2B5EF4-FFF2-40B4-BE49-F238E27FC236}">
                    <a16:creationId xmlns:a16="http://schemas.microsoft.com/office/drawing/2014/main" id="{8CF0AE2C-4B70-4B8E-8494-7E811FB356F3}"/>
                  </a:ext>
                </a:extLst>
              </p:cNvPr>
              <p:cNvSpPr/>
              <p:nvPr/>
            </p:nvSpPr>
            <p:spPr>
              <a:xfrm>
                <a:off x="8583847" y="4044269"/>
                <a:ext cx="65506" cy="9741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3433" y="0"/>
                      <a:pt x="15079" y="0"/>
                      <a:pt x="16666" y="32"/>
                    </a:cubicBezTo>
                    <a:cubicBezTo>
                      <a:pt x="17724" y="55"/>
                      <a:pt x="18668" y="94"/>
                      <a:pt x="19433" y="146"/>
                    </a:cubicBezTo>
                    <a:cubicBezTo>
                      <a:pt x="20199" y="197"/>
                      <a:pt x="20786" y="261"/>
                      <a:pt x="21131" y="332"/>
                    </a:cubicBezTo>
                    <a:cubicBezTo>
                      <a:pt x="21365" y="385"/>
                      <a:pt x="21483" y="439"/>
                      <a:pt x="21541" y="503"/>
                    </a:cubicBezTo>
                    <a:cubicBezTo>
                      <a:pt x="21600" y="566"/>
                      <a:pt x="21600" y="638"/>
                      <a:pt x="21600" y="726"/>
                    </a:cubicBezTo>
                    <a:lnTo>
                      <a:pt x="21600" y="20874"/>
                    </a:lnTo>
                    <a:cubicBezTo>
                      <a:pt x="21600" y="20962"/>
                      <a:pt x="21600" y="21034"/>
                      <a:pt x="21541" y="21097"/>
                    </a:cubicBezTo>
                    <a:cubicBezTo>
                      <a:pt x="21483" y="21161"/>
                      <a:pt x="21365" y="21215"/>
                      <a:pt x="21131" y="21268"/>
                    </a:cubicBezTo>
                    <a:cubicBezTo>
                      <a:pt x="20786" y="21339"/>
                      <a:pt x="20199" y="21403"/>
                      <a:pt x="19433" y="21454"/>
                    </a:cubicBezTo>
                    <a:cubicBezTo>
                      <a:pt x="18668" y="21506"/>
                      <a:pt x="17724" y="21545"/>
                      <a:pt x="16666" y="21568"/>
                    </a:cubicBezTo>
                    <a:cubicBezTo>
                      <a:pt x="15079" y="21600"/>
                      <a:pt x="13433" y="21600"/>
                      <a:pt x="10800" y="21600"/>
                    </a:cubicBezTo>
                    <a:cubicBezTo>
                      <a:pt x="8167" y="21600"/>
                      <a:pt x="6521" y="21600"/>
                      <a:pt x="4934" y="21568"/>
                    </a:cubicBezTo>
                    <a:cubicBezTo>
                      <a:pt x="3876" y="21545"/>
                      <a:pt x="2932" y="21506"/>
                      <a:pt x="2167" y="21454"/>
                    </a:cubicBezTo>
                    <a:cubicBezTo>
                      <a:pt x="1401" y="21403"/>
                      <a:pt x="814" y="21339"/>
                      <a:pt x="469" y="21268"/>
                    </a:cubicBezTo>
                    <a:cubicBezTo>
                      <a:pt x="235" y="21215"/>
                      <a:pt x="117" y="21161"/>
                      <a:pt x="59" y="21097"/>
                    </a:cubicBezTo>
                    <a:cubicBezTo>
                      <a:pt x="0" y="21034"/>
                      <a:pt x="0" y="20962"/>
                      <a:pt x="0" y="20874"/>
                    </a:cubicBezTo>
                    <a:lnTo>
                      <a:pt x="0" y="726"/>
                    </a:lnTo>
                    <a:cubicBezTo>
                      <a:pt x="0" y="638"/>
                      <a:pt x="0" y="566"/>
                      <a:pt x="59" y="503"/>
                    </a:cubicBezTo>
                    <a:cubicBezTo>
                      <a:pt x="117" y="439"/>
                      <a:pt x="235" y="385"/>
                      <a:pt x="469" y="332"/>
                    </a:cubicBezTo>
                    <a:cubicBezTo>
                      <a:pt x="814" y="261"/>
                      <a:pt x="1401" y="197"/>
                      <a:pt x="2167" y="146"/>
                    </a:cubicBezTo>
                    <a:cubicBezTo>
                      <a:pt x="2932" y="94"/>
                      <a:pt x="3876" y="55"/>
                      <a:pt x="4934" y="32"/>
                    </a:cubicBezTo>
                    <a:cubicBezTo>
                      <a:pt x="6521" y="0"/>
                      <a:pt x="8167" y="0"/>
                      <a:pt x="10800" y="0"/>
                    </a:cubicBezTo>
                    <a:close/>
                  </a:path>
                </a:pathLst>
              </a:custGeom>
              <a:solidFill>
                <a:srgbClr val="E5E3E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2" name="íṣ1îḑê">
                <a:extLst>
                  <a:ext uri="{FF2B5EF4-FFF2-40B4-BE49-F238E27FC236}">
                    <a16:creationId xmlns:a16="http://schemas.microsoft.com/office/drawing/2014/main" id="{69D078B4-B8D2-45A4-B2F2-570962CC7B46}"/>
                  </a:ext>
                </a:extLst>
              </p:cNvPr>
              <p:cNvSpPr/>
              <p:nvPr/>
            </p:nvSpPr>
            <p:spPr>
              <a:xfrm>
                <a:off x="8440695" y="1186538"/>
                <a:ext cx="352400" cy="1386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83" extrusionOk="0">
                    <a:moveTo>
                      <a:pt x="0" y="21483"/>
                    </a:moveTo>
                    <a:cubicBezTo>
                      <a:pt x="1199" y="8970"/>
                      <a:pt x="5608" y="118"/>
                      <a:pt x="10701" y="1"/>
                    </a:cubicBezTo>
                    <a:cubicBezTo>
                      <a:pt x="15848" y="-117"/>
                      <a:pt x="20355" y="8701"/>
                      <a:pt x="21600" y="21324"/>
                    </a:cubicBezTo>
                    <a:cubicBezTo>
                      <a:pt x="18521" y="14939"/>
                      <a:pt x="14651" y="11495"/>
                      <a:pt x="10669" y="11594"/>
                    </a:cubicBezTo>
                    <a:cubicBezTo>
                      <a:pt x="6769" y="11691"/>
                      <a:pt x="3001" y="15183"/>
                      <a:pt x="0" y="21483"/>
                    </a:cubicBezTo>
                    <a:close/>
                  </a:path>
                </a:pathLst>
              </a:custGeom>
              <a:solidFill>
                <a:schemeClr val="tx2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pSp>
            <p:nvGrpSpPr>
              <p:cNvPr id="43" name="iṣ1ide">
                <a:extLst>
                  <a:ext uri="{FF2B5EF4-FFF2-40B4-BE49-F238E27FC236}">
                    <a16:creationId xmlns:a16="http://schemas.microsoft.com/office/drawing/2014/main" id="{5371BB0B-E764-40BC-9AF4-1DC78D7B1761}"/>
                  </a:ext>
                </a:extLst>
              </p:cNvPr>
              <p:cNvGrpSpPr/>
              <p:nvPr/>
            </p:nvGrpSpPr>
            <p:grpSpPr>
              <a:xfrm>
                <a:off x="8440707" y="1564747"/>
                <a:ext cx="351038" cy="2262318"/>
                <a:chOff x="0" y="0"/>
                <a:chExt cx="543321" cy="3501526"/>
              </a:xfrm>
              <a:solidFill>
                <a:schemeClr val="bg1">
                  <a:lumMod val="65000"/>
                </a:schemeClr>
              </a:solidFill>
            </p:grpSpPr>
            <p:sp>
              <p:nvSpPr>
                <p:cNvPr id="51" name="îsḷîḑe">
                  <a:extLst>
                    <a:ext uri="{FF2B5EF4-FFF2-40B4-BE49-F238E27FC236}">
                      <a16:creationId xmlns:a16="http://schemas.microsoft.com/office/drawing/2014/main" id="{D51A34AD-47AD-43E6-A753-9D6DFC3BC95E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2" name="íṡľiḑè">
                  <a:extLst>
                    <a:ext uri="{FF2B5EF4-FFF2-40B4-BE49-F238E27FC236}">
                      <a16:creationId xmlns:a16="http://schemas.microsoft.com/office/drawing/2014/main" id="{552861A4-4255-4A37-863E-CB9FAEED01E4}"/>
                    </a:ext>
                  </a:extLst>
                </p:cNvPr>
                <p:cNvSpPr/>
                <p:nvPr/>
              </p:nvSpPr>
              <p:spPr>
                <a:xfrm>
                  <a:off x="0" y="11747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3" name="îSlîdé">
                  <a:extLst>
                    <a:ext uri="{FF2B5EF4-FFF2-40B4-BE49-F238E27FC236}">
                      <a16:creationId xmlns:a16="http://schemas.microsoft.com/office/drawing/2014/main" id="{77D93BF5-82BE-4C33-984F-B142EA3A0BFE}"/>
                    </a:ext>
                  </a:extLst>
                </p:cNvPr>
                <p:cNvSpPr/>
                <p:nvPr/>
              </p:nvSpPr>
              <p:spPr>
                <a:xfrm>
                  <a:off x="0" y="23495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4" name="íṧlídè">
                  <a:extLst>
                    <a:ext uri="{FF2B5EF4-FFF2-40B4-BE49-F238E27FC236}">
                      <a16:creationId xmlns:a16="http://schemas.microsoft.com/office/drawing/2014/main" id="{5FDDADCA-8B96-4A1B-9AF8-E93E17D5FC24}"/>
                    </a:ext>
                  </a:extLst>
                </p:cNvPr>
                <p:cNvSpPr/>
                <p:nvPr/>
              </p:nvSpPr>
              <p:spPr>
                <a:xfrm>
                  <a:off x="0" y="35242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5" name="ïṧḻîdé">
                  <a:extLst>
                    <a:ext uri="{FF2B5EF4-FFF2-40B4-BE49-F238E27FC236}">
                      <a16:creationId xmlns:a16="http://schemas.microsoft.com/office/drawing/2014/main" id="{26FD53C5-4C4E-4654-B412-12BB841387BD}"/>
                    </a:ext>
                  </a:extLst>
                </p:cNvPr>
                <p:cNvSpPr/>
                <p:nvPr/>
              </p:nvSpPr>
              <p:spPr>
                <a:xfrm>
                  <a:off x="0" y="46990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6" name="ïslïḑé">
                  <a:extLst>
                    <a:ext uri="{FF2B5EF4-FFF2-40B4-BE49-F238E27FC236}">
                      <a16:creationId xmlns:a16="http://schemas.microsoft.com/office/drawing/2014/main" id="{06B5DAEA-28A3-40CF-8EED-17D07C4E0658}"/>
                    </a:ext>
                  </a:extLst>
                </p:cNvPr>
                <p:cNvSpPr/>
                <p:nvPr/>
              </p:nvSpPr>
              <p:spPr>
                <a:xfrm>
                  <a:off x="0" y="58737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7" name="ïṥľîďé">
                  <a:extLst>
                    <a:ext uri="{FF2B5EF4-FFF2-40B4-BE49-F238E27FC236}">
                      <a16:creationId xmlns:a16="http://schemas.microsoft.com/office/drawing/2014/main" id="{F6B45315-A3AD-4317-A009-06202C750D60}"/>
                    </a:ext>
                  </a:extLst>
                </p:cNvPr>
                <p:cNvSpPr/>
                <p:nvPr/>
              </p:nvSpPr>
              <p:spPr>
                <a:xfrm>
                  <a:off x="0" y="70485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8" name="isľide">
                  <a:extLst>
                    <a:ext uri="{FF2B5EF4-FFF2-40B4-BE49-F238E27FC236}">
                      <a16:creationId xmlns:a16="http://schemas.microsoft.com/office/drawing/2014/main" id="{B5E42AB6-3378-4613-AE3B-7E7F117B2215}"/>
                    </a:ext>
                  </a:extLst>
                </p:cNvPr>
                <p:cNvSpPr/>
                <p:nvPr/>
              </p:nvSpPr>
              <p:spPr>
                <a:xfrm>
                  <a:off x="0" y="82232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9" name="îšľîḋé">
                  <a:extLst>
                    <a:ext uri="{FF2B5EF4-FFF2-40B4-BE49-F238E27FC236}">
                      <a16:creationId xmlns:a16="http://schemas.microsoft.com/office/drawing/2014/main" id="{6CE12308-4ADF-4BE1-A96B-58ED19D3FED8}"/>
                    </a:ext>
                  </a:extLst>
                </p:cNvPr>
                <p:cNvSpPr/>
                <p:nvPr/>
              </p:nvSpPr>
              <p:spPr>
                <a:xfrm>
                  <a:off x="0" y="93980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0" name="î$ḻíḑé">
                  <a:extLst>
                    <a:ext uri="{FF2B5EF4-FFF2-40B4-BE49-F238E27FC236}">
                      <a16:creationId xmlns:a16="http://schemas.microsoft.com/office/drawing/2014/main" id="{08FB51DA-BFE4-49F1-A7D5-BEBEDC83FF03}"/>
                    </a:ext>
                  </a:extLst>
                </p:cNvPr>
                <p:cNvSpPr/>
                <p:nvPr/>
              </p:nvSpPr>
              <p:spPr>
                <a:xfrm>
                  <a:off x="485775" y="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1" name="iṣľïdè">
                  <a:extLst>
                    <a:ext uri="{FF2B5EF4-FFF2-40B4-BE49-F238E27FC236}">
                      <a16:creationId xmlns:a16="http://schemas.microsoft.com/office/drawing/2014/main" id="{F06759C3-6210-41A2-974D-6053048E87C2}"/>
                    </a:ext>
                  </a:extLst>
                </p:cNvPr>
                <p:cNvSpPr/>
                <p:nvPr/>
              </p:nvSpPr>
              <p:spPr>
                <a:xfrm>
                  <a:off x="485775" y="11747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2" name="iŝľîḑé">
                  <a:extLst>
                    <a:ext uri="{FF2B5EF4-FFF2-40B4-BE49-F238E27FC236}">
                      <a16:creationId xmlns:a16="http://schemas.microsoft.com/office/drawing/2014/main" id="{61A3C2C0-6FE2-4E63-B94B-E733D21850E7}"/>
                    </a:ext>
                  </a:extLst>
                </p:cNvPr>
                <p:cNvSpPr/>
                <p:nvPr/>
              </p:nvSpPr>
              <p:spPr>
                <a:xfrm>
                  <a:off x="485775" y="23495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3" name="išḻîḍe">
                  <a:extLst>
                    <a:ext uri="{FF2B5EF4-FFF2-40B4-BE49-F238E27FC236}">
                      <a16:creationId xmlns:a16="http://schemas.microsoft.com/office/drawing/2014/main" id="{4ADC0BE6-FE57-4484-A1FE-0CE525D01AA7}"/>
                    </a:ext>
                  </a:extLst>
                </p:cNvPr>
                <p:cNvSpPr/>
                <p:nvPr/>
              </p:nvSpPr>
              <p:spPr>
                <a:xfrm>
                  <a:off x="485775" y="35242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4" name="ïŝḷîďe">
                  <a:extLst>
                    <a:ext uri="{FF2B5EF4-FFF2-40B4-BE49-F238E27FC236}">
                      <a16:creationId xmlns:a16="http://schemas.microsoft.com/office/drawing/2014/main" id="{2D154C10-C848-4883-8AB6-0DD359D23BE4}"/>
                    </a:ext>
                  </a:extLst>
                </p:cNvPr>
                <p:cNvSpPr/>
                <p:nvPr/>
              </p:nvSpPr>
              <p:spPr>
                <a:xfrm>
                  <a:off x="485775" y="46990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5" name="iṩḻîḍè">
                  <a:extLst>
                    <a:ext uri="{FF2B5EF4-FFF2-40B4-BE49-F238E27FC236}">
                      <a16:creationId xmlns:a16="http://schemas.microsoft.com/office/drawing/2014/main" id="{C65EC510-C03A-49AF-B362-0E467B722A0C}"/>
                    </a:ext>
                  </a:extLst>
                </p:cNvPr>
                <p:cNvSpPr/>
                <p:nvPr/>
              </p:nvSpPr>
              <p:spPr>
                <a:xfrm>
                  <a:off x="485775" y="58737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6" name="îṥḻïḍè">
                  <a:extLst>
                    <a:ext uri="{FF2B5EF4-FFF2-40B4-BE49-F238E27FC236}">
                      <a16:creationId xmlns:a16="http://schemas.microsoft.com/office/drawing/2014/main" id="{441752C6-A9E8-4CD0-B331-80DEF40B578A}"/>
                    </a:ext>
                  </a:extLst>
                </p:cNvPr>
                <p:cNvSpPr/>
                <p:nvPr/>
              </p:nvSpPr>
              <p:spPr>
                <a:xfrm>
                  <a:off x="485775" y="70485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7" name="í$1ïḋè">
                  <a:extLst>
                    <a:ext uri="{FF2B5EF4-FFF2-40B4-BE49-F238E27FC236}">
                      <a16:creationId xmlns:a16="http://schemas.microsoft.com/office/drawing/2014/main" id="{C0D92A9C-04B1-4D9E-9830-B72418F6AE40}"/>
                    </a:ext>
                  </a:extLst>
                </p:cNvPr>
                <p:cNvSpPr/>
                <p:nvPr/>
              </p:nvSpPr>
              <p:spPr>
                <a:xfrm>
                  <a:off x="485775" y="82232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8" name="îslïḍè">
                  <a:extLst>
                    <a:ext uri="{FF2B5EF4-FFF2-40B4-BE49-F238E27FC236}">
                      <a16:creationId xmlns:a16="http://schemas.microsoft.com/office/drawing/2014/main" id="{CC7A9508-9521-4A6A-B820-104A0076D2C5}"/>
                    </a:ext>
                  </a:extLst>
                </p:cNvPr>
                <p:cNvSpPr/>
                <p:nvPr/>
              </p:nvSpPr>
              <p:spPr>
                <a:xfrm>
                  <a:off x="485775" y="93980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9" name="ïSḻïḍê">
                  <a:extLst>
                    <a:ext uri="{FF2B5EF4-FFF2-40B4-BE49-F238E27FC236}">
                      <a16:creationId xmlns:a16="http://schemas.microsoft.com/office/drawing/2014/main" id="{1B3AF3B7-720D-4218-B990-ADBA5D15215F}"/>
                    </a:ext>
                  </a:extLst>
                </p:cNvPr>
                <p:cNvSpPr/>
                <p:nvPr/>
              </p:nvSpPr>
              <p:spPr>
                <a:xfrm>
                  <a:off x="1151" y="124612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0" name="ïṩḷiḓé">
                  <a:extLst>
                    <a:ext uri="{FF2B5EF4-FFF2-40B4-BE49-F238E27FC236}">
                      <a16:creationId xmlns:a16="http://schemas.microsoft.com/office/drawing/2014/main" id="{E0B1BDDB-313D-4E55-8B08-F5B2096D2CDC}"/>
                    </a:ext>
                  </a:extLst>
                </p:cNvPr>
                <p:cNvSpPr/>
                <p:nvPr/>
              </p:nvSpPr>
              <p:spPr>
                <a:xfrm>
                  <a:off x="1151" y="136359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1" name="îṡľiďe">
                  <a:extLst>
                    <a:ext uri="{FF2B5EF4-FFF2-40B4-BE49-F238E27FC236}">
                      <a16:creationId xmlns:a16="http://schemas.microsoft.com/office/drawing/2014/main" id="{55A1BF80-8937-403E-8149-25902C8903F8}"/>
                    </a:ext>
                  </a:extLst>
                </p:cNvPr>
                <p:cNvSpPr/>
                <p:nvPr/>
              </p:nvSpPr>
              <p:spPr>
                <a:xfrm>
                  <a:off x="1151" y="148107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2" name="î$ļîḋe">
                  <a:extLst>
                    <a:ext uri="{FF2B5EF4-FFF2-40B4-BE49-F238E27FC236}">
                      <a16:creationId xmlns:a16="http://schemas.microsoft.com/office/drawing/2014/main" id="{CAC0BDB9-8961-4165-911F-0C9F0C606F78}"/>
                    </a:ext>
                  </a:extLst>
                </p:cNvPr>
                <p:cNvSpPr/>
                <p:nvPr/>
              </p:nvSpPr>
              <p:spPr>
                <a:xfrm>
                  <a:off x="1151" y="159854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3" name="işľíďê">
                  <a:extLst>
                    <a:ext uri="{FF2B5EF4-FFF2-40B4-BE49-F238E27FC236}">
                      <a16:creationId xmlns:a16="http://schemas.microsoft.com/office/drawing/2014/main" id="{0335106A-7888-4C4A-9365-476BB692EEF1}"/>
                    </a:ext>
                  </a:extLst>
                </p:cNvPr>
                <p:cNvSpPr/>
                <p:nvPr/>
              </p:nvSpPr>
              <p:spPr>
                <a:xfrm>
                  <a:off x="1151" y="171602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4" name="ï$ḻíďè">
                  <a:extLst>
                    <a:ext uri="{FF2B5EF4-FFF2-40B4-BE49-F238E27FC236}">
                      <a16:creationId xmlns:a16="http://schemas.microsoft.com/office/drawing/2014/main" id="{CC591EA0-ADBB-4A89-A916-D7E546E7EFEF}"/>
                    </a:ext>
                  </a:extLst>
                </p:cNvPr>
                <p:cNvSpPr/>
                <p:nvPr/>
              </p:nvSpPr>
              <p:spPr>
                <a:xfrm>
                  <a:off x="1151" y="183349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5" name="íṧ1ïďê">
                  <a:extLst>
                    <a:ext uri="{FF2B5EF4-FFF2-40B4-BE49-F238E27FC236}">
                      <a16:creationId xmlns:a16="http://schemas.microsoft.com/office/drawing/2014/main" id="{804C00D7-6C77-4A4B-B54A-29B9107B1346}"/>
                    </a:ext>
                  </a:extLst>
                </p:cNvPr>
                <p:cNvSpPr/>
                <p:nvPr/>
              </p:nvSpPr>
              <p:spPr>
                <a:xfrm>
                  <a:off x="1151" y="195097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6" name="î$ľíḍê">
                  <a:extLst>
                    <a:ext uri="{FF2B5EF4-FFF2-40B4-BE49-F238E27FC236}">
                      <a16:creationId xmlns:a16="http://schemas.microsoft.com/office/drawing/2014/main" id="{77318D07-AF75-4123-946F-84842A25B9E1}"/>
                    </a:ext>
                  </a:extLst>
                </p:cNvPr>
                <p:cNvSpPr/>
                <p:nvPr/>
              </p:nvSpPr>
              <p:spPr>
                <a:xfrm>
                  <a:off x="1151" y="206844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7" name="iṥlide">
                  <a:extLst>
                    <a:ext uri="{FF2B5EF4-FFF2-40B4-BE49-F238E27FC236}">
                      <a16:creationId xmlns:a16="http://schemas.microsoft.com/office/drawing/2014/main" id="{E1C8181C-4287-4F34-86DF-DFB5B0ED2490}"/>
                    </a:ext>
                  </a:extLst>
                </p:cNvPr>
                <p:cNvSpPr/>
                <p:nvPr/>
              </p:nvSpPr>
              <p:spPr>
                <a:xfrm>
                  <a:off x="1151" y="218592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8" name="ïsḷïďè">
                  <a:extLst>
                    <a:ext uri="{FF2B5EF4-FFF2-40B4-BE49-F238E27FC236}">
                      <a16:creationId xmlns:a16="http://schemas.microsoft.com/office/drawing/2014/main" id="{2FA360D7-602F-4613-B760-E66BA2CA9488}"/>
                    </a:ext>
                  </a:extLst>
                </p:cNvPr>
                <p:cNvSpPr/>
                <p:nvPr/>
              </p:nvSpPr>
              <p:spPr>
                <a:xfrm>
                  <a:off x="486926" y="124612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9" name="íṣļïḋé">
                  <a:extLst>
                    <a:ext uri="{FF2B5EF4-FFF2-40B4-BE49-F238E27FC236}">
                      <a16:creationId xmlns:a16="http://schemas.microsoft.com/office/drawing/2014/main" id="{8EBAA057-DD8C-46AD-A6A9-855FF19A1778}"/>
                    </a:ext>
                  </a:extLst>
                </p:cNvPr>
                <p:cNvSpPr/>
                <p:nvPr/>
              </p:nvSpPr>
              <p:spPr>
                <a:xfrm>
                  <a:off x="486926" y="136359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80" name="î$ļiḓe">
                  <a:extLst>
                    <a:ext uri="{FF2B5EF4-FFF2-40B4-BE49-F238E27FC236}">
                      <a16:creationId xmlns:a16="http://schemas.microsoft.com/office/drawing/2014/main" id="{BEFA4E2F-DEEE-4EEE-875F-478C6565CC5E}"/>
                    </a:ext>
                  </a:extLst>
                </p:cNvPr>
                <p:cNvSpPr/>
                <p:nvPr/>
              </p:nvSpPr>
              <p:spPr>
                <a:xfrm>
                  <a:off x="486926" y="148107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81" name="ïŝľîďe">
                  <a:extLst>
                    <a:ext uri="{FF2B5EF4-FFF2-40B4-BE49-F238E27FC236}">
                      <a16:creationId xmlns:a16="http://schemas.microsoft.com/office/drawing/2014/main" id="{289B7BFD-1399-4DCA-9AA7-001518676A6F}"/>
                    </a:ext>
                  </a:extLst>
                </p:cNvPr>
                <p:cNvSpPr/>
                <p:nvPr/>
              </p:nvSpPr>
              <p:spPr>
                <a:xfrm>
                  <a:off x="486926" y="159854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82" name="ïŝļîḋè">
                  <a:extLst>
                    <a:ext uri="{FF2B5EF4-FFF2-40B4-BE49-F238E27FC236}">
                      <a16:creationId xmlns:a16="http://schemas.microsoft.com/office/drawing/2014/main" id="{7D1B02BB-35AB-46DF-B1FD-15384614E21E}"/>
                    </a:ext>
                  </a:extLst>
                </p:cNvPr>
                <p:cNvSpPr/>
                <p:nvPr/>
              </p:nvSpPr>
              <p:spPr>
                <a:xfrm>
                  <a:off x="486926" y="171602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83" name="íŝ1ïḑé">
                  <a:extLst>
                    <a:ext uri="{FF2B5EF4-FFF2-40B4-BE49-F238E27FC236}">
                      <a16:creationId xmlns:a16="http://schemas.microsoft.com/office/drawing/2014/main" id="{D98773E7-D0AF-41E0-B8A6-D58CC500B08C}"/>
                    </a:ext>
                  </a:extLst>
                </p:cNvPr>
                <p:cNvSpPr/>
                <p:nvPr/>
              </p:nvSpPr>
              <p:spPr>
                <a:xfrm>
                  <a:off x="486926" y="183349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84" name="îŝḻîḑe">
                  <a:extLst>
                    <a:ext uri="{FF2B5EF4-FFF2-40B4-BE49-F238E27FC236}">
                      <a16:creationId xmlns:a16="http://schemas.microsoft.com/office/drawing/2014/main" id="{09CDFDFB-0F95-46F7-8BDA-B95CFEA975C0}"/>
                    </a:ext>
                  </a:extLst>
                </p:cNvPr>
                <p:cNvSpPr/>
                <p:nvPr/>
              </p:nvSpPr>
              <p:spPr>
                <a:xfrm>
                  <a:off x="486926" y="195097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85" name="íŝḻïḑe">
                  <a:extLst>
                    <a:ext uri="{FF2B5EF4-FFF2-40B4-BE49-F238E27FC236}">
                      <a16:creationId xmlns:a16="http://schemas.microsoft.com/office/drawing/2014/main" id="{C3599C20-50A5-4627-8C11-45976E4592C5}"/>
                    </a:ext>
                  </a:extLst>
                </p:cNvPr>
                <p:cNvSpPr/>
                <p:nvPr/>
              </p:nvSpPr>
              <p:spPr>
                <a:xfrm>
                  <a:off x="486926" y="206844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86" name="íşḻiḋè">
                  <a:extLst>
                    <a:ext uri="{FF2B5EF4-FFF2-40B4-BE49-F238E27FC236}">
                      <a16:creationId xmlns:a16="http://schemas.microsoft.com/office/drawing/2014/main" id="{57771127-230D-4565-907D-66E28EC537FB}"/>
                    </a:ext>
                  </a:extLst>
                </p:cNvPr>
                <p:cNvSpPr/>
                <p:nvPr/>
              </p:nvSpPr>
              <p:spPr>
                <a:xfrm>
                  <a:off x="486926" y="218592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87" name="ï$lïďe">
                  <a:extLst>
                    <a:ext uri="{FF2B5EF4-FFF2-40B4-BE49-F238E27FC236}">
                      <a16:creationId xmlns:a16="http://schemas.microsoft.com/office/drawing/2014/main" id="{CE83B8DF-6267-42BE-A79F-9421BBCE6D88}"/>
                    </a:ext>
                  </a:extLst>
                </p:cNvPr>
                <p:cNvSpPr/>
                <p:nvPr/>
              </p:nvSpPr>
              <p:spPr>
                <a:xfrm>
                  <a:off x="1151" y="250533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88" name="ïŝliḍé">
                  <a:extLst>
                    <a:ext uri="{FF2B5EF4-FFF2-40B4-BE49-F238E27FC236}">
                      <a16:creationId xmlns:a16="http://schemas.microsoft.com/office/drawing/2014/main" id="{D1D571E7-75BB-40A5-A2E4-F2E52D12225A}"/>
                    </a:ext>
                  </a:extLst>
                </p:cNvPr>
                <p:cNvSpPr/>
                <p:nvPr/>
              </p:nvSpPr>
              <p:spPr>
                <a:xfrm>
                  <a:off x="1151" y="262280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89" name="íşļïḑe">
                  <a:extLst>
                    <a:ext uri="{FF2B5EF4-FFF2-40B4-BE49-F238E27FC236}">
                      <a16:creationId xmlns:a16="http://schemas.microsoft.com/office/drawing/2014/main" id="{EF598D11-F0CA-4869-9089-F73AE53DD95E}"/>
                    </a:ext>
                  </a:extLst>
                </p:cNvPr>
                <p:cNvSpPr/>
                <p:nvPr/>
              </p:nvSpPr>
              <p:spPr>
                <a:xfrm>
                  <a:off x="1151" y="274028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0" name="íś1iḋè">
                  <a:extLst>
                    <a:ext uri="{FF2B5EF4-FFF2-40B4-BE49-F238E27FC236}">
                      <a16:creationId xmlns:a16="http://schemas.microsoft.com/office/drawing/2014/main" id="{10875D10-A2BC-4C11-BF91-2D113F9A5B88}"/>
                    </a:ext>
                  </a:extLst>
                </p:cNvPr>
                <p:cNvSpPr/>
                <p:nvPr/>
              </p:nvSpPr>
              <p:spPr>
                <a:xfrm>
                  <a:off x="1151" y="285775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1" name="iş1íḍè">
                  <a:extLst>
                    <a:ext uri="{FF2B5EF4-FFF2-40B4-BE49-F238E27FC236}">
                      <a16:creationId xmlns:a16="http://schemas.microsoft.com/office/drawing/2014/main" id="{25349885-A844-4652-B2F7-1BA4348F975D}"/>
                    </a:ext>
                  </a:extLst>
                </p:cNvPr>
                <p:cNvSpPr/>
                <p:nvPr/>
              </p:nvSpPr>
              <p:spPr>
                <a:xfrm>
                  <a:off x="1151" y="297523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2" name="îśľîďè">
                  <a:extLst>
                    <a:ext uri="{FF2B5EF4-FFF2-40B4-BE49-F238E27FC236}">
                      <a16:creationId xmlns:a16="http://schemas.microsoft.com/office/drawing/2014/main" id="{6FEF12EF-1718-4794-9FDF-072D80BCF1D7}"/>
                    </a:ext>
                  </a:extLst>
                </p:cNvPr>
                <p:cNvSpPr/>
                <p:nvPr/>
              </p:nvSpPr>
              <p:spPr>
                <a:xfrm>
                  <a:off x="1151" y="309270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3" name="îṧḷîḓê">
                  <a:extLst>
                    <a:ext uri="{FF2B5EF4-FFF2-40B4-BE49-F238E27FC236}">
                      <a16:creationId xmlns:a16="http://schemas.microsoft.com/office/drawing/2014/main" id="{44DB92A9-9537-4804-833E-FA0E5E689A77}"/>
                    </a:ext>
                  </a:extLst>
                </p:cNvPr>
                <p:cNvSpPr/>
                <p:nvPr/>
              </p:nvSpPr>
              <p:spPr>
                <a:xfrm>
                  <a:off x="1151" y="321018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4" name="ï$líḋé">
                  <a:extLst>
                    <a:ext uri="{FF2B5EF4-FFF2-40B4-BE49-F238E27FC236}">
                      <a16:creationId xmlns:a16="http://schemas.microsoft.com/office/drawing/2014/main" id="{A2B43426-B398-417C-83B1-CF8DBEACD59F}"/>
                    </a:ext>
                  </a:extLst>
                </p:cNvPr>
                <p:cNvSpPr/>
                <p:nvPr/>
              </p:nvSpPr>
              <p:spPr>
                <a:xfrm>
                  <a:off x="1151" y="332765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5" name="îṩľïďê">
                  <a:extLst>
                    <a:ext uri="{FF2B5EF4-FFF2-40B4-BE49-F238E27FC236}">
                      <a16:creationId xmlns:a16="http://schemas.microsoft.com/office/drawing/2014/main" id="{C123BD73-2DDB-40C8-96E2-96AB662F034E}"/>
                    </a:ext>
                  </a:extLst>
                </p:cNvPr>
                <p:cNvSpPr/>
                <p:nvPr/>
              </p:nvSpPr>
              <p:spPr>
                <a:xfrm>
                  <a:off x="1151" y="344513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6" name="iŝḻïḑê">
                  <a:extLst>
                    <a:ext uri="{FF2B5EF4-FFF2-40B4-BE49-F238E27FC236}">
                      <a16:creationId xmlns:a16="http://schemas.microsoft.com/office/drawing/2014/main" id="{14A362A6-F8B9-4674-906F-93A5D9B837D4}"/>
                    </a:ext>
                  </a:extLst>
                </p:cNvPr>
                <p:cNvSpPr/>
                <p:nvPr/>
              </p:nvSpPr>
              <p:spPr>
                <a:xfrm>
                  <a:off x="486926" y="250533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7" name="iṩlïḑe">
                  <a:extLst>
                    <a:ext uri="{FF2B5EF4-FFF2-40B4-BE49-F238E27FC236}">
                      <a16:creationId xmlns:a16="http://schemas.microsoft.com/office/drawing/2014/main" id="{F8AAAEEF-2B69-45D6-BE41-ECC13FE33E10}"/>
                    </a:ext>
                  </a:extLst>
                </p:cNvPr>
                <p:cNvSpPr/>
                <p:nvPr/>
              </p:nvSpPr>
              <p:spPr>
                <a:xfrm>
                  <a:off x="486926" y="262280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8" name="iṧ1íḍê">
                  <a:extLst>
                    <a:ext uri="{FF2B5EF4-FFF2-40B4-BE49-F238E27FC236}">
                      <a16:creationId xmlns:a16="http://schemas.microsoft.com/office/drawing/2014/main" id="{712B05B9-5755-4488-BFFE-B5394F548D98}"/>
                    </a:ext>
                  </a:extLst>
                </p:cNvPr>
                <p:cNvSpPr/>
                <p:nvPr/>
              </p:nvSpPr>
              <p:spPr>
                <a:xfrm>
                  <a:off x="486926" y="274028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9" name="íŝļíḋe">
                  <a:extLst>
                    <a:ext uri="{FF2B5EF4-FFF2-40B4-BE49-F238E27FC236}">
                      <a16:creationId xmlns:a16="http://schemas.microsoft.com/office/drawing/2014/main" id="{3C51B510-4ED6-4407-A113-A89819935584}"/>
                    </a:ext>
                  </a:extLst>
                </p:cNvPr>
                <p:cNvSpPr/>
                <p:nvPr/>
              </p:nvSpPr>
              <p:spPr>
                <a:xfrm>
                  <a:off x="486926" y="285775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00" name="ïṧḷíďê">
                  <a:extLst>
                    <a:ext uri="{FF2B5EF4-FFF2-40B4-BE49-F238E27FC236}">
                      <a16:creationId xmlns:a16="http://schemas.microsoft.com/office/drawing/2014/main" id="{8CAD2671-AF28-4B6E-853C-D6E95E4B8D0D}"/>
                    </a:ext>
                  </a:extLst>
                </p:cNvPr>
                <p:cNvSpPr/>
                <p:nvPr/>
              </p:nvSpPr>
              <p:spPr>
                <a:xfrm>
                  <a:off x="486926" y="297523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01" name="ïŝľíḑe">
                  <a:extLst>
                    <a:ext uri="{FF2B5EF4-FFF2-40B4-BE49-F238E27FC236}">
                      <a16:creationId xmlns:a16="http://schemas.microsoft.com/office/drawing/2014/main" id="{B83B41F3-F98A-4EE6-9A79-BFD03A6D6F2D}"/>
                    </a:ext>
                  </a:extLst>
                </p:cNvPr>
                <p:cNvSpPr/>
                <p:nvPr/>
              </p:nvSpPr>
              <p:spPr>
                <a:xfrm>
                  <a:off x="486926" y="309270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02" name="íṣ1îḍè">
                  <a:extLst>
                    <a:ext uri="{FF2B5EF4-FFF2-40B4-BE49-F238E27FC236}">
                      <a16:creationId xmlns:a16="http://schemas.microsoft.com/office/drawing/2014/main" id="{640D9B8D-B434-4640-B8AB-44F5A08328CB}"/>
                    </a:ext>
                  </a:extLst>
                </p:cNvPr>
                <p:cNvSpPr/>
                <p:nvPr/>
              </p:nvSpPr>
              <p:spPr>
                <a:xfrm>
                  <a:off x="486926" y="321018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03" name="îšļidé">
                  <a:extLst>
                    <a:ext uri="{FF2B5EF4-FFF2-40B4-BE49-F238E27FC236}">
                      <a16:creationId xmlns:a16="http://schemas.microsoft.com/office/drawing/2014/main" id="{86761B1D-A38A-4B65-BCFE-63E7451215A9}"/>
                    </a:ext>
                  </a:extLst>
                </p:cNvPr>
                <p:cNvSpPr/>
                <p:nvPr/>
              </p:nvSpPr>
              <p:spPr>
                <a:xfrm>
                  <a:off x="486926" y="332765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04" name="îś1îḑè">
                  <a:extLst>
                    <a:ext uri="{FF2B5EF4-FFF2-40B4-BE49-F238E27FC236}">
                      <a16:creationId xmlns:a16="http://schemas.microsoft.com/office/drawing/2014/main" id="{C27AFE0F-FA24-49D0-AB49-8AD028926706}"/>
                    </a:ext>
                  </a:extLst>
                </p:cNvPr>
                <p:cNvSpPr/>
                <p:nvPr/>
              </p:nvSpPr>
              <p:spPr>
                <a:xfrm>
                  <a:off x="486926" y="344513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44" name="íŝlîdè">
                <a:extLst>
                  <a:ext uri="{FF2B5EF4-FFF2-40B4-BE49-F238E27FC236}">
                    <a16:creationId xmlns:a16="http://schemas.microsoft.com/office/drawing/2014/main" id="{6597258D-BCEF-4BD8-8213-85406FCB84C6}"/>
                  </a:ext>
                </a:extLst>
              </p:cNvPr>
              <p:cNvGrpSpPr/>
              <p:nvPr/>
            </p:nvGrpSpPr>
            <p:grpSpPr>
              <a:xfrm>
                <a:off x="9189362" y="3615910"/>
                <a:ext cx="785931" cy="766320"/>
                <a:chOff x="0" y="0"/>
                <a:chExt cx="1216418" cy="1186066"/>
              </a:xfrm>
              <a:solidFill>
                <a:schemeClr val="tx2">
                  <a:lumMod val="20000"/>
                  <a:lumOff val="80000"/>
                </a:schemeClr>
              </a:solidFill>
            </p:grpSpPr>
            <p:sp>
              <p:nvSpPr>
                <p:cNvPr id="45" name="íşľïďê">
                  <a:extLst>
                    <a:ext uri="{FF2B5EF4-FFF2-40B4-BE49-F238E27FC236}">
                      <a16:creationId xmlns:a16="http://schemas.microsoft.com/office/drawing/2014/main" id="{B7115BBC-6FC4-4B04-AEE0-E13F6613B05C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639801" cy="11860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31" h="21600" extrusionOk="0">
                      <a:moveTo>
                        <a:pt x="24" y="14080"/>
                      </a:moveTo>
                      <a:lnTo>
                        <a:pt x="17802" y="11322"/>
                      </a:lnTo>
                      <a:lnTo>
                        <a:pt x="18217" y="16238"/>
                      </a:lnTo>
                      <a:cubicBezTo>
                        <a:pt x="18211" y="16598"/>
                        <a:pt x="18327" y="16957"/>
                        <a:pt x="18559" y="17295"/>
                      </a:cubicBezTo>
                      <a:cubicBezTo>
                        <a:pt x="18669" y="17455"/>
                        <a:pt x="18805" y="17611"/>
                        <a:pt x="18965" y="17759"/>
                      </a:cubicBezTo>
                      <a:lnTo>
                        <a:pt x="13465" y="19149"/>
                      </a:lnTo>
                      <a:cubicBezTo>
                        <a:pt x="13101" y="19317"/>
                        <a:pt x="12792" y="19518"/>
                        <a:pt x="12552" y="19742"/>
                      </a:cubicBezTo>
                      <a:cubicBezTo>
                        <a:pt x="12088" y="20177"/>
                        <a:pt x="11898" y="20681"/>
                        <a:pt x="12011" y="21180"/>
                      </a:cubicBezTo>
                      <a:lnTo>
                        <a:pt x="20037" y="19614"/>
                      </a:lnTo>
                      <a:lnTo>
                        <a:pt x="20459" y="21600"/>
                      </a:lnTo>
                      <a:cubicBezTo>
                        <a:pt x="21160" y="18155"/>
                        <a:pt x="21518" y="14692"/>
                        <a:pt x="21530" y="11226"/>
                      </a:cubicBezTo>
                      <a:cubicBezTo>
                        <a:pt x="21544" y="7475"/>
                        <a:pt x="21154" y="3726"/>
                        <a:pt x="20361" y="0"/>
                      </a:cubicBezTo>
                      <a:cubicBezTo>
                        <a:pt x="19847" y="140"/>
                        <a:pt x="19403" y="345"/>
                        <a:pt x="19067" y="598"/>
                      </a:cubicBezTo>
                      <a:cubicBezTo>
                        <a:pt x="18712" y="866"/>
                        <a:pt x="18491" y="1179"/>
                        <a:pt x="18424" y="1508"/>
                      </a:cubicBezTo>
                      <a:lnTo>
                        <a:pt x="18336" y="7431"/>
                      </a:lnTo>
                      <a:lnTo>
                        <a:pt x="1541" y="11966"/>
                      </a:lnTo>
                      <a:cubicBezTo>
                        <a:pt x="1038" y="12208"/>
                        <a:pt x="639" y="12507"/>
                        <a:pt x="374" y="12842"/>
                      </a:cubicBezTo>
                      <a:cubicBezTo>
                        <a:pt x="64" y="13232"/>
                        <a:pt x="-56" y="13658"/>
                        <a:pt x="24" y="1408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6" name="íṧļídê">
                  <a:extLst>
                    <a:ext uri="{FF2B5EF4-FFF2-40B4-BE49-F238E27FC236}">
                      <a16:creationId xmlns:a16="http://schemas.microsoft.com/office/drawing/2014/main" id="{1AAC51D6-A4D0-46B2-A982-25841DD95144}"/>
                    </a:ext>
                  </a:extLst>
                </p:cNvPr>
                <p:cNvSpPr/>
                <p:nvPr/>
              </p:nvSpPr>
              <p:spPr>
                <a:xfrm>
                  <a:off x="607141" y="0"/>
                  <a:ext cx="609277" cy="118312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41" h="21600" extrusionOk="0">
                      <a:moveTo>
                        <a:pt x="21516" y="14115"/>
                      </a:moveTo>
                      <a:lnTo>
                        <a:pt x="2839" y="11350"/>
                      </a:lnTo>
                      <a:lnTo>
                        <a:pt x="2402" y="16278"/>
                      </a:lnTo>
                      <a:cubicBezTo>
                        <a:pt x="2409" y="16640"/>
                        <a:pt x="2287" y="16999"/>
                        <a:pt x="2044" y="17338"/>
                      </a:cubicBezTo>
                      <a:cubicBezTo>
                        <a:pt x="1928" y="17499"/>
                        <a:pt x="1785" y="17655"/>
                        <a:pt x="1616" y="17803"/>
                      </a:cubicBezTo>
                      <a:lnTo>
                        <a:pt x="7395" y="19196"/>
                      </a:lnTo>
                      <a:cubicBezTo>
                        <a:pt x="7778" y="19365"/>
                        <a:pt x="8102" y="19566"/>
                        <a:pt x="8354" y="19791"/>
                      </a:cubicBezTo>
                      <a:cubicBezTo>
                        <a:pt x="8841" y="20227"/>
                        <a:pt x="9041" y="20733"/>
                        <a:pt x="8922" y="21232"/>
                      </a:cubicBezTo>
                      <a:lnTo>
                        <a:pt x="490" y="19662"/>
                      </a:lnTo>
                      <a:lnTo>
                        <a:pt x="14" y="21600"/>
                      </a:lnTo>
                      <a:lnTo>
                        <a:pt x="0" y="0"/>
                      </a:lnTo>
                      <a:cubicBezTo>
                        <a:pt x="601" y="124"/>
                        <a:pt x="1123" y="331"/>
                        <a:pt x="1509" y="599"/>
                      </a:cubicBezTo>
                      <a:cubicBezTo>
                        <a:pt x="1892" y="866"/>
                        <a:pt x="2126" y="1181"/>
                        <a:pt x="2185" y="1511"/>
                      </a:cubicBezTo>
                      <a:lnTo>
                        <a:pt x="2277" y="7449"/>
                      </a:lnTo>
                      <a:lnTo>
                        <a:pt x="19922" y="11996"/>
                      </a:lnTo>
                      <a:cubicBezTo>
                        <a:pt x="20451" y="12238"/>
                        <a:pt x="20869" y="12538"/>
                        <a:pt x="21149" y="12874"/>
                      </a:cubicBezTo>
                      <a:cubicBezTo>
                        <a:pt x="21474" y="13265"/>
                        <a:pt x="21600" y="13692"/>
                        <a:pt x="21516" y="14115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7" name="ïŝlïďê">
                  <a:extLst>
                    <a:ext uri="{FF2B5EF4-FFF2-40B4-BE49-F238E27FC236}">
                      <a16:creationId xmlns:a16="http://schemas.microsoft.com/office/drawing/2014/main" id="{22021781-BA8E-40BE-8111-42E2D90928C3}"/>
                    </a:ext>
                  </a:extLst>
                </p:cNvPr>
                <p:cNvSpPr/>
                <p:nvPr/>
              </p:nvSpPr>
              <p:spPr>
                <a:xfrm>
                  <a:off x="161377" y="507296"/>
                  <a:ext cx="68570" cy="1657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0"/>
                      </a:moveTo>
                      <a:lnTo>
                        <a:pt x="10800" y="0"/>
                      </a:lnTo>
                      <a:cubicBezTo>
                        <a:pt x="13782" y="0"/>
                        <a:pt x="16482" y="500"/>
                        <a:pt x="18437" y="1309"/>
                      </a:cubicBezTo>
                      <a:cubicBezTo>
                        <a:pt x="20391" y="2117"/>
                        <a:pt x="21600" y="3234"/>
                        <a:pt x="21600" y="4468"/>
                      </a:cubicBezTo>
                      <a:lnTo>
                        <a:pt x="21600" y="4468"/>
                      </a:lnTo>
                      <a:lnTo>
                        <a:pt x="21600" y="17132"/>
                      </a:lnTo>
                      <a:lnTo>
                        <a:pt x="21600" y="17132"/>
                      </a:lnTo>
                      <a:cubicBezTo>
                        <a:pt x="21600" y="18366"/>
                        <a:pt x="20391" y="19483"/>
                        <a:pt x="18437" y="20291"/>
                      </a:cubicBezTo>
                      <a:cubicBezTo>
                        <a:pt x="16482" y="21100"/>
                        <a:pt x="13782" y="21600"/>
                        <a:pt x="10800" y="21600"/>
                      </a:cubicBezTo>
                      <a:lnTo>
                        <a:pt x="10800" y="21600"/>
                      </a:lnTo>
                      <a:lnTo>
                        <a:pt x="10800" y="21600"/>
                      </a:lnTo>
                      <a:cubicBezTo>
                        <a:pt x="7818" y="21600"/>
                        <a:pt x="5118" y="21100"/>
                        <a:pt x="3163" y="20291"/>
                      </a:cubicBezTo>
                      <a:cubicBezTo>
                        <a:pt x="1209" y="19483"/>
                        <a:pt x="0" y="18366"/>
                        <a:pt x="0" y="17132"/>
                      </a:cubicBezTo>
                      <a:lnTo>
                        <a:pt x="0" y="17132"/>
                      </a:lnTo>
                      <a:lnTo>
                        <a:pt x="0" y="4468"/>
                      </a:lnTo>
                      <a:lnTo>
                        <a:pt x="0" y="4468"/>
                      </a:lnTo>
                      <a:cubicBezTo>
                        <a:pt x="0" y="3234"/>
                        <a:pt x="1209" y="2117"/>
                        <a:pt x="3163" y="1309"/>
                      </a:cubicBezTo>
                      <a:cubicBezTo>
                        <a:pt x="5118" y="500"/>
                        <a:pt x="7818" y="0"/>
                        <a:pt x="10800" y="0"/>
                      </a:cubicBezTo>
                      <a:lnTo>
                        <a:pt x="10800" y="0"/>
                      </a:ln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48" name="îṣlíḓè">
                  <a:extLst>
                    <a:ext uri="{FF2B5EF4-FFF2-40B4-BE49-F238E27FC236}">
                      <a16:creationId xmlns:a16="http://schemas.microsoft.com/office/drawing/2014/main" id="{38C6A581-8123-4811-B0D4-00992206CD98}"/>
                    </a:ext>
                  </a:extLst>
                </p:cNvPr>
                <p:cNvSpPr/>
                <p:nvPr/>
              </p:nvSpPr>
              <p:spPr>
                <a:xfrm>
                  <a:off x="358227" y="405696"/>
                  <a:ext cx="68570" cy="1657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0"/>
                      </a:moveTo>
                      <a:lnTo>
                        <a:pt x="10800" y="0"/>
                      </a:lnTo>
                      <a:cubicBezTo>
                        <a:pt x="13782" y="0"/>
                        <a:pt x="16482" y="500"/>
                        <a:pt x="18437" y="1309"/>
                      </a:cubicBezTo>
                      <a:cubicBezTo>
                        <a:pt x="20391" y="2117"/>
                        <a:pt x="21600" y="3234"/>
                        <a:pt x="21600" y="4468"/>
                      </a:cubicBezTo>
                      <a:lnTo>
                        <a:pt x="21600" y="4468"/>
                      </a:lnTo>
                      <a:lnTo>
                        <a:pt x="21600" y="17132"/>
                      </a:lnTo>
                      <a:lnTo>
                        <a:pt x="21600" y="17132"/>
                      </a:lnTo>
                      <a:cubicBezTo>
                        <a:pt x="21600" y="18366"/>
                        <a:pt x="20391" y="19483"/>
                        <a:pt x="18437" y="20291"/>
                      </a:cubicBezTo>
                      <a:cubicBezTo>
                        <a:pt x="16482" y="21100"/>
                        <a:pt x="13782" y="21600"/>
                        <a:pt x="10800" y="21600"/>
                      </a:cubicBezTo>
                      <a:lnTo>
                        <a:pt x="10800" y="21600"/>
                      </a:lnTo>
                      <a:lnTo>
                        <a:pt x="10800" y="21600"/>
                      </a:lnTo>
                      <a:cubicBezTo>
                        <a:pt x="7818" y="21600"/>
                        <a:pt x="5118" y="21100"/>
                        <a:pt x="3163" y="20291"/>
                      </a:cubicBezTo>
                      <a:cubicBezTo>
                        <a:pt x="1209" y="19483"/>
                        <a:pt x="0" y="18366"/>
                        <a:pt x="0" y="17132"/>
                      </a:cubicBezTo>
                      <a:lnTo>
                        <a:pt x="0" y="17132"/>
                      </a:lnTo>
                      <a:lnTo>
                        <a:pt x="0" y="4468"/>
                      </a:lnTo>
                      <a:lnTo>
                        <a:pt x="0" y="4468"/>
                      </a:lnTo>
                      <a:cubicBezTo>
                        <a:pt x="0" y="3234"/>
                        <a:pt x="1209" y="2117"/>
                        <a:pt x="3163" y="1309"/>
                      </a:cubicBezTo>
                      <a:cubicBezTo>
                        <a:pt x="5118" y="500"/>
                        <a:pt x="7818" y="0"/>
                        <a:pt x="10800" y="0"/>
                      </a:cubicBezTo>
                      <a:lnTo>
                        <a:pt x="10800" y="0"/>
                      </a:ln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49" name="îṧļiḓé">
                  <a:extLst>
                    <a:ext uri="{FF2B5EF4-FFF2-40B4-BE49-F238E27FC236}">
                      <a16:creationId xmlns:a16="http://schemas.microsoft.com/office/drawing/2014/main" id="{01BE8001-866C-4316-BC35-622DCB6D55AA}"/>
                    </a:ext>
                  </a:extLst>
                </p:cNvPr>
                <p:cNvSpPr/>
                <p:nvPr/>
              </p:nvSpPr>
              <p:spPr>
                <a:xfrm>
                  <a:off x="828760" y="405696"/>
                  <a:ext cx="68569" cy="1657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0"/>
                      </a:moveTo>
                      <a:lnTo>
                        <a:pt x="10800" y="0"/>
                      </a:lnTo>
                      <a:cubicBezTo>
                        <a:pt x="13782" y="0"/>
                        <a:pt x="16482" y="500"/>
                        <a:pt x="18437" y="1309"/>
                      </a:cubicBezTo>
                      <a:cubicBezTo>
                        <a:pt x="20391" y="2117"/>
                        <a:pt x="21600" y="3234"/>
                        <a:pt x="21600" y="4468"/>
                      </a:cubicBezTo>
                      <a:lnTo>
                        <a:pt x="21600" y="4468"/>
                      </a:lnTo>
                      <a:lnTo>
                        <a:pt x="21600" y="17132"/>
                      </a:lnTo>
                      <a:lnTo>
                        <a:pt x="21600" y="17132"/>
                      </a:lnTo>
                      <a:cubicBezTo>
                        <a:pt x="21600" y="18366"/>
                        <a:pt x="20391" y="19483"/>
                        <a:pt x="18437" y="20291"/>
                      </a:cubicBezTo>
                      <a:cubicBezTo>
                        <a:pt x="16482" y="21100"/>
                        <a:pt x="13782" y="21600"/>
                        <a:pt x="10800" y="21600"/>
                      </a:cubicBezTo>
                      <a:lnTo>
                        <a:pt x="10800" y="21600"/>
                      </a:lnTo>
                      <a:lnTo>
                        <a:pt x="10800" y="21600"/>
                      </a:lnTo>
                      <a:cubicBezTo>
                        <a:pt x="7818" y="21600"/>
                        <a:pt x="5118" y="21100"/>
                        <a:pt x="3163" y="20291"/>
                      </a:cubicBezTo>
                      <a:cubicBezTo>
                        <a:pt x="1209" y="19483"/>
                        <a:pt x="0" y="18366"/>
                        <a:pt x="0" y="17132"/>
                      </a:cubicBezTo>
                      <a:lnTo>
                        <a:pt x="0" y="17132"/>
                      </a:lnTo>
                      <a:lnTo>
                        <a:pt x="0" y="4468"/>
                      </a:lnTo>
                      <a:lnTo>
                        <a:pt x="0" y="4468"/>
                      </a:lnTo>
                      <a:cubicBezTo>
                        <a:pt x="0" y="3234"/>
                        <a:pt x="1209" y="2117"/>
                        <a:pt x="3163" y="1309"/>
                      </a:cubicBezTo>
                      <a:cubicBezTo>
                        <a:pt x="5118" y="500"/>
                        <a:pt x="7818" y="0"/>
                        <a:pt x="10800" y="0"/>
                      </a:cubicBezTo>
                      <a:lnTo>
                        <a:pt x="10800" y="0"/>
                      </a:ln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0" name="ï$1idé">
                  <a:extLst>
                    <a:ext uri="{FF2B5EF4-FFF2-40B4-BE49-F238E27FC236}">
                      <a16:creationId xmlns:a16="http://schemas.microsoft.com/office/drawing/2014/main" id="{E9F47E68-EB7C-4453-9756-39C387193B68}"/>
                    </a:ext>
                  </a:extLst>
                </p:cNvPr>
                <p:cNvSpPr/>
                <p:nvPr/>
              </p:nvSpPr>
              <p:spPr>
                <a:xfrm>
                  <a:off x="1020581" y="509091"/>
                  <a:ext cx="68569" cy="1657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0"/>
                      </a:moveTo>
                      <a:lnTo>
                        <a:pt x="10800" y="0"/>
                      </a:lnTo>
                      <a:cubicBezTo>
                        <a:pt x="13782" y="0"/>
                        <a:pt x="16482" y="500"/>
                        <a:pt x="18437" y="1309"/>
                      </a:cubicBezTo>
                      <a:cubicBezTo>
                        <a:pt x="20391" y="2117"/>
                        <a:pt x="21600" y="3234"/>
                        <a:pt x="21600" y="4468"/>
                      </a:cubicBezTo>
                      <a:lnTo>
                        <a:pt x="21600" y="4468"/>
                      </a:lnTo>
                      <a:lnTo>
                        <a:pt x="21600" y="17132"/>
                      </a:lnTo>
                      <a:lnTo>
                        <a:pt x="21600" y="17132"/>
                      </a:lnTo>
                      <a:cubicBezTo>
                        <a:pt x="21600" y="18366"/>
                        <a:pt x="20391" y="19483"/>
                        <a:pt x="18437" y="20291"/>
                      </a:cubicBezTo>
                      <a:cubicBezTo>
                        <a:pt x="16482" y="21100"/>
                        <a:pt x="13782" y="21600"/>
                        <a:pt x="10800" y="21600"/>
                      </a:cubicBezTo>
                      <a:lnTo>
                        <a:pt x="10800" y="21600"/>
                      </a:lnTo>
                      <a:lnTo>
                        <a:pt x="10800" y="21600"/>
                      </a:lnTo>
                      <a:cubicBezTo>
                        <a:pt x="7818" y="21600"/>
                        <a:pt x="5118" y="21100"/>
                        <a:pt x="3163" y="20291"/>
                      </a:cubicBezTo>
                      <a:cubicBezTo>
                        <a:pt x="1209" y="19483"/>
                        <a:pt x="0" y="18366"/>
                        <a:pt x="0" y="17132"/>
                      </a:cubicBezTo>
                      <a:lnTo>
                        <a:pt x="0" y="17132"/>
                      </a:lnTo>
                      <a:lnTo>
                        <a:pt x="0" y="4468"/>
                      </a:lnTo>
                      <a:lnTo>
                        <a:pt x="0" y="4468"/>
                      </a:lnTo>
                      <a:cubicBezTo>
                        <a:pt x="0" y="3234"/>
                        <a:pt x="1209" y="2117"/>
                        <a:pt x="3163" y="1309"/>
                      </a:cubicBezTo>
                      <a:cubicBezTo>
                        <a:pt x="5118" y="500"/>
                        <a:pt x="7818" y="0"/>
                        <a:pt x="10800" y="0"/>
                      </a:cubicBezTo>
                      <a:lnTo>
                        <a:pt x="10800" y="0"/>
                      </a:ln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</p:grpSp>
        </p:grpSp>
        <p:sp>
          <p:nvSpPr>
            <p:cNvPr id="5" name="ïṣļíḍé">
              <a:extLst>
                <a:ext uri="{FF2B5EF4-FFF2-40B4-BE49-F238E27FC236}">
                  <a16:creationId xmlns:a16="http://schemas.microsoft.com/office/drawing/2014/main" id="{64CA59DB-8FFD-4320-989B-362FBE4C1954}"/>
                </a:ext>
              </a:extLst>
            </p:cNvPr>
            <p:cNvSpPr/>
            <p:nvPr/>
          </p:nvSpPr>
          <p:spPr>
            <a:xfrm>
              <a:off x="0" y="4932518"/>
              <a:ext cx="12192000" cy="1925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765" extrusionOk="0">
                  <a:moveTo>
                    <a:pt x="21600" y="19633"/>
                  </a:moveTo>
                  <a:lnTo>
                    <a:pt x="21600" y="4678"/>
                  </a:lnTo>
                  <a:cubicBezTo>
                    <a:pt x="21519" y="5200"/>
                    <a:pt x="21450" y="5778"/>
                    <a:pt x="21394" y="6397"/>
                  </a:cubicBezTo>
                  <a:cubicBezTo>
                    <a:pt x="21326" y="7134"/>
                    <a:pt x="21278" y="7922"/>
                    <a:pt x="21250" y="8739"/>
                  </a:cubicBezTo>
                  <a:cubicBezTo>
                    <a:pt x="20732" y="6146"/>
                    <a:pt x="20024" y="5226"/>
                    <a:pt x="19365" y="6289"/>
                  </a:cubicBezTo>
                  <a:cubicBezTo>
                    <a:pt x="18691" y="7375"/>
                    <a:pt x="18159" y="10379"/>
                    <a:pt x="17955" y="14256"/>
                  </a:cubicBezTo>
                  <a:cubicBezTo>
                    <a:pt x="17634" y="12696"/>
                    <a:pt x="17199" y="12181"/>
                    <a:pt x="16798" y="12887"/>
                  </a:cubicBezTo>
                  <a:cubicBezTo>
                    <a:pt x="16407" y="13575"/>
                    <a:pt x="16100" y="15338"/>
                    <a:pt x="15978" y="17597"/>
                  </a:cubicBezTo>
                  <a:cubicBezTo>
                    <a:pt x="15803" y="16521"/>
                    <a:pt x="15571" y="15813"/>
                    <a:pt x="15318" y="15584"/>
                  </a:cubicBezTo>
                  <a:cubicBezTo>
                    <a:pt x="15024" y="15317"/>
                    <a:pt x="14722" y="15720"/>
                    <a:pt x="14477" y="16708"/>
                  </a:cubicBezTo>
                  <a:cubicBezTo>
                    <a:pt x="14291" y="14758"/>
                    <a:pt x="14004" y="13198"/>
                    <a:pt x="13655" y="12253"/>
                  </a:cubicBezTo>
                  <a:cubicBezTo>
                    <a:pt x="13039" y="10580"/>
                    <a:pt x="12315" y="10968"/>
                    <a:pt x="11762" y="13266"/>
                  </a:cubicBezTo>
                  <a:cubicBezTo>
                    <a:pt x="11578" y="11890"/>
                    <a:pt x="11312" y="10963"/>
                    <a:pt x="11015" y="10670"/>
                  </a:cubicBezTo>
                  <a:cubicBezTo>
                    <a:pt x="10742" y="10401"/>
                    <a:pt x="10462" y="10688"/>
                    <a:pt x="10221" y="11483"/>
                  </a:cubicBezTo>
                  <a:cubicBezTo>
                    <a:pt x="10170" y="7291"/>
                    <a:pt x="9751" y="3546"/>
                    <a:pt x="9112" y="1556"/>
                  </a:cubicBezTo>
                  <a:cubicBezTo>
                    <a:pt x="8023" y="-1835"/>
                    <a:pt x="6666" y="498"/>
                    <a:pt x="6072" y="6781"/>
                  </a:cubicBezTo>
                  <a:cubicBezTo>
                    <a:pt x="5812" y="5146"/>
                    <a:pt x="5436" y="4296"/>
                    <a:pt x="5053" y="4477"/>
                  </a:cubicBezTo>
                  <a:cubicBezTo>
                    <a:pt x="4640" y="4672"/>
                    <a:pt x="4271" y="6034"/>
                    <a:pt x="4065" y="8117"/>
                  </a:cubicBezTo>
                  <a:cubicBezTo>
                    <a:pt x="3794" y="6709"/>
                    <a:pt x="3446" y="5902"/>
                    <a:pt x="3082" y="5841"/>
                  </a:cubicBezTo>
                  <a:cubicBezTo>
                    <a:pt x="2707" y="5778"/>
                    <a:pt x="2342" y="6506"/>
                    <a:pt x="2053" y="7890"/>
                  </a:cubicBezTo>
                  <a:cubicBezTo>
                    <a:pt x="1856" y="5787"/>
                    <a:pt x="1565" y="4032"/>
                    <a:pt x="1210" y="2809"/>
                  </a:cubicBezTo>
                  <a:cubicBezTo>
                    <a:pt x="848" y="1560"/>
                    <a:pt x="433" y="914"/>
                    <a:pt x="11" y="942"/>
                  </a:cubicBezTo>
                  <a:lnTo>
                    <a:pt x="0" y="19765"/>
                  </a:lnTo>
                  <a:lnTo>
                    <a:pt x="21600" y="19633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algn="ctr">
                <a:defRPr sz="3200" cap="none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" name="î$ḷîḍè">
              <a:extLst>
                <a:ext uri="{FF2B5EF4-FFF2-40B4-BE49-F238E27FC236}">
                  <a16:creationId xmlns:a16="http://schemas.microsoft.com/office/drawing/2014/main" id="{1764028D-956A-4356-9A8E-7D77B536A393}"/>
                </a:ext>
              </a:extLst>
            </p:cNvPr>
            <p:cNvSpPr/>
            <p:nvPr/>
          </p:nvSpPr>
          <p:spPr>
            <a:xfrm>
              <a:off x="687280" y="1572106"/>
              <a:ext cx="5010461" cy="5001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anchor="t" anchorCtr="0">
              <a:normAutofit fontScale="85000" lnSpcReduction="10000"/>
            </a:bodyPr>
            <a:lstStyle/>
            <a:p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  本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项目是基于</a:t>
              </a:r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maven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的</a:t>
              </a:r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SSM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框架的新闻网站。</a:t>
              </a:r>
              <a:endParaRPr lang="en-US" altLang="zh-CN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  </a:t>
              </a:r>
              <a:r>
                <a:rPr lang="zh-CN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本</a:t>
              </a:r>
              <a:r>
                <a:rPr lang="zh-CN" altLang="zh-CN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次开发</a:t>
              </a:r>
              <a:r>
                <a:rPr lang="zh-CN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目的为开发出一个功能完整、全面的新闻网站，能够提供各种方面与分类的新闻以供大家在短时间内浏览时事</a:t>
              </a:r>
              <a:r>
                <a:rPr lang="zh-CN" altLang="zh-CN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。</a:t>
              </a:r>
              <a:endPara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新闻网站的用户可以分为三类</a:t>
              </a:r>
              <a:r>
                <a:rPr lang="en-US" altLang="zh-CN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—</a:t>
              </a:r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普通用户、编辑和管理员。</a:t>
              </a:r>
              <a:endPara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lang="en-US" altLang="zh-CN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用户注册默认身份设置为普通用户。普通用户通过登录可以登录到新闻首页查看新闻。导航栏有修改个人信息、修改密码、申请成为编辑（需管理员审核才可以成为编辑）、查看自己的评论和注销功能，并可以在新闻分类导航栏中按分类自由查看新闻，并点击进入阅读页面，还可以对新闻进行评论。除此外还可以查找新闻。</a:t>
              </a:r>
              <a:endPara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lang="en-US" altLang="zh-CN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编辑即为可以添加新闻报道的普通用户。除了以上功能外，还有添加新闻和我的新闻的功能（编辑添加新闻后需要管理员审核后才可以显示在对应的新闻分类中），对应地也可以自由浏览新闻和查看自己的评论。除此外还可以查找新闻。</a:t>
              </a:r>
              <a:endPara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lang="en-US" altLang="zh-CN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管理员的页面分为后台和前台。后台页面可以管理用户、新闻、评论。管理用户可以对用户增删查改和拉黑（无法登陆，状态变为黑名单）并可审核想成为编辑的普通用户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（通过或拒绝</a:t>
              </a:r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）。新闻管理也可以对所有新闻进行增删查改并审核编辑发表的新闻（通过或拒绝）。评论管理只可以查看评论或删除评论。管理员也可以访问新闻页面，自由浏览新闻，但无权评论。</a:t>
              </a:r>
              <a:endPara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en-US" altLang="zh-CN" sz="1100" dirty="0"/>
                <a:t> </a:t>
              </a:r>
              <a:r>
                <a:rPr lang="en-US" altLang="zh-CN" sz="1100" dirty="0" smtClean="0"/>
                <a:t> </a:t>
              </a:r>
              <a:endParaRPr lang="en-US" altLang="zh-CN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6461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项目</a:t>
            </a:r>
            <a:r>
              <a:rPr lang="zh-CN" altLang="en-US" dirty="0" smtClean="0"/>
              <a:t>展示</a:t>
            </a:r>
            <a:r>
              <a:rPr lang="en-US" altLang="zh-CN" dirty="0" smtClean="0"/>
              <a:t>-</a:t>
            </a:r>
            <a:r>
              <a:rPr lang="zh-CN" altLang="en-US" dirty="0" smtClean="0"/>
              <a:t>普通用户</a:t>
            </a:r>
            <a:endParaRPr lang="zh-CN" altLang="en-US" b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zh-CN" altLang="en-US" dirty="0" smtClean="0"/>
              <a:t>登录注册，</a:t>
            </a:r>
            <a:endParaRPr lang="en-US" altLang="zh-CN" dirty="0" smtClean="0"/>
          </a:p>
          <a:p>
            <a:pPr lvl="0">
              <a:lnSpc>
                <a:spcPct val="100000"/>
              </a:lnSpc>
            </a:pPr>
            <a:r>
              <a:rPr lang="zh-CN" altLang="en-US" dirty="0" smtClean="0"/>
              <a:t>新闻查看，新闻评论，新闻编辑与审核。</a:t>
            </a:r>
            <a:endParaRPr lang="zh-CN" altLang="en-US" dirty="0"/>
          </a:p>
        </p:txBody>
      </p:sp>
      <p:pic>
        <p:nvPicPr>
          <p:cNvPr id="8" name="图片占位符 49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63" b="37163"/>
          <a:stretch/>
        </p:blipFill>
        <p:spPr/>
      </p:pic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669925" y="1123949"/>
            <a:ext cx="2967355" cy="349885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1641844" y="2320651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93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88" y="1302706"/>
            <a:ext cx="6000945" cy="325913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6839" y="1368713"/>
            <a:ext cx="6732361" cy="319312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160" y="3332480"/>
            <a:ext cx="6146800" cy="338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71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61" y="1544320"/>
            <a:ext cx="7273526" cy="377536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86" y="5577579"/>
            <a:ext cx="7266667" cy="90476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601" y="1381044"/>
            <a:ext cx="8026122" cy="373902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611" y="1246234"/>
            <a:ext cx="8141918" cy="407345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429" y="891878"/>
            <a:ext cx="8489571" cy="402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101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68" y="1432560"/>
            <a:ext cx="6475052" cy="35661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939890"/>
            <a:ext cx="6898639" cy="36887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1" y="2326754"/>
            <a:ext cx="5252720" cy="423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14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e7479ab8-22d3-4b52-b6a7-697b951eacb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ae99c3c6-276f-476b-bce0-0a4fb3ef299d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c448ca72-daa5-4b7b-accd-76a4db21f31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af738c60-f0de-49fa-98b5-0eaa980fdd6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d93c8c70-9aae-4d44-ac2c-b689a504a1b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d683843d-2e0c-4c5d-9056-2740c6075df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59df881-8cc8-46be-80f7-ab3769919d2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d47db05-77a5-4915-8729-7e3a5a8666f1"/>
</p:tagLst>
</file>

<file path=ppt/theme/theme1.xml><?xml version="1.0" encoding="utf-8"?>
<a:theme xmlns:a="http://schemas.openxmlformats.org/drawingml/2006/main" name="主题5">
  <a:themeElements>
    <a:clrScheme name="自定义 19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354A5D"/>
      </a:accent1>
      <a:accent2>
        <a:srgbClr val="E66C22"/>
      </a:accent2>
      <a:accent3>
        <a:srgbClr val="808080"/>
      </a:accent3>
      <a:accent4>
        <a:srgbClr val="A48775"/>
      </a:accent4>
      <a:accent5>
        <a:srgbClr val="B1ACA9"/>
      </a:accent5>
      <a:accent6>
        <a:srgbClr val="CCC2BC"/>
      </a:accent6>
      <a:hlink>
        <a:srgbClr val="354A5D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19">
    <a:dk1>
      <a:srgbClr val="000000"/>
    </a:dk1>
    <a:lt1>
      <a:srgbClr val="FFFFFF"/>
    </a:lt1>
    <a:dk2>
      <a:srgbClr val="778495"/>
    </a:dk2>
    <a:lt2>
      <a:srgbClr val="F0F0F0"/>
    </a:lt2>
    <a:accent1>
      <a:srgbClr val="354A5D"/>
    </a:accent1>
    <a:accent2>
      <a:srgbClr val="E66C22"/>
    </a:accent2>
    <a:accent3>
      <a:srgbClr val="808080"/>
    </a:accent3>
    <a:accent4>
      <a:srgbClr val="A48775"/>
    </a:accent4>
    <a:accent5>
      <a:srgbClr val="B1ACA9"/>
    </a:accent5>
    <a:accent6>
      <a:srgbClr val="CCC2BC"/>
    </a:accent6>
    <a:hlink>
      <a:srgbClr val="354A5D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19">
    <a:dk1>
      <a:srgbClr val="000000"/>
    </a:dk1>
    <a:lt1>
      <a:srgbClr val="FFFFFF"/>
    </a:lt1>
    <a:dk2>
      <a:srgbClr val="778495"/>
    </a:dk2>
    <a:lt2>
      <a:srgbClr val="F0F0F0"/>
    </a:lt2>
    <a:accent1>
      <a:srgbClr val="354A5D"/>
    </a:accent1>
    <a:accent2>
      <a:srgbClr val="E66C22"/>
    </a:accent2>
    <a:accent3>
      <a:srgbClr val="808080"/>
    </a:accent3>
    <a:accent4>
      <a:srgbClr val="A48775"/>
    </a:accent4>
    <a:accent5>
      <a:srgbClr val="B1ACA9"/>
    </a:accent5>
    <a:accent6>
      <a:srgbClr val="CCC2BC"/>
    </a:accent6>
    <a:hlink>
      <a:srgbClr val="354A5D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自定义 19">
    <a:dk1>
      <a:srgbClr val="000000"/>
    </a:dk1>
    <a:lt1>
      <a:srgbClr val="FFFFFF"/>
    </a:lt1>
    <a:dk2>
      <a:srgbClr val="778495"/>
    </a:dk2>
    <a:lt2>
      <a:srgbClr val="F0F0F0"/>
    </a:lt2>
    <a:accent1>
      <a:srgbClr val="354A5D"/>
    </a:accent1>
    <a:accent2>
      <a:srgbClr val="E66C22"/>
    </a:accent2>
    <a:accent3>
      <a:srgbClr val="808080"/>
    </a:accent3>
    <a:accent4>
      <a:srgbClr val="A48775"/>
    </a:accent4>
    <a:accent5>
      <a:srgbClr val="B1ACA9"/>
    </a:accent5>
    <a:accent6>
      <a:srgbClr val="CCC2BC"/>
    </a:accent6>
    <a:hlink>
      <a:srgbClr val="354A5D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自定义 19">
    <a:dk1>
      <a:srgbClr val="000000"/>
    </a:dk1>
    <a:lt1>
      <a:srgbClr val="FFFFFF"/>
    </a:lt1>
    <a:dk2>
      <a:srgbClr val="778495"/>
    </a:dk2>
    <a:lt2>
      <a:srgbClr val="F0F0F0"/>
    </a:lt2>
    <a:accent1>
      <a:srgbClr val="354A5D"/>
    </a:accent1>
    <a:accent2>
      <a:srgbClr val="E66C22"/>
    </a:accent2>
    <a:accent3>
      <a:srgbClr val="808080"/>
    </a:accent3>
    <a:accent4>
      <a:srgbClr val="A48775"/>
    </a:accent4>
    <a:accent5>
      <a:srgbClr val="B1ACA9"/>
    </a:accent5>
    <a:accent6>
      <a:srgbClr val="CCC2BC"/>
    </a:accent6>
    <a:hlink>
      <a:srgbClr val="354A5D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自定义 19">
    <a:dk1>
      <a:srgbClr val="000000"/>
    </a:dk1>
    <a:lt1>
      <a:srgbClr val="FFFFFF"/>
    </a:lt1>
    <a:dk2>
      <a:srgbClr val="778495"/>
    </a:dk2>
    <a:lt2>
      <a:srgbClr val="F0F0F0"/>
    </a:lt2>
    <a:accent1>
      <a:srgbClr val="354A5D"/>
    </a:accent1>
    <a:accent2>
      <a:srgbClr val="E66C22"/>
    </a:accent2>
    <a:accent3>
      <a:srgbClr val="808080"/>
    </a:accent3>
    <a:accent4>
      <a:srgbClr val="A48775"/>
    </a:accent4>
    <a:accent5>
      <a:srgbClr val="B1ACA9"/>
    </a:accent5>
    <a:accent6>
      <a:srgbClr val="CCC2BC"/>
    </a:accent6>
    <a:hlink>
      <a:srgbClr val="354A5D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416</TotalTime>
  <Words>1457</Words>
  <Application>Microsoft Office PowerPoint</Application>
  <PresentationFormat>宽屏</PresentationFormat>
  <Paragraphs>186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0" baseType="lpstr">
      <vt:lpstr>Arial Unicode MS</vt:lpstr>
      <vt:lpstr>JetBrains Mono</vt:lpstr>
      <vt:lpstr>阿里巴巴普惠体 M</vt:lpstr>
      <vt:lpstr>等线</vt:lpstr>
      <vt:lpstr>宋体</vt:lpstr>
      <vt:lpstr>微软雅黑</vt:lpstr>
      <vt:lpstr>微软雅黑 Light</vt:lpstr>
      <vt:lpstr>Arial</vt:lpstr>
      <vt:lpstr>Calibri</vt:lpstr>
      <vt:lpstr>Impact</vt:lpstr>
      <vt:lpstr>主题5</vt:lpstr>
      <vt:lpstr>一个即时性新闻网站，  让我们更好的了解世界</vt:lpstr>
      <vt:lpstr>PowerPoint 演示文稿</vt:lpstr>
      <vt:lpstr>项目概要</vt:lpstr>
      <vt:lpstr>1.1 Click to edit Master title style</vt:lpstr>
      <vt:lpstr>1.2 项目功能简介</vt:lpstr>
      <vt:lpstr>项目展示-普通用户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个人中心页面展示</vt:lpstr>
      <vt:lpstr>  Click to edit Master title style</vt:lpstr>
      <vt:lpstr>PowerPoint 演示文稿</vt:lpstr>
      <vt:lpstr>PowerPoint 演示文稿</vt:lpstr>
      <vt:lpstr>  新闻关键字搜索</vt:lpstr>
      <vt:lpstr>  当我搜索“登”时会发生什么</vt:lpstr>
      <vt:lpstr>  新闻提交流程</vt:lpstr>
      <vt:lpstr>项目展示-管理员</vt:lpstr>
      <vt:lpstr>如果我是一名管理员</vt:lpstr>
      <vt:lpstr>PowerPoint 演示文稿</vt:lpstr>
      <vt:lpstr>新闻管理：严格，负责！</vt:lpstr>
      <vt:lpstr>  用户管理</vt:lpstr>
      <vt:lpstr> 言论管控，构建和谐社区。</vt:lpstr>
      <vt:lpstr>项目问题与解决</vt:lpstr>
      <vt:lpstr>PowerPoint 演示文稿</vt:lpstr>
      <vt:lpstr>PowerPoint 演示文稿</vt:lpstr>
      <vt:lpstr>PowerPoint 演示文稿</vt:lpstr>
      <vt:lpstr>谢谢朋友们！ 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Caesar</cp:lastModifiedBy>
  <cp:revision>43</cp:revision>
  <cp:lastPrinted>2017-08-01T16:00:00Z</cp:lastPrinted>
  <dcterms:created xsi:type="dcterms:W3CDTF">2017-08-01T16:00:00Z</dcterms:created>
  <dcterms:modified xsi:type="dcterms:W3CDTF">2020-11-22T14:16:43Z</dcterms:modified>
  <cp:category>work report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e7479ab8-22d3-4b52-b6a7-697b951eacba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t-shyu@microsoft.com</vt:lpwstr>
  </property>
  <property fmtid="{D5CDD505-2E9C-101B-9397-08002B2CF9AE}" pid="6" name="MSIP_Label_f42aa342-8706-4288-bd11-ebb85995028c_SetDate">
    <vt:lpwstr>2018-08-21T07:28:46.4634997Z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