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CF88-A9EB-4D75-8CBA-0A12F7BCF532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9AF22-AF41-47E4-A1D5-18BB04175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32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CF88-A9EB-4D75-8CBA-0A12F7BCF532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9AF22-AF41-47E4-A1D5-18BB04175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923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CF88-A9EB-4D75-8CBA-0A12F7BCF532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9AF22-AF41-47E4-A1D5-18BB04175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339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CF88-A9EB-4D75-8CBA-0A12F7BCF532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9AF22-AF41-47E4-A1D5-18BB04175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56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CF88-A9EB-4D75-8CBA-0A12F7BCF532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9AF22-AF41-47E4-A1D5-18BB04175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191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CF88-A9EB-4D75-8CBA-0A12F7BCF532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9AF22-AF41-47E4-A1D5-18BB04175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128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CF88-A9EB-4D75-8CBA-0A12F7BCF532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9AF22-AF41-47E4-A1D5-18BB04175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35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CF88-A9EB-4D75-8CBA-0A12F7BCF532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9AF22-AF41-47E4-A1D5-18BB04175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665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CF88-A9EB-4D75-8CBA-0A12F7BCF532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9AF22-AF41-47E4-A1D5-18BB04175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902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CF88-A9EB-4D75-8CBA-0A12F7BCF532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9AF22-AF41-47E4-A1D5-18BB04175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700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CF88-A9EB-4D75-8CBA-0A12F7BCF532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9AF22-AF41-47E4-A1D5-18BB04175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699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DCF88-A9EB-4D75-8CBA-0A12F7BCF532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9AF22-AF41-47E4-A1D5-18BB04175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6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657" y="4772682"/>
            <a:ext cx="5315343" cy="2085318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8000" b="1" dirty="0" smtClean="0">
                <a:solidFill>
                  <a:srgbClr val="C00000"/>
                </a:solidFill>
              </a:rPr>
              <a:t>Award Ceremony</a:t>
            </a:r>
            <a:endParaRPr lang="zh-CN" altLang="en-US" sz="8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62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>
            <a:spLocks noGrp="1"/>
          </p:cNvSpPr>
          <p:nvPr>
            <p:ph type="title"/>
          </p:nvPr>
        </p:nvSpPr>
        <p:spPr>
          <a:xfrm>
            <a:off x="838200" y="-7378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sz="8000" b="1" dirty="0" smtClean="0">
                <a:solidFill>
                  <a:srgbClr val="C00000"/>
                </a:solidFill>
              </a:rPr>
              <a:t>Best student paper award I</a:t>
            </a:r>
            <a:endParaRPr lang="zh-CN" altLang="en-US" sz="8000" b="1" dirty="0">
              <a:solidFill>
                <a:srgbClr val="C00000"/>
              </a:solidFill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532" y="1315784"/>
            <a:ext cx="6769944" cy="5231320"/>
          </a:xfrm>
        </p:spPr>
      </p:pic>
    </p:spTree>
    <p:extLst>
      <p:ext uri="{BB962C8B-B14F-4D97-AF65-F5344CB8AC3E}">
        <p14:creationId xmlns:p14="http://schemas.microsoft.com/office/powerpoint/2010/main" val="272267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>
            <a:spLocks noGrp="1"/>
          </p:cNvSpPr>
          <p:nvPr>
            <p:ph type="title"/>
          </p:nvPr>
        </p:nvSpPr>
        <p:spPr>
          <a:xfrm>
            <a:off x="765048" y="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sz="8000" b="1" dirty="0" smtClean="0">
                <a:solidFill>
                  <a:srgbClr val="C00000"/>
                </a:solidFill>
              </a:rPr>
              <a:t>Best student paper award II</a:t>
            </a:r>
            <a:endParaRPr lang="zh-CN" altLang="en-US" sz="8000" b="1" dirty="0">
              <a:solidFill>
                <a:srgbClr val="C00000"/>
              </a:solidFill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318" y="1325563"/>
            <a:ext cx="6958456" cy="5376989"/>
          </a:xfrm>
        </p:spPr>
      </p:pic>
    </p:spTree>
    <p:extLst>
      <p:ext uri="{BB962C8B-B14F-4D97-AF65-F5344CB8AC3E}">
        <p14:creationId xmlns:p14="http://schemas.microsoft.com/office/powerpoint/2010/main" val="3506702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12</Words>
  <Application>Microsoft Office PowerPoint</Application>
  <PresentationFormat>宽屏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Award Ceremony</vt:lpstr>
      <vt:lpstr>Best student paper award I</vt:lpstr>
      <vt:lpstr>Best student paper award II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Award Ceremony</dc:title>
  <dc:creator>Windows 用户</dc:creator>
  <cp:lastModifiedBy>Windows 用户</cp:lastModifiedBy>
  <cp:revision>4</cp:revision>
  <dcterms:created xsi:type="dcterms:W3CDTF">2020-08-12T02:43:25Z</dcterms:created>
  <dcterms:modified xsi:type="dcterms:W3CDTF">2020-08-13T09:05:39Z</dcterms:modified>
</cp:coreProperties>
</file>