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A74D6-CE67-3E6F-6426-ED469832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A7539C-EADA-A9CC-0416-DCED5F4AC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EFF45-D3F9-6547-61E7-42B5AEAD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3B6-7F32-426D-87F0-F52B618DCA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003B4-2869-3A23-0AC2-728735B1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11D8C-B478-9240-C14D-EF1AFE52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4816-43A0-49D8-A87E-7CC9693CE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4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408B8-1D05-A327-EEF2-31AFCD5D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4B56CA-839C-84EA-7256-E2AA47F4B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5EAEC-BBBC-334E-045A-E12F62A6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3B6-7F32-426D-87F0-F52B618DCA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F0306-F5BB-6D12-C756-9B3CE633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A9E7F-5D32-C74D-D55C-4E28C0EC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4816-43A0-49D8-A87E-7CC9693CE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1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EED16B-0790-AF12-AAB6-0860F105D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7BB964-AC58-0A09-B69F-6B6944E1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0B64D-2476-B574-3A7B-A9CD54C5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3B6-7F32-426D-87F0-F52B618DCA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DC499-4225-56C4-670A-E75EB104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E230A-09F9-3A5A-2C1E-16A903A2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4816-43A0-49D8-A87E-7CC9693CE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69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6906F-4ECD-4D0E-2BDE-4C74544E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53A2A-7DF2-4906-27B1-A5B9C2F35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32B6A-E627-31AE-8791-23006138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3B6-7F32-426D-87F0-F52B618DCA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D1FE2-E24C-72C8-31AC-854D50DE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8B366-344D-1EDE-6E46-69D521B9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4816-43A0-49D8-A87E-7CC9693CE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13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B7FB8-E883-F72D-CE6A-D0D28FC7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69B90-0F15-DE13-248B-4ACA2E2B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D9A62-4CB2-054A-A4B9-028D3199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3B6-7F32-426D-87F0-F52B618DCA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38860-4492-745D-0C4D-8AACC835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E621B-5B07-7B9E-367B-E15CD814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4816-43A0-49D8-A87E-7CC9693CE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3F3F9-7CDB-F840-7AF7-411ACAE0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BD1C4-AA32-4697-02E5-9173DCC82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14AB98-24D2-4AD3-FC01-3767E5EE5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36FA0-E33F-2C66-99C0-16D3FC9E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3B6-7F32-426D-87F0-F52B618DCA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370C7-E850-4578-B791-8C984665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19DD3-95DC-63EE-7DAD-41547BC5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4816-43A0-49D8-A87E-7CC9693CE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7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5F241-8CF2-DA5D-0E1E-0BF4C705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FA477-E32E-3027-D214-185461C0F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011D6-A539-E9FD-66EB-CD9136884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45EA50-48D4-ECBA-1160-93010E0B9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437286-6C9F-60E3-2959-A7C9A6D6C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200BE4-DB5B-853F-7B64-DC733260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3B6-7F32-426D-87F0-F52B618DCA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6936FB-351A-3A8E-DC78-7F51E08E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3BA60-7D2A-00E0-E946-5CCAF0DB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4816-43A0-49D8-A87E-7CC9693CE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6F6CE-BDF9-A9DD-B214-397D3BF3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03A7C8-7464-6F5A-8635-9208A7C1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3B6-7F32-426D-87F0-F52B618DCA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CFC7CA-2098-63A4-CF8D-99787C59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7349CD-62B8-E81E-B21F-581A1CC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4816-43A0-49D8-A87E-7CC9693CE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6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E27066-F681-3263-D6F3-DA34CF7E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3B6-7F32-426D-87F0-F52B618DCA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B90F7-EC7C-F526-D4DE-718EB13B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52B88-B8F5-2607-638B-9B5C890E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4816-43A0-49D8-A87E-7CC9693CE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7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E9DE3-8D61-2C92-D768-8A743349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747AD-FDD9-80EB-C127-3D9698FBA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FD4236-E683-8C9F-253C-3D72CBE7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96B74-D2E0-D01F-5803-D0480679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3B6-7F32-426D-87F0-F52B618DCA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B44D9A-B176-1474-76FC-B7FB8319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858BA-6C1C-EA28-EEA3-1A195DB2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4816-43A0-49D8-A87E-7CC9693CE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9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6D486-B1FC-784D-FBD8-22C1BE85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B77FCE-1FEA-8E9E-A490-96F1C4D0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CD6F8A-94B7-70C6-4326-D8A7C6E86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86411-1E18-084F-7464-6620BC40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83B6-7F32-426D-87F0-F52B618DCA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89BC1-DDA8-9AC4-8F37-11E70F2E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68F051-97E8-27A5-3CD0-9DA4FBF0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4816-43A0-49D8-A87E-7CC9693CE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224A26-CF7B-3AF1-E1C6-04F4C845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67717-3A7D-6B8D-569B-9BCC57746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37D74-757D-72C6-E972-99FE66DA8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83B6-7F32-426D-87F0-F52B618DCA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D6A3B-0BB5-D9F2-FFDF-18BEDE038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83A01-D8E8-D4C9-DCE4-982B6805C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14816-43A0-49D8-A87E-7CC9693CE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5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E05E92A9-F8B4-85E5-D07E-8A00A8F42CE9}"/>
              </a:ext>
            </a:extLst>
          </p:cNvPr>
          <p:cNvSpPr/>
          <p:nvPr/>
        </p:nvSpPr>
        <p:spPr>
          <a:xfrm>
            <a:off x="3981450" y="1438275"/>
            <a:ext cx="1400175" cy="2257425"/>
          </a:xfrm>
          <a:prstGeom prst="flowChartMagneticDisk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8368CE3-5F52-2503-B9DD-7B05883FE546}"/>
              </a:ext>
            </a:extLst>
          </p:cNvPr>
          <p:cNvCxnSpPr>
            <a:cxnSpLocks/>
          </p:cNvCxnSpPr>
          <p:nvPr/>
        </p:nvCxnSpPr>
        <p:spPr>
          <a:xfrm>
            <a:off x="5086350" y="2162175"/>
            <a:ext cx="0" cy="14573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7F6E6061-50BD-551D-1E17-BC969BB0FF7F}"/>
              </a:ext>
            </a:extLst>
          </p:cNvPr>
          <p:cNvSpPr/>
          <p:nvPr/>
        </p:nvSpPr>
        <p:spPr>
          <a:xfrm>
            <a:off x="3981450" y="2971799"/>
            <a:ext cx="1400175" cy="72390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03CADF2-9C20-FDB5-2E95-C21FA1B20532}"/>
              </a:ext>
            </a:extLst>
          </p:cNvPr>
          <p:cNvCxnSpPr>
            <a:cxnSpLocks/>
          </p:cNvCxnSpPr>
          <p:nvPr/>
        </p:nvCxnSpPr>
        <p:spPr>
          <a:xfrm>
            <a:off x="4681537" y="1819275"/>
            <a:ext cx="0" cy="2762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770E726-C662-155F-480A-2C1213B9C56A}"/>
              </a:ext>
            </a:extLst>
          </p:cNvPr>
          <p:cNvCxnSpPr>
            <a:cxnSpLocks/>
          </p:cNvCxnSpPr>
          <p:nvPr/>
        </p:nvCxnSpPr>
        <p:spPr>
          <a:xfrm>
            <a:off x="4681537" y="1819275"/>
            <a:ext cx="404813" cy="2667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3551EE1-1411-A13E-0FA4-E0F21A7C91C7}"/>
              </a:ext>
            </a:extLst>
          </p:cNvPr>
          <p:cNvCxnSpPr>
            <a:cxnSpLocks/>
          </p:cNvCxnSpPr>
          <p:nvPr/>
        </p:nvCxnSpPr>
        <p:spPr>
          <a:xfrm>
            <a:off x="4662488" y="3352799"/>
            <a:ext cx="404813" cy="2667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F5A7CDF-2434-DF12-4419-CF79A89C7C31}"/>
              </a:ext>
            </a:extLst>
          </p:cNvPr>
          <p:cNvCxnSpPr>
            <a:stCxn id="4" idx="4"/>
          </p:cNvCxnSpPr>
          <p:nvPr/>
        </p:nvCxnSpPr>
        <p:spPr>
          <a:xfrm>
            <a:off x="5381625" y="2566988"/>
            <a:ext cx="3800475" cy="1766887"/>
          </a:xfrm>
          <a:prstGeom prst="lin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E5C00B5-15B4-5816-038B-6685351BEF16}"/>
              </a:ext>
            </a:extLst>
          </p:cNvPr>
          <p:cNvCxnSpPr>
            <a:cxnSpLocks/>
          </p:cNvCxnSpPr>
          <p:nvPr/>
        </p:nvCxnSpPr>
        <p:spPr>
          <a:xfrm>
            <a:off x="4662488" y="4558903"/>
            <a:ext cx="4519612" cy="121444"/>
          </a:xfrm>
          <a:prstGeom prst="lin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A1EA87F-D996-E60B-6B10-1679A29FDDA3}"/>
              </a:ext>
            </a:extLst>
          </p:cNvPr>
          <p:cNvCxnSpPr/>
          <p:nvPr/>
        </p:nvCxnSpPr>
        <p:spPr>
          <a:xfrm>
            <a:off x="9182100" y="4333875"/>
            <a:ext cx="0" cy="3238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0BBEE5A-9ACA-2D2B-B613-A83B2D1126FE}"/>
                  </a:ext>
                </a:extLst>
              </p:cNvPr>
              <p:cNvSpPr txBox="1"/>
              <p:nvPr/>
            </p:nvSpPr>
            <p:spPr>
              <a:xfrm>
                <a:off x="5067301" y="2282309"/>
                <a:ext cx="1571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0BBEE5A-9ACA-2D2B-B613-A83B2D112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01" y="2282309"/>
                <a:ext cx="15716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C23A47-2286-C867-2162-2148EF5E0611}"/>
                  </a:ext>
                </a:extLst>
              </p:cNvPr>
              <p:cNvSpPr txBox="1"/>
              <p:nvPr/>
            </p:nvSpPr>
            <p:spPr>
              <a:xfrm>
                <a:off x="3876674" y="4530209"/>
                <a:ext cx="1571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C23A47-2286-C867-2162-2148EF5E0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674" y="4530209"/>
                <a:ext cx="15716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1E084F9-43AA-B824-C06E-0DCBD9055EA7}"/>
                  </a:ext>
                </a:extLst>
              </p:cNvPr>
              <p:cNvSpPr txBox="1"/>
              <p:nvPr/>
            </p:nvSpPr>
            <p:spPr>
              <a:xfrm>
                <a:off x="4605338" y="4654033"/>
                <a:ext cx="1571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1E084F9-43AA-B824-C06E-0DCBD9055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38" y="4654033"/>
                <a:ext cx="15716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845C36A-58D0-ECC0-0CAA-5563D8307228}"/>
                  </a:ext>
                </a:extLst>
              </p:cNvPr>
              <p:cNvSpPr txBox="1"/>
              <p:nvPr/>
            </p:nvSpPr>
            <p:spPr>
              <a:xfrm>
                <a:off x="8458200" y="4699515"/>
                <a:ext cx="1571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845C36A-58D0-ECC0-0CAA-5563D8307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699515"/>
                <a:ext cx="15716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5E28096-E4F6-5F7B-B483-95D668EC9589}"/>
                  </a:ext>
                </a:extLst>
              </p:cNvPr>
              <p:cNvSpPr txBox="1"/>
              <p:nvPr/>
            </p:nvSpPr>
            <p:spPr>
              <a:xfrm>
                <a:off x="8567736" y="3997285"/>
                <a:ext cx="1571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5E28096-E4F6-5F7B-B483-95D668EC9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736" y="3997285"/>
                <a:ext cx="15716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F8F8BE0D-7165-F8E8-BB1D-C1473AE6547A}"/>
              </a:ext>
            </a:extLst>
          </p:cNvPr>
          <p:cNvSpPr/>
          <p:nvPr/>
        </p:nvSpPr>
        <p:spPr>
          <a:xfrm>
            <a:off x="5311378" y="2500312"/>
            <a:ext cx="145256" cy="133350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7CF16B6-7613-0032-C1C4-DB0B06A0C788}"/>
              </a:ext>
            </a:extLst>
          </p:cNvPr>
          <p:cNvCxnSpPr>
            <a:cxnSpLocks/>
          </p:cNvCxnSpPr>
          <p:nvPr/>
        </p:nvCxnSpPr>
        <p:spPr>
          <a:xfrm>
            <a:off x="5381625" y="2500312"/>
            <a:ext cx="0" cy="20812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7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2FDFAEBB-79CB-DF51-6ABA-17CD4E3D1E35}"/>
              </a:ext>
            </a:extLst>
          </p:cNvPr>
          <p:cNvSpPr/>
          <p:nvPr/>
        </p:nvSpPr>
        <p:spPr>
          <a:xfrm>
            <a:off x="5181600" y="2138362"/>
            <a:ext cx="1228725" cy="1247775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688FE26-D48D-6D67-E38E-449395CAD2DB}"/>
              </a:ext>
            </a:extLst>
          </p:cNvPr>
          <p:cNvSpPr/>
          <p:nvPr/>
        </p:nvSpPr>
        <p:spPr>
          <a:xfrm>
            <a:off x="6410325" y="2138361"/>
            <a:ext cx="1228725" cy="1247775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EBF440B0-23A9-CCF6-FA6B-D2FE597515A6}"/>
              </a:ext>
            </a:extLst>
          </p:cNvPr>
          <p:cNvSpPr/>
          <p:nvPr/>
        </p:nvSpPr>
        <p:spPr>
          <a:xfrm>
            <a:off x="5795962" y="1038225"/>
            <a:ext cx="1228725" cy="1247775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7B56F8E1-6DC7-3823-D833-C705DD62EFE2}"/>
              </a:ext>
            </a:extLst>
          </p:cNvPr>
          <p:cNvSpPr/>
          <p:nvPr/>
        </p:nvSpPr>
        <p:spPr>
          <a:xfrm>
            <a:off x="5795962" y="1662113"/>
            <a:ext cx="1228725" cy="1100137"/>
          </a:xfrm>
          <a:prstGeom prst="triangle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CF46386C-C326-105F-6957-9A24B383C60C}"/>
              </a:ext>
            </a:extLst>
          </p:cNvPr>
          <p:cNvSpPr/>
          <p:nvPr/>
        </p:nvSpPr>
        <p:spPr>
          <a:xfrm rot="10800000">
            <a:off x="5795960" y="2762248"/>
            <a:ext cx="1228725" cy="2233009"/>
          </a:xfrm>
          <a:prstGeom prst="triangle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3FE55FA2-D8E0-3DAB-82A1-E3F239CAAADF}"/>
              </a:ext>
            </a:extLst>
          </p:cNvPr>
          <p:cNvSpPr/>
          <p:nvPr/>
        </p:nvSpPr>
        <p:spPr>
          <a:xfrm rot="1799668">
            <a:off x="5226235" y="1154185"/>
            <a:ext cx="313468" cy="12696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28C77D5-B188-DA1D-2004-2F31821ECDFD}"/>
                  </a:ext>
                </a:extLst>
              </p:cNvPr>
              <p:cNvSpPr txBox="1"/>
              <p:nvPr/>
            </p:nvSpPr>
            <p:spPr>
              <a:xfrm>
                <a:off x="4857713" y="1486360"/>
                <a:ext cx="482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28C77D5-B188-DA1D-2004-2F31821E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13" y="1486360"/>
                <a:ext cx="4822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16A5351-936E-0755-71B9-6A0D3CA15FB2}"/>
                  </a:ext>
                </a:extLst>
              </p:cNvPr>
              <p:cNvSpPr txBox="1"/>
              <p:nvPr/>
            </p:nvSpPr>
            <p:spPr>
              <a:xfrm>
                <a:off x="4212251" y="4080875"/>
                <a:ext cx="530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16A5351-936E-0755-71B9-6A0D3CA15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251" y="4080875"/>
                <a:ext cx="5305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9B5F21D-1964-AB78-CC93-2F36C1AAC057}"/>
                  </a:ext>
                </a:extLst>
              </p:cNvPr>
              <p:cNvSpPr txBox="1"/>
              <p:nvPr/>
            </p:nvSpPr>
            <p:spPr>
              <a:xfrm>
                <a:off x="6431843" y="3774252"/>
                <a:ext cx="92078" cy="613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9B5F21D-1964-AB78-CC93-2F36C1AAC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43" y="3774252"/>
                <a:ext cx="92078" cy="613245"/>
              </a:xfrm>
              <a:prstGeom prst="rect">
                <a:avLst/>
              </a:prstGeom>
              <a:blipFill>
                <a:blip r:embed="rId4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号 14">
            <a:extLst>
              <a:ext uri="{FF2B5EF4-FFF2-40B4-BE49-F238E27FC236}">
                <a16:creationId xmlns:a16="http://schemas.microsoft.com/office/drawing/2014/main" id="{776C23B5-17DE-9AED-5583-5F2EA984710C}"/>
              </a:ext>
            </a:extLst>
          </p:cNvPr>
          <p:cNvSpPr/>
          <p:nvPr/>
        </p:nvSpPr>
        <p:spPr>
          <a:xfrm rot="20738852">
            <a:off x="4862175" y="2944579"/>
            <a:ext cx="572602" cy="23248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6CCBCE1-BA0F-841F-0048-D6C2E8EAD047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flipH="1">
            <a:off x="6410322" y="1662113"/>
            <a:ext cx="3" cy="333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>
            <a:extLst>
              <a:ext uri="{FF2B5EF4-FFF2-40B4-BE49-F238E27FC236}">
                <a16:creationId xmlns:a16="http://schemas.microsoft.com/office/drawing/2014/main" id="{8CA93A77-702A-C12F-C07F-9BFAF84A649F}"/>
              </a:ext>
            </a:extLst>
          </p:cNvPr>
          <p:cNvSpPr/>
          <p:nvPr/>
        </p:nvSpPr>
        <p:spPr>
          <a:xfrm>
            <a:off x="6296723" y="4442803"/>
            <a:ext cx="227198" cy="2209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30BCAF0-ED10-6F3C-FD93-21BD7D520AF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801607" y="1310608"/>
            <a:ext cx="608718" cy="351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AA2754B-8186-8145-7F15-24889488F50F}"/>
              </a:ext>
            </a:extLst>
          </p:cNvPr>
          <p:cNvCxnSpPr>
            <a:cxnSpLocks/>
          </p:cNvCxnSpPr>
          <p:nvPr/>
        </p:nvCxnSpPr>
        <p:spPr>
          <a:xfrm>
            <a:off x="5187241" y="2405166"/>
            <a:ext cx="608718" cy="351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26EA23E-EC98-CA2E-53FF-A584D58DF653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5181594" y="2762248"/>
            <a:ext cx="614366" cy="147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8790396-B47A-8F89-D7CF-561FFFBB114F}"/>
              </a:ext>
            </a:extLst>
          </p:cNvPr>
          <p:cNvCxnSpPr>
            <a:cxnSpLocks/>
          </p:cNvCxnSpPr>
          <p:nvPr/>
        </p:nvCxnSpPr>
        <p:spPr>
          <a:xfrm flipV="1">
            <a:off x="5774438" y="4976743"/>
            <a:ext cx="614366" cy="147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8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31C5744-7A84-5C27-854C-185511995ABB}"/>
              </a:ext>
            </a:extLst>
          </p:cNvPr>
          <p:cNvCxnSpPr>
            <a:cxnSpLocks/>
          </p:cNvCxnSpPr>
          <p:nvPr/>
        </p:nvCxnSpPr>
        <p:spPr>
          <a:xfrm>
            <a:off x="4083050" y="5278120"/>
            <a:ext cx="4177044" cy="1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C067996-3F92-6716-1EBE-3061538148B3}"/>
              </a:ext>
            </a:extLst>
          </p:cNvPr>
          <p:cNvCxnSpPr>
            <a:cxnSpLocks/>
          </p:cNvCxnSpPr>
          <p:nvPr/>
        </p:nvCxnSpPr>
        <p:spPr>
          <a:xfrm flipV="1">
            <a:off x="4083050" y="1339531"/>
            <a:ext cx="9209" cy="3938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 8">
            <a:extLst>
              <a:ext uri="{FF2B5EF4-FFF2-40B4-BE49-F238E27FC236}">
                <a16:creationId xmlns:a16="http://schemas.microsoft.com/office/drawing/2014/main" id="{7BF18A43-80B4-44A3-167D-35EB240565D3}"/>
              </a:ext>
            </a:extLst>
          </p:cNvPr>
          <p:cNvSpPr/>
          <p:nvPr/>
        </p:nvSpPr>
        <p:spPr>
          <a:xfrm>
            <a:off x="2283049" y="3478120"/>
            <a:ext cx="3600000" cy="36000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ADA4D23-E468-1391-C407-BBB2F537214E}"/>
              </a:ext>
            </a:extLst>
          </p:cNvPr>
          <p:cNvGrpSpPr/>
          <p:nvPr/>
        </p:nvGrpSpPr>
        <p:grpSpPr>
          <a:xfrm>
            <a:off x="7094855" y="1992172"/>
            <a:ext cx="1000118" cy="923922"/>
            <a:chOff x="581025" y="990600"/>
            <a:chExt cx="1000118" cy="923922"/>
          </a:xfrm>
        </p:grpSpPr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AE4D47E2-CD19-7547-5309-3C4D76BF14FD}"/>
                </a:ext>
              </a:extLst>
            </p:cNvPr>
            <p:cNvSpPr/>
            <p:nvPr/>
          </p:nvSpPr>
          <p:spPr>
            <a:xfrm>
              <a:off x="581025" y="990600"/>
              <a:ext cx="1000118" cy="92392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0FA9DF1-4F0D-63D0-7085-4DE2AE79C69C}"/>
                </a:ext>
              </a:extLst>
            </p:cNvPr>
            <p:cNvSpPr/>
            <p:nvPr/>
          </p:nvSpPr>
          <p:spPr>
            <a:xfrm>
              <a:off x="704850" y="1181099"/>
              <a:ext cx="752475" cy="5619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C1BC979-B626-FEFC-0B40-04468565DD2E}"/>
              </a:ext>
            </a:extLst>
          </p:cNvPr>
          <p:cNvGrpSpPr/>
          <p:nvPr/>
        </p:nvGrpSpPr>
        <p:grpSpPr>
          <a:xfrm>
            <a:off x="3652046" y="3068320"/>
            <a:ext cx="862007" cy="847839"/>
            <a:chOff x="581025" y="990600"/>
            <a:chExt cx="1000118" cy="923922"/>
          </a:xfrm>
        </p:grpSpPr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C59835D7-07F4-6ED4-467E-BEB4205696FF}"/>
                </a:ext>
              </a:extLst>
            </p:cNvPr>
            <p:cNvSpPr/>
            <p:nvPr/>
          </p:nvSpPr>
          <p:spPr>
            <a:xfrm>
              <a:off x="581025" y="990600"/>
              <a:ext cx="1000118" cy="92392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3051BAD-7C89-F039-D181-9CAB593462C9}"/>
                </a:ext>
              </a:extLst>
            </p:cNvPr>
            <p:cNvSpPr/>
            <p:nvPr/>
          </p:nvSpPr>
          <p:spPr>
            <a:xfrm>
              <a:off x="704850" y="1181099"/>
              <a:ext cx="752475" cy="5619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ECBF1CF-4DB5-57CB-BCC2-6887DC3F3952}"/>
              </a:ext>
            </a:extLst>
          </p:cNvPr>
          <p:cNvGrpSpPr/>
          <p:nvPr/>
        </p:nvGrpSpPr>
        <p:grpSpPr>
          <a:xfrm rot="1718359">
            <a:off x="4504638" y="3323407"/>
            <a:ext cx="862007" cy="847839"/>
            <a:chOff x="581025" y="990600"/>
            <a:chExt cx="1000118" cy="923922"/>
          </a:xfrm>
        </p:grpSpPr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E66DB4CD-64AF-BACE-8EC2-92857F8A5F1F}"/>
                </a:ext>
              </a:extLst>
            </p:cNvPr>
            <p:cNvSpPr/>
            <p:nvPr/>
          </p:nvSpPr>
          <p:spPr>
            <a:xfrm>
              <a:off x="581025" y="990600"/>
              <a:ext cx="1000118" cy="92392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D655DC-448F-5059-4F43-2C189BBB4FE5}"/>
                </a:ext>
              </a:extLst>
            </p:cNvPr>
            <p:cNvSpPr/>
            <p:nvPr/>
          </p:nvSpPr>
          <p:spPr>
            <a:xfrm>
              <a:off x="704850" y="1181099"/>
              <a:ext cx="752475" cy="5619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BBCA492-E68E-221C-6D1B-EC9A3E7BEC1A}"/>
              </a:ext>
            </a:extLst>
          </p:cNvPr>
          <p:cNvGrpSpPr/>
          <p:nvPr/>
        </p:nvGrpSpPr>
        <p:grpSpPr>
          <a:xfrm rot="1040897">
            <a:off x="4300608" y="2483830"/>
            <a:ext cx="862007" cy="847839"/>
            <a:chOff x="581025" y="990600"/>
            <a:chExt cx="1000118" cy="923922"/>
          </a:xfrm>
        </p:grpSpPr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A10185E4-86BD-5752-4ED2-1A318E9A29DA}"/>
                </a:ext>
              </a:extLst>
            </p:cNvPr>
            <p:cNvSpPr/>
            <p:nvPr/>
          </p:nvSpPr>
          <p:spPr>
            <a:xfrm>
              <a:off x="581025" y="990600"/>
              <a:ext cx="1000118" cy="92392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AD2C84C-3050-D0AB-EA78-D2D86220FDA5}"/>
                </a:ext>
              </a:extLst>
            </p:cNvPr>
            <p:cNvSpPr/>
            <p:nvPr/>
          </p:nvSpPr>
          <p:spPr>
            <a:xfrm>
              <a:off x="704850" y="1181099"/>
              <a:ext cx="752475" cy="5619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弧形 25">
            <a:extLst>
              <a:ext uri="{FF2B5EF4-FFF2-40B4-BE49-F238E27FC236}">
                <a16:creationId xmlns:a16="http://schemas.microsoft.com/office/drawing/2014/main" id="{68D53D6C-EA02-5CE1-E489-7638C7430FAA}"/>
              </a:ext>
            </a:extLst>
          </p:cNvPr>
          <p:cNvSpPr/>
          <p:nvPr/>
        </p:nvSpPr>
        <p:spPr>
          <a:xfrm>
            <a:off x="1574800" y="2844811"/>
            <a:ext cx="4998708" cy="49377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F7F5A63C-4BEA-A92C-CFB8-DD5197586B7A}"/>
              </a:ext>
            </a:extLst>
          </p:cNvPr>
          <p:cNvSpPr/>
          <p:nvPr/>
        </p:nvSpPr>
        <p:spPr>
          <a:xfrm rot="865578">
            <a:off x="4154947" y="2901613"/>
            <a:ext cx="902135" cy="69135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05E730F-6429-061B-7DBD-C1433EDC9B61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4092259" y="3694445"/>
            <a:ext cx="864480" cy="1583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4B38DF7-D443-2F9D-2D7B-53250897C813}"/>
                  </a:ext>
                </a:extLst>
              </p:cNvPr>
              <p:cNvSpPr txBox="1"/>
              <p:nvPr/>
            </p:nvSpPr>
            <p:spPr>
              <a:xfrm>
                <a:off x="4458081" y="4452251"/>
                <a:ext cx="543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4B38DF7-D443-2F9D-2D7B-53250897C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81" y="4452251"/>
                <a:ext cx="54316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8843C2-C483-1BED-F418-C4A98A5721C0}"/>
                  </a:ext>
                </a:extLst>
              </p:cNvPr>
              <p:cNvSpPr txBox="1"/>
              <p:nvPr/>
            </p:nvSpPr>
            <p:spPr>
              <a:xfrm>
                <a:off x="4038175" y="4543967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8843C2-C483-1BED-F418-C4A98A572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75" y="4543967"/>
                <a:ext cx="383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6A0866C-3F1F-EF93-2DF8-C4AB609BEF50}"/>
                  </a:ext>
                </a:extLst>
              </p:cNvPr>
              <p:cNvSpPr txBox="1"/>
              <p:nvPr/>
            </p:nvSpPr>
            <p:spPr>
              <a:xfrm>
                <a:off x="5900896" y="4403342"/>
                <a:ext cx="499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6A0866C-3F1F-EF93-2DF8-C4AB609B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896" y="4403342"/>
                <a:ext cx="4991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2712A4C-24E9-49DD-BB12-5B4C03A3C433}"/>
              </a:ext>
            </a:extLst>
          </p:cNvPr>
          <p:cNvCxnSpPr>
            <a:cxnSpLocks/>
          </p:cNvCxnSpPr>
          <p:nvPr/>
        </p:nvCxnSpPr>
        <p:spPr>
          <a:xfrm flipV="1">
            <a:off x="5817174" y="4598277"/>
            <a:ext cx="631859" cy="1743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弧形 39">
            <a:extLst>
              <a:ext uri="{FF2B5EF4-FFF2-40B4-BE49-F238E27FC236}">
                <a16:creationId xmlns:a16="http://schemas.microsoft.com/office/drawing/2014/main" id="{FC90F0DE-2609-966D-F9CC-38C7FFCA568E}"/>
              </a:ext>
            </a:extLst>
          </p:cNvPr>
          <p:cNvSpPr/>
          <p:nvPr/>
        </p:nvSpPr>
        <p:spPr>
          <a:xfrm>
            <a:off x="3910549" y="4806663"/>
            <a:ext cx="352972" cy="30262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CCF24F2-BBD3-7D9B-2BDA-C8923EBC76A8}"/>
                  </a:ext>
                </a:extLst>
              </p:cNvPr>
              <p:cNvSpPr txBox="1"/>
              <p:nvPr/>
            </p:nvSpPr>
            <p:spPr>
              <a:xfrm>
                <a:off x="6354497" y="2290813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CCF24F2-BBD3-7D9B-2BDA-C8923EBC7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497" y="2290813"/>
                <a:ext cx="4238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D4720F5-76F9-A3BB-1EAA-A2C07EB45973}"/>
                  </a:ext>
                </a:extLst>
              </p:cNvPr>
              <p:cNvSpPr txBox="1"/>
              <p:nvPr/>
            </p:nvSpPr>
            <p:spPr>
              <a:xfrm>
                <a:off x="7416800" y="3258908"/>
                <a:ext cx="379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D4720F5-76F9-A3BB-1EAA-A2C07EB45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0" y="3258908"/>
                <a:ext cx="3793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DE9D7F4-A047-ACA0-921C-C7749D11AD1F}"/>
              </a:ext>
            </a:extLst>
          </p:cNvPr>
          <p:cNvCxnSpPr/>
          <p:nvPr/>
        </p:nvCxnSpPr>
        <p:spPr>
          <a:xfrm>
            <a:off x="6803075" y="2182671"/>
            <a:ext cx="4156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744628C-6C5F-2EFB-9AA1-105155C33826}"/>
              </a:ext>
            </a:extLst>
          </p:cNvPr>
          <p:cNvCxnSpPr/>
          <p:nvPr/>
        </p:nvCxnSpPr>
        <p:spPr>
          <a:xfrm>
            <a:off x="6803074" y="2744647"/>
            <a:ext cx="4156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E1E7D63-2B10-3F82-0C2A-FF75DE133A01}"/>
              </a:ext>
            </a:extLst>
          </p:cNvPr>
          <p:cNvCxnSpPr>
            <a:cxnSpLocks/>
          </p:cNvCxnSpPr>
          <p:nvPr/>
        </p:nvCxnSpPr>
        <p:spPr>
          <a:xfrm>
            <a:off x="7223758" y="2800136"/>
            <a:ext cx="0" cy="42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9243E21-12A1-016F-8072-6BE4851CCB85}"/>
              </a:ext>
            </a:extLst>
          </p:cNvPr>
          <p:cNvCxnSpPr>
            <a:cxnSpLocks/>
          </p:cNvCxnSpPr>
          <p:nvPr/>
        </p:nvCxnSpPr>
        <p:spPr>
          <a:xfrm>
            <a:off x="7960993" y="2800136"/>
            <a:ext cx="0" cy="42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629FBE3-04B1-6866-443F-6E3A81EFB792}"/>
              </a:ext>
            </a:extLst>
          </p:cNvPr>
          <p:cNvCxnSpPr/>
          <p:nvPr/>
        </p:nvCxnSpPr>
        <p:spPr>
          <a:xfrm>
            <a:off x="6778331" y="2194451"/>
            <a:ext cx="0" cy="5620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71E3335-A710-C223-3FB3-7611C920CE7A}"/>
              </a:ext>
            </a:extLst>
          </p:cNvPr>
          <p:cNvCxnSpPr>
            <a:cxnSpLocks/>
          </p:cNvCxnSpPr>
          <p:nvPr/>
        </p:nvCxnSpPr>
        <p:spPr>
          <a:xfrm>
            <a:off x="7245818" y="3272359"/>
            <a:ext cx="74231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96412A55-5A8E-9805-880C-C3FD89559DB6}"/>
              </a:ext>
            </a:extLst>
          </p:cNvPr>
          <p:cNvSpPr/>
          <p:nvPr/>
        </p:nvSpPr>
        <p:spPr>
          <a:xfrm>
            <a:off x="7583639" y="2424560"/>
            <a:ext cx="45719" cy="45719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8946186-F461-222A-FA28-01F58F92A804}"/>
                  </a:ext>
                </a:extLst>
              </p:cNvPr>
              <p:cNvSpPr txBox="1"/>
              <p:nvPr/>
            </p:nvSpPr>
            <p:spPr>
              <a:xfrm>
                <a:off x="7906171" y="5296509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8946186-F461-222A-FA28-01F58F92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71" y="5296509"/>
                <a:ext cx="3776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9333ACF-4404-5367-2A8E-601DC1D4DF3C}"/>
                  </a:ext>
                </a:extLst>
              </p:cNvPr>
              <p:cNvSpPr txBox="1"/>
              <p:nvPr/>
            </p:nvSpPr>
            <p:spPr>
              <a:xfrm>
                <a:off x="4126065" y="1262006"/>
                <a:ext cx="3810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9333ACF-4404-5367-2A8E-601DC1D4D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065" y="1262006"/>
                <a:ext cx="381002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C2AAC12-7B39-0153-17FD-8819B90FAA14}"/>
                  </a:ext>
                </a:extLst>
              </p:cNvPr>
              <p:cNvSpPr txBox="1"/>
              <p:nvPr/>
            </p:nvSpPr>
            <p:spPr>
              <a:xfrm>
                <a:off x="3758771" y="5284958"/>
                <a:ext cx="504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C2AAC12-7B39-0153-17FD-8819B90FA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771" y="5284958"/>
                <a:ext cx="5047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38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14DE0E7-704B-0480-9692-09D2D7507C1E}"/>
              </a:ext>
            </a:extLst>
          </p:cNvPr>
          <p:cNvCxnSpPr/>
          <p:nvPr/>
        </p:nvCxnSpPr>
        <p:spPr>
          <a:xfrm>
            <a:off x="5861323" y="3982720"/>
            <a:ext cx="35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478767B-C332-9704-2E6D-F305EED49C0D}"/>
              </a:ext>
            </a:extLst>
          </p:cNvPr>
          <p:cNvCxnSpPr>
            <a:cxnSpLocks/>
          </p:cNvCxnSpPr>
          <p:nvPr/>
        </p:nvCxnSpPr>
        <p:spPr>
          <a:xfrm flipH="1">
            <a:off x="4317003" y="3967480"/>
            <a:ext cx="1544320" cy="858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86A66F-3300-0121-027C-D780DCD48823}"/>
              </a:ext>
            </a:extLst>
          </p:cNvPr>
          <p:cNvCxnSpPr>
            <a:cxnSpLocks/>
          </p:cNvCxnSpPr>
          <p:nvPr/>
        </p:nvCxnSpPr>
        <p:spPr>
          <a:xfrm flipV="1">
            <a:off x="5851163" y="1503680"/>
            <a:ext cx="10160" cy="2479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5949371-66B3-9914-28B7-0F1A31CBBEAF}"/>
              </a:ext>
            </a:extLst>
          </p:cNvPr>
          <p:cNvCxnSpPr>
            <a:cxnSpLocks/>
          </p:cNvCxnSpPr>
          <p:nvPr/>
        </p:nvCxnSpPr>
        <p:spPr>
          <a:xfrm flipH="1">
            <a:off x="5861323" y="2425700"/>
            <a:ext cx="1920240" cy="1541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C45A339-7C20-F2B0-133A-FAC072373C68}"/>
              </a:ext>
            </a:extLst>
          </p:cNvPr>
          <p:cNvCxnSpPr/>
          <p:nvPr/>
        </p:nvCxnSpPr>
        <p:spPr>
          <a:xfrm>
            <a:off x="7781563" y="2418080"/>
            <a:ext cx="0" cy="2123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F7FC755-6BC0-FFA5-059C-1F5A86B2CCAD}"/>
              </a:ext>
            </a:extLst>
          </p:cNvPr>
          <p:cNvCxnSpPr>
            <a:cxnSpLocks/>
          </p:cNvCxnSpPr>
          <p:nvPr/>
        </p:nvCxnSpPr>
        <p:spPr>
          <a:xfrm>
            <a:off x="5861323" y="3967480"/>
            <a:ext cx="1920240" cy="574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FFF876A-6EAE-C3D6-463D-2237163374C5}"/>
              </a:ext>
            </a:extLst>
          </p:cNvPr>
          <p:cNvCxnSpPr/>
          <p:nvPr/>
        </p:nvCxnSpPr>
        <p:spPr>
          <a:xfrm>
            <a:off x="7568203" y="4254500"/>
            <a:ext cx="223520" cy="88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A87420E-2776-D0E9-532A-C5ECC2D4D55B}"/>
              </a:ext>
            </a:extLst>
          </p:cNvPr>
          <p:cNvCxnSpPr>
            <a:cxnSpLocks/>
          </p:cNvCxnSpPr>
          <p:nvPr/>
        </p:nvCxnSpPr>
        <p:spPr>
          <a:xfrm>
            <a:off x="7558043" y="425450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>
            <a:extLst>
              <a:ext uri="{FF2B5EF4-FFF2-40B4-BE49-F238E27FC236}">
                <a16:creationId xmlns:a16="http://schemas.microsoft.com/office/drawing/2014/main" id="{574C64D0-1286-60EC-875F-4E8B786A4AE4}"/>
              </a:ext>
            </a:extLst>
          </p:cNvPr>
          <p:cNvSpPr/>
          <p:nvPr/>
        </p:nvSpPr>
        <p:spPr>
          <a:xfrm>
            <a:off x="5587003" y="3568700"/>
            <a:ext cx="518160" cy="42164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AFBA93F1-2072-8D10-FE7E-7E8441FC9E8B}"/>
              </a:ext>
            </a:extLst>
          </p:cNvPr>
          <p:cNvSpPr/>
          <p:nvPr/>
        </p:nvSpPr>
        <p:spPr>
          <a:xfrm rot="8092226">
            <a:off x="5365200" y="3441648"/>
            <a:ext cx="1012562" cy="77248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A50C04-3566-7579-D43E-679B315E4AFF}"/>
                  </a:ext>
                </a:extLst>
              </p:cNvPr>
              <p:cNvSpPr txBox="1"/>
              <p:nvPr/>
            </p:nvSpPr>
            <p:spPr>
              <a:xfrm>
                <a:off x="5831840" y="1384419"/>
                <a:ext cx="5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A50C04-3566-7579-D43E-679B315E4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840" y="1384419"/>
                <a:ext cx="5283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D5C6446-0C37-EBFE-3DBC-06B1501359D8}"/>
                  </a:ext>
                </a:extLst>
              </p:cNvPr>
              <p:cNvSpPr txBox="1"/>
              <p:nvPr/>
            </p:nvSpPr>
            <p:spPr>
              <a:xfrm>
                <a:off x="4313419" y="4641334"/>
                <a:ext cx="5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D5C6446-0C37-EBFE-3DBC-06B150135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419" y="4641334"/>
                <a:ext cx="5283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C9F6F7-7E77-7CAC-DEFF-987BCD8DDDCA}"/>
                  </a:ext>
                </a:extLst>
              </p:cNvPr>
              <p:cNvSpPr txBox="1"/>
              <p:nvPr/>
            </p:nvSpPr>
            <p:spPr>
              <a:xfrm>
                <a:off x="8990604" y="3982720"/>
                <a:ext cx="5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C9F6F7-7E77-7CAC-DEFF-987BCD8DD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604" y="3982720"/>
                <a:ext cx="52832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BCBBBF3-F3C8-69B9-059D-6046D1511082}"/>
                  </a:ext>
                </a:extLst>
              </p:cNvPr>
              <p:cNvSpPr txBox="1"/>
              <p:nvPr/>
            </p:nvSpPr>
            <p:spPr>
              <a:xfrm>
                <a:off x="5576844" y="4212074"/>
                <a:ext cx="5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BCBBBF3-F3C8-69B9-059D-6046D1511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844" y="4212074"/>
                <a:ext cx="528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060E766-BCC9-FB5D-FD7A-3302C0EA543A}"/>
                  </a:ext>
                </a:extLst>
              </p:cNvPr>
              <p:cNvSpPr txBox="1"/>
              <p:nvPr/>
            </p:nvSpPr>
            <p:spPr>
              <a:xfrm>
                <a:off x="5841003" y="3239255"/>
                <a:ext cx="5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060E766-BCC9-FB5D-FD7A-3302C0EA5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003" y="3239255"/>
                <a:ext cx="5283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35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从江 王</dc:creator>
  <cp:lastModifiedBy>从江 王</cp:lastModifiedBy>
  <cp:revision>12</cp:revision>
  <dcterms:created xsi:type="dcterms:W3CDTF">2024-01-29T07:54:40Z</dcterms:created>
  <dcterms:modified xsi:type="dcterms:W3CDTF">2024-01-29T08:44:09Z</dcterms:modified>
</cp:coreProperties>
</file>