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2" r:id="rId3"/>
    <p:sldId id="293" r:id="rId4"/>
    <p:sldId id="335" r:id="rId5"/>
    <p:sldId id="338" r:id="rId6"/>
    <p:sldId id="332" r:id="rId7"/>
    <p:sldId id="340" r:id="rId8"/>
    <p:sldId id="339" r:id="rId9"/>
    <p:sldId id="341" r:id="rId10"/>
    <p:sldId id="348" r:id="rId11"/>
    <p:sldId id="342" r:id="rId12"/>
    <p:sldId id="345" r:id="rId13"/>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B5ABAE4-DFC4-4A50-AF79-0BD53D23BDC0}">
          <p14:sldIdLst>
            <p14:sldId id="256"/>
            <p14:sldId id="292"/>
          </p14:sldIdLst>
        </p14:section>
        <p14:section name="P1" id="{54AD71F3-046B-4AA2-9CC9-3D6E302ED0FA}">
          <p14:sldIdLst>
            <p14:sldId id="293"/>
            <p14:sldId id="335"/>
          </p14:sldIdLst>
        </p14:section>
        <p14:section name="P2" id="{0525A52E-7798-43E4-9558-736B4CCEEAAC}">
          <p14:sldIdLst>
            <p14:sldId id="338"/>
            <p14:sldId id="332"/>
            <p14:sldId id="340"/>
            <p14:sldId id="339"/>
            <p14:sldId id="341"/>
            <p14:sldId id="348"/>
          </p14:sldIdLst>
        </p14:section>
        <p14:section name="P3" id="{EB25A6D4-0C29-4681-9616-D4EAD3F49778}">
          <p14:sldIdLst>
            <p14:sldId id="342"/>
            <p14:sldId id="345"/>
          </p14:sldIdLst>
        </p14:section>
        <p14:section name="P4" id="{989C5CE2-9BB5-4CB6-854F-92E7D453065F}">
          <p14:sldIdLst/>
        </p14:section>
        <p14:section name="end" id="{05AF3D2C-AD7B-4551-98C4-7814798175ED}">
          <p14:sldIdLst/>
        </p14:section>
        <p14:section name="标注" id="{93B0FE6C-9A55-4952-959B-18351981C5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50A1"/>
    <a:srgbClr val="3654A5"/>
    <a:srgbClr val="3E57A7"/>
    <a:srgbClr val="4472C4"/>
    <a:srgbClr val="F0F0F0"/>
    <a:srgbClr val="B8D6EE"/>
    <a:srgbClr val="8891C8"/>
    <a:srgbClr val="404040"/>
    <a:srgbClr val="EE9640"/>
    <a:srgbClr val="C6CF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3FA17A-985B-42B4-9CEF-DB21E99A796E}" v="56" dt="2024-03-08T07:30:36.130"/>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showGuides="1">
      <p:cViewPr varScale="1">
        <p:scale>
          <a:sx n="85" d="100"/>
          <a:sy n="85" d="100"/>
        </p:scale>
        <p:origin x="5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文彬 沙" userId="ba6a6ea22ff24737" providerId="LiveId" clId="{CA3FA17A-985B-42B4-9CEF-DB21E99A796E}"/>
    <pc:docChg chg="undo redo custSel addSld delSld modSld sldOrd modSection">
      <pc:chgData name="文彬 沙" userId="ba6a6ea22ff24737" providerId="LiveId" clId="{CA3FA17A-985B-42B4-9CEF-DB21E99A796E}" dt="2024-03-08T07:30:38.881" v="500" actId="207"/>
      <pc:docMkLst>
        <pc:docMk/>
      </pc:docMkLst>
      <pc:sldChg chg="addSp delSp modSp mod">
        <pc:chgData name="文彬 沙" userId="ba6a6ea22ff24737" providerId="LiveId" clId="{CA3FA17A-985B-42B4-9CEF-DB21E99A796E}" dt="2024-03-08T07:29:36.954" v="485" actId="478"/>
        <pc:sldMkLst>
          <pc:docMk/>
          <pc:sldMk cId="3762668003" sldId="256"/>
        </pc:sldMkLst>
        <pc:spChg chg="add mod">
          <ac:chgData name="文彬 沙" userId="ba6a6ea22ff24737" providerId="LiveId" clId="{CA3FA17A-985B-42B4-9CEF-DB21E99A796E}" dt="2024-03-08T07:29:31.651" v="484" actId="207"/>
          <ac:spMkLst>
            <pc:docMk/>
            <pc:sldMk cId="3762668003" sldId="256"/>
            <ac:spMk id="2" creationId="{CE3778CB-894A-F7F8-4712-4E2DDFE0AD11}"/>
          </ac:spMkLst>
        </pc:spChg>
        <pc:spChg chg="del">
          <ac:chgData name="文彬 沙" userId="ba6a6ea22ff24737" providerId="LiveId" clId="{CA3FA17A-985B-42B4-9CEF-DB21E99A796E}" dt="2024-03-08T07:29:36.954" v="485" actId="478"/>
          <ac:spMkLst>
            <pc:docMk/>
            <pc:sldMk cId="3762668003" sldId="256"/>
            <ac:spMk id="8" creationId="{337D7870-D322-42FA-9CDF-99EC4C386D91}"/>
          </ac:spMkLst>
        </pc:spChg>
        <pc:spChg chg="del">
          <ac:chgData name="文彬 沙" userId="ba6a6ea22ff24737" providerId="LiveId" clId="{CA3FA17A-985B-42B4-9CEF-DB21E99A796E}" dt="2024-03-08T07:29:36.954" v="485" actId="478"/>
          <ac:spMkLst>
            <pc:docMk/>
            <pc:sldMk cId="3762668003" sldId="256"/>
            <ac:spMk id="9" creationId="{8E38F7CA-00BC-4712-AF5F-B645E2752056}"/>
          </ac:spMkLst>
        </pc:spChg>
        <pc:spChg chg="del">
          <ac:chgData name="文彬 沙" userId="ba6a6ea22ff24737" providerId="LiveId" clId="{CA3FA17A-985B-42B4-9CEF-DB21E99A796E}" dt="2024-03-08T07:29:36.954" v="485" actId="478"/>
          <ac:spMkLst>
            <pc:docMk/>
            <pc:sldMk cId="3762668003" sldId="256"/>
            <ac:spMk id="10" creationId="{10187A6D-82BE-4D4B-AF10-0C072100730E}"/>
          </ac:spMkLst>
        </pc:spChg>
        <pc:spChg chg="del">
          <ac:chgData name="文彬 沙" userId="ba6a6ea22ff24737" providerId="LiveId" clId="{CA3FA17A-985B-42B4-9CEF-DB21E99A796E}" dt="2024-03-08T07:29:36.954" v="485" actId="478"/>
          <ac:spMkLst>
            <pc:docMk/>
            <pc:sldMk cId="3762668003" sldId="256"/>
            <ac:spMk id="11" creationId="{52CC4261-EE5F-4DA8-93D4-685C1DFA9FC4}"/>
          </ac:spMkLst>
        </pc:spChg>
        <pc:spChg chg="del">
          <ac:chgData name="文彬 沙" userId="ba6a6ea22ff24737" providerId="LiveId" clId="{CA3FA17A-985B-42B4-9CEF-DB21E99A796E}" dt="2024-03-08T07:29:36.954" v="485" actId="478"/>
          <ac:spMkLst>
            <pc:docMk/>
            <pc:sldMk cId="3762668003" sldId="256"/>
            <ac:spMk id="20" creationId="{A6920181-50BE-4B79-AB50-B7F2D1845DDD}"/>
          </ac:spMkLst>
        </pc:spChg>
        <pc:cxnChg chg="del">
          <ac:chgData name="文彬 沙" userId="ba6a6ea22ff24737" providerId="LiveId" clId="{CA3FA17A-985B-42B4-9CEF-DB21E99A796E}" dt="2024-03-08T07:29:36.954" v="485" actId="478"/>
          <ac:cxnSpMkLst>
            <pc:docMk/>
            <pc:sldMk cId="3762668003" sldId="256"/>
            <ac:cxnSpMk id="3" creationId="{1C682C07-0592-4AF4-93DE-D6306F8E9355}"/>
          </ac:cxnSpMkLst>
        </pc:cxnChg>
      </pc:sldChg>
      <pc:sldChg chg="del">
        <pc:chgData name="文彬 沙" userId="ba6a6ea22ff24737" providerId="LiveId" clId="{CA3FA17A-985B-42B4-9CEF-DB21E99A796E}" dt="2024-03-08T06:51:50.222" v="44" actId="47"/>
        <pc:sldMkLst>
          <pc:docMk/>
          <pc:sldMk cId="14556558" sldId="291"/>
        </pc:sldMkLst>
      </pc:sldChg>
      <pc:sldChg chg="addSp delSp modSp mod">
        <pc:chgData name="文彬 沙" userId="ba6a6ea22ff24737" providerId="LiveId" clId="{CA3FA17A-985B-42B4-9CEF-DB21E99A796E}" dt="2024-03-08T07:29:58.385" v="487" actId="207"/>
        <pc:sldMkLst>
          <pc:docMk/>
          <pc:sldMk cId="585801258" sldId="292"/>
        </pc:sldMkLst>
        <pc:spChg chg="add mod">
          <ac:chgData name="文彬 沙" userId="ba6a6ea22ff24737" providerId="LiveId" clId="{CA3FA17A-985B-42B4-9CEF-DB21E99A796E}" dt="2024-03-08T07:29:58.385" v="487" actId="207"/>
          <ac:spMkLst>
            <pc:docMk/>
            <pc:sldMk cId="585801258" sldId="292"/>
            <ac:spMk id="2" creationId="{3740B98E-FFBC-CA42-7C62-E6FD2BB27818}"/>
          </ac:spMkLst>
        </pc:spChg>
        <pc:spChg chg="mod">
          <ac:chgData name="文彬 沙" userId="ba6a6ea22ff24737" providerId="LiveId" clId="{CA3FA17A-985B-42B4-9CEF-DB21E99A796E}" dt="2024-03-08T07:29:03.811" v="481" actId="1076"/>
          <ac:spMkLst>
            <pc:docMk/>
            <pc:sldMk cId="585801258" sldId="292"/>
            <ac:spMk id="17" creationId="{9DFB6750-B4E8-42BD-93E8-AF90F8BF68F5}"/>
          </ac:spMkLst>
        </pc:spChg>
        <pc:spChg chg="mod">
          <ac:chgData name="文彬 沙" userId="ba6a6ea22ff24737" providerId="LiveId" clId="{CA3FA17A-985B-42B4-9CEF-DB21E99A796E}" dt="2024-03-08T07:29:03.811" v="481" actId="1076"/>
          <ac:spMkLst>
            <pc:docMk/>
            <pc:sldMk cId="585801258" sldId="292"/>
            <ac:spMk id="68" creationId="{62D46145-B2B0-4316-8ABB-6A70F0AED189}"/>
          </ac:spMkLst>
        </pc:spChg>
        <pc:spChg chg="del">
          <ac:chgData name="文彬 沙" userId="ba6a6ea22ff24737" providerId="LiveId" clId="{CA3FA17A-985B-42B4-9CEF-DB21E99A796E}" dt="2024-03-08T06:45:56.900" v="9" actId="478"/>
          <ac:spMkLst>
            <pc:docMk/>
            <pc:sldMk cId="585801258" sldId="292"/>
            <ac:spMk id="69" creationId="{8D335D09-82E9-4F86-A964-442977533C5D}"/>
          </ac:spMkLst>
        </pc:spChg>
        <pc:spChg chg="mod">
          <ac:chgData name="文彬 沙" userId="ba6a6ea22ff24737" providerId="LiveId" clId="{CA3FA17A-985B-42B4-9CEF-DB21E99A796E}" dt="2024-03-08T07:29:03.811" v="481" actId="1076"/>
          <ac:spMkLst>
            <pc:docMk/>
            <pc:sldMk cId="585801258" sldId="292"/>
            <ac:spMk id="70" creationId="{DEA020CA-298C-413A-9EF7-ACCE5924451F}"/>
          </ac:spMkLst>
        </pc:spChg>
        <pc:spChg chg="del">
          <ac:chgData name="文彬 沙" userId="ba6a6ea22ff24737" providerId="LiveId" clId="{CA3FA17A-985B-42B4-9CEF-DB21E99A796E}" dt="2024-03-08T07:24:38.564" v="444" actId="478"/>
          <ac:spMkLst>
            <pc:docMk/>
            <pc:sldMk cId="585801258" sldId="292"/>
            <ac:spMk id="71" creationId="{8E441FD2-591A-4EC1-8578-45ECD0EFFADE}"/>
          </ac:spMkLst>
        </pc:spChg>
        <pc:spChg chg="del">
          <ac:chgData name="文彬 沙" userId="ba6a6ea22ff24737" providerId="LiveId" clId="{CA3FA17A-985B-42B4-9CEF-DB21E99A796E}" dt="2024-03-08T07:24:34.494" v="442" actId="478"/>
          <ac:spMkLst>
            <pc:docMk/>
            <pc:sldMk cId="585801258" sldId="292"/>
            <ac:spMk id="72" creationId="{8867BA35-E42F-49CE-B0CF-A672358C4340}"/>
          </ac:spMkLst>
        </pc:spChg>
        <pc:spChg chg="del">
          <ac:chgData name="文彬 沙" userId="ba6a6ea22ff24737" providerId="LiveId" clId="{CA3FA17A-985B-42B4-9CEF-DB21E99A796E}" dt="2024-03-08T07:24:35.662" v="443" actId="478"/>
          <ac:spMkLst>
            <pc:docMk/>
            <pc:sldMk cId="585801258" sldId="292"/>
            <ac:spMk id="73" creationId="{CC1CCD11-04D0-4753-BF72-C37DDC867D98}"/>
          </ac:spMkLst>
        </pc:spChg>
        <pc:spChg chg="mod">
          <ac:chgData name="文彬 沙" userId="ba6a6ea22ff24737" providerId="LiveId" clId="{CA3FA17A-985B-42B4-9CEF-DB21E99A796E}" dt="2024-03-08T07:29:03.811" v="481" actId="1076"/>
          <ac:spMkLst>
            <pc:docMk/>
            <pc:sldMk cId="585801258" sldId="292"/>
            <ac:spMk id="78" creationId="{CDC4B2FB-BB76-41C8-965E-0654ED86E1AA}"/>
          </ac:spMkLst>
        </pc:spChg>
        <pc:spChg chg="mod">
          <ac:chgData name="文彬 沙" userId="ba6a6ea22ff24737" providerId="LiveId" clId="{CA3FA17A-985B-42B4-9CEF-DB21E99A796E}" dt="2024-03-08T07:29:03.811" v="481" actId="1076"/>
          <ac:spMkLst>
            <pc:docMk/>
            <pc:sldMk cId="585801258" sldId="292"/>
            <ac:spMk id="83" creationId="{4BA16557-8577-4ADF-9D8C-9A5C0CBEAE4C}"/>
          </ac:spMkLst>
        </pc:spChg>
        <pc:spChg chg="mod">
          <ac:chgData name="文彬 沙" userId="ba6a6ea22ff24737" providerId="LiveId" clId="{CA3FA17A-985B-42B4-9CEF-DB21E99A796E}" dt="2024-03-08T07:29:03.811" v="481" actId="1076"/>
          <ac:spMkLst>
            <pc:docMk/>
            <pc:sldMk cId="585801258" sldId="292"/>
            <ac:spMk id="87" creationId="{E90EF2DB-1B5B-4E69-8898-0A6A4B9DFADB}"/>
          </ac:spMkLst>
        </pc:spChg>
        <pc:spChg chg="del">
          <ac:chgData name="文彬 沙" userId="ba6a6ea22ff24737" providerId="LiveId" clId="{CA3FA17A-985B-42B4-9CEF-DB21E99A796E}" dt="2024-03-08T07:24:32.725" v="441" actId="478"/>
          <ac:spMkLst>
            <pc:docMk/>
            <pc:sldMk cId="585801258" sldId="292"/>
            <ac:spMk id="91" creationId="{3B19C32A-22A8-4440-B1CE-BB38CCFEB84C}"/>
          </ac:spMkLst>
        </pc:spChg>
      </pc:sldChg>
      <pc:sldChg chg="addSp modSp mod">
        <pc:chgData name="文彬 沙" userId="ba6a6ea22ff24737" providerId="LiveId" clId="{CA3FA17A-985B-42B4-9CEF-DB21E99A796E}" dt="2024-03-08T07:30:03.514" v="489" actId="207"/>
        <pc:sldMkLst>
          <pc:docMk/>
          <pc:sldMk cId="1631479695" sldId="293"/>
        </pc:sldMkLst>
        <pc:spChg chg="add mod">
          <ac:chgData name="文彬 沙" userId="ba6a6ea22ff24737" providerId="LiveId" clId="{CA3FA17A-985B-42B4-9CEF-DB21E99A796E}" dt="2024-03-08T07:30:03.514" v="489" actId="207"/>
          <ac:spMkLst>
            <pc:docMk/>
            <pc:sldMk cId="1631479695" sldId="293"/>
            <ac:spMk id="2" creationId="{6164F102-9998-1B44-3D8A-DD0DBB2A8649}"/>
          </ac:spMkLst>
        </pc:spChg>
      </pc:sldChg>
      <pc:sldChg chg="del">
        <pc:chgData name="文彬 沙" userId="ba6a6ea22ff24737" providerId="LiveId" clId="{CA3FA17A-985B-42B4-9CEF-DB21E99A796E}" dt="2024-03-08T07:28:45.144" v="480" actId="47"/>
        <pc:sldMkLst>
          <pc:docMk/>
          <pc:sldMk cId="873782630" sldId="307"/>
        </pc:sldMkLst>
      </pc:sldChg>
      <pc:sldChg chg="del">
        <pc:chgData name="文彬 沙" userId="ba6a6ea22ff24737" providerId="LiveId" clId="{CA3FA17A-985B-42B4-9CEF-DB21E99A796E}" dt="2024-03-08T06:51:55.978" v="46" actId="47"/>
        <pc:sldMkLst>
          <pc:docMk/>
          <pc:sldMk cId="4285439700" sldId="312"/>
        </pc:sldMkLst>
      </pc:sldChg>
      <pc:sldChg chg="del">
        <pc:chgData name="文彬 沙" userId="ba6a6ea22ff24737" providerId="LiveId" clId="{CA3FA17A-985B-42B4-9CEF-DB21E99A796E}" dt="2024-03-08T06:51:51.376" v="45" actId="47"/>
        <pc:sldMkLst>
          <pc:docMk/>
          <pc:sldMk cId="1571772853" sldId="313"/>
        </pc:sldMkLst>
      </pc:sldChg>
      <pc:sldChg chg="add del ord">
        <pc:chgData name="文彬 沙" userId="ba6a6ea22ff24737" providerId="LiveId" clId="{CA3FA17A-985B-42B4-9CEF-DB21E99A796E}" dt="2024-03-08T07:28:24.756" v="470" actId="47"/>
        <pc:sldMkLst>
          <pc:docMk/>
          <pc:sldMk cId="3008378611" sldId="325"/>
        </pc:sldMkLst>
      </pc:sldChg>
      <pc:sldChg chg="add del">
        <pc:chgData name="文彬 沙" userId="ba6a6ea22ff24737" providerId="LiveId" clId="{CA3FA17A-985B-42B4-9CEF-DB21E99A796E}" dt="2024-03-08T07:28:25.535" v="471" actId="47"/>
        <pc:sldMkLst>
          <pc:docMk/>
          <pc:sldMk cId="483344784" sldId="326"/>
        </pc:sldMkLst>
      </pc:sldChg>
      <pc:sldChg chg="addSp delSp modSp mod ord">
        <pc:chgData name="文彬 沙" userId="ba6a6ea22ff24737" providerId="LiveId" clId="{CA3FA17A-985B-42B4-9CEF-DB21E99A796E}" dt="2024-03-08T07:30:20.810" v="495" actId="207"/>
        <pc:sldMkLst>
          <pc:docMk/>
          <pc:sldMk cId="2693633204" sldId="332"/>
        </pc:sldMkLst>
        <pc:spChg chg="mod">
          <ac:chgData name="文彬 沙" userId="ba6a6ea22ff24737" providerId="LiveId" clId="{CA3FA17A-985B-42B4-9CEF-DB21E99A796E}" dt="2024-03-08T06:53:18.311" v="100" actId="14100"/>
          <ac:spMkLst>
            <pc:docMk/>
            <pc:sldMk cId="2693633204" sldId="332"/>
            <ac:spMk id="2" creationId="{9010AE42-08F7-474D-8AE2-24C6ECE5B479}"/>
          </ac:spMkLst>
        </pc:spChg>
        <pc:spChg chg="add mod">
          <ac:chgData name="文彬 沙" userId="ba6a6ea22ff24737" providerId="LiveId" clId="{CA3FA17A-985B-42B4-9CEF-DB21E99A796E}" dt="2024-03-08T07:09:10.714" v="268" actId="20577"/>
          <ac:spMkLst>
            <pc:docMk/>
            <pc:sldMk cId="2693633204" sldId="332"/>
            <ac:spMk id="3" creationId="{6658F2EE-1EFB-A7CE-7B43-0C75CD7B4E0C}"/>
          </ac:spMkLst>
        </pc:spChg>
        <pc:spChg chg="add mod">
          <ac:chgData name="文彬 沙" userId="ba6a6ea22ff24737" providerId="LiveId" clId="{CA3FA17A-985B-42B4-9CEF-DB21E99A796E}" dt="2024-03-08T07:30:20.810" v="495" actId="207"/>
          <ac:spMkLst>
            <pc:docMk/>
            <pc:sldMk cId="2693633204" sldId="332"/>
            <ac:spMk id="4" creationId="{486517E7-8624-DD7F-97DD-70DA851E7C67}"/>
          </ac:spMkLst>
        </pc:spChg>
        <pc:spChg chg="mod">
          <ac:chgData name="文彬 沙" userId="ba6a6ea22ff24737" providerId="LiveId" clId="{CA3FA17A-985B-42B4-9CEF-DB21E99A796E}" dt="2024-03-08T06:52:18.074" v="59" actId="20577"/>
          <ac:spMkLst>
            <pc:docMk/>
            <pc:sldMk cId="2693633204" sldId="332"/>
            <ac:spMk id="27" creationId="{17C01959-27F8-4887-AFD9-AC86185A4CF2}"/>
          </ac:spMkLst>
        </pc:spChg>
        <pc:spChg chg="del mod">
          <ac:chgData name="文彬 沙" userId="ba6a6ea22ff24737" providerId="LiveId" clId="{CA3FA17A-985B-42B4-9CEF-DB21E99A796E}" dt="2024-03-08T06:52:54.095" v="91" actId="478"/>
          <ac:spMkLst>
            <pc:docMk/>
            <pc:sldMk cId="2693633204" sldId="332"/>
            <ac:spMk id="46" creationId="{300D8ED0-42B3-452C-A51D-173EB19AE2AA}"/>
          </ac:spMkLst>
        </pc:spChg>
        <pc:spChg chg="mod">
          <ac:chgData name="文彬 沙" userId="ba6a6ea22ff24737" providerId="LiveId" clId="{CA3FA17A-985B-42B4-9CEF-DB21E99A796E}" dt="2024-03-08T06:52:43.568" v="79" actId="20577"/>
          <ac:spMkLst>
            <pc:docMk/>
            <pc:sldMk cId="2693633204" sldId="332"/>
            <ac:spMk id="65" creationId="{F0B6AA30-4800-42E6-B2A4-D34249BB1B8D}"/>
          </ac:spMkLst>
        </pc:spChg>
        <pc:spChg chg="del mod">
          <ac:chgData name="文彬 沙" userId="ba6a6ea22ff24737" providerId="LiveId" clId="{CA3FA17A-985B-42B4-9CEF-DB21E99A796E}" dt="2024-03-08T06:52:54.096" v="93"/>
          <ac:spMkLst>
            <pc:docMk/>
            <pc:sldMk cId="2693633204" sldId="332"/>
            <ac:spMk id="108" creationId="{2BFABB35-BB5B-40A1-AF88-7BFCF255B07B}"/>
          </ac:spMkLst>
        </pc:spChg>
        <pc:grpChg chg="del">
          <ac:chgData name="文彬 沙" userId="ba6a6ea22ff24737" providerId="LiveId" clId="{CA3FA17A-985B-42B4-9CEF-DB21E99A796E}" dt="2024-03-08T06:52:26.402" v="60" actId="478"/>
          <ac:grpSpMkLst>
            <pc:docMk/>
            <pc:sldMk cId="2693633204" sldId="332"/>
            <ac:grpSpMk id="5" creationId="{6434CDDD-F784-4DCF-89B4-E1723C313CB6}"/>
          </ac:grpSpMkLst>
        </pc:grpChg>
      </pc:sldChg>
      <pc:sldChg chg="addSp delSp modSp mod">
        <pc:chgData name="文彬 沙" userId="ba6a6ea22ff24737" providerId="LiveId" clId="{CA3FA17A-985B-42B4-9CEF-DB21E99A796E}" dt="2024-03-08T07:30:08.514" v="491" actId="207"/>
        <pc:sldMkLst>
          <pc:docMk/>
          <pc:sldMk cId="2756026328" sldId="335"/>
        </pc:sldMkLst>
        <pc:spChg chg="add mod">
          <ac:chgData name="文彬 沙" userId="ba6a6ea22ff24737" providerId="LiveId" clId="{CA3FA17A-985B-42B4-9CEF-DB21E99A796E}" dt="2024-03-08T07:30:08.514" v="491" actId="207"/>
          <ac:spMkLst>
            <pc:docMk/>
            <pc:sldMk cId="2756026328" sldId="335"/>
            <ac:spMk id="10" creationId="{00E95C92-63B2-0A27-1505-3CD0C8CDE37B}"/>
          </ac:spMkLst>
        </pc:spChg>
        <pc:spChg chg="del">
          <ac:chgData name="文彬 沙" userId="ba6a6ea22ff24737" providerId="LiveId" clId="{CA3FA17A-985B-42B4-9CEF-DB21E99A796E}" dt="2024-03-08T06:42:31.557" v="0" actId="478"/>
          <ac:spMkLst>
            <pc:docMk/>
            <pc:sldMk cId="2756026328" sldId="335"/>
            <ac:spMk id="15" creationId="{A08D1EEC-F487-4732-AE8F-031E94385408}"/>
          </ac:spMkLst>
        </pc:spChg>
      </pc:sldChg>
      <pc:sldChg chg="add del ord">
        <pc:chgData name="文彬 沙" userId="ba6a6ea22ff24737" providerId="LiveId" clId="{CA3FA17A-985B-42B4-9CEF-DB21E99A796E}" dt="2024-03-08T07:28:26.260" v="472" actId="47"/>
        <pc:sldMkLst>
          <pc:docMk/>
          <pc:sldMk cId="3782671994" sldId="336"/>
        </pc:sldMkLst>
      </pc:sldChg>
      <pc:sldChg chg="add del ord">
        <pc:chgData name="文彬 沙" userId="ba6a6ea22ff24737" providerId="LiveId" clId="{CA3FA17A-985B-42B4-9CEF-DB21E99A796E}" dt="2024-03-08T07:28:27.748" v="474" actId="47"/>
        <pc:sldMkLst>
          <pc:docMk/>
          <pc:sldMk cId="113554526" sldId="337"/>
        </pc:sldMkLst>
      </pc:sldChg>
      <pc:sldChg chg="addSp delSp modSp mod">
        <pc:chgData name="文彬 沙" userId="ba6a6ea22ff24737" providerId="LiveId" clId="{CA3FA17A-985B-42B4-9CEF-DB21E99A796E}" dt="2024-03-08T07:30:13.323" v="493" actId="207"/>
        <pc:sldMkLst>
          <pc:docMk/>
          <pc:sldMk cId="3999053467" sldId="338"/>
        </pc:sldMkLst>
        <pc:spChg chg="add mod">
          <ac:chgData name="文彬 沙" userId="ba6a6ea22ff24737" providerId="LiveId" clId="{CA3FA17A-985B-42B4-9CEF-DB21E99A796E}" dt="2024-03-08T07:30:13.323" v="493" actId="207"/>
          <ac:spMkLst>
            <pc:docMk/>
            <pc:sldMk cId="3999053467" sldId="338"/>
            <ac:spMk id="2" creationId="{E78F1791-5F9E-A241-0EE3-F53318AA649C}"/>
          </ac:spMkLst>
        </pc:spChg>
        <pc:spChg chg="mod">
          <ac:chgData name="文彬 沙" userId="ba6a6ea22ff24737" providerId="LiveId" clId="{CA3FA17A-985B-42B4-9CEF-DB21E99A796E}" dt="2024-03-08T07:10:36.381" v="292" actId="20577"/>
          <ac:spMkLst>
            <pc:docMk/>
            <pc:sldMk cId="3999053467" sldId="338"/>
            <ac:spMk id="4" creationId="{945E1B52-8F8A-4B63-B529-AB1C1BCB03C6}"/>
          </ac:spMkLst>
        </pc:spChg>
        <pc:spChg chg="del">
          <ac:chgData name="文彬 沙" userId="ba6a6ea22ff24737" providerId="LiveId" clId="{CA3FA17A-985B-42B4-9CEF-DB21E99A796E}" dt="2024-03-08T06:48:31.777" v="15" actId="478"/>
          <ac:spMkLst>
            <pc:docMk/>
            <pc:sldMk cId="3999053467" sldId="338"/>
            <ac:spMk id="5" creationId="{4966A5EF-95F3-4869-8FBA-66AD616159F9}"/>
          </ac:spMkLst>
        </pc:spChg>
      </pc:sldChg>
      <pc:sldChg chg="addSp delSp modSp mod">
        <pc:chgData name="文彬 沙" userId="ba6a6ea22ff24737" providerId="LiveId" clId="{CA3FA17A-985B-42B4-9CEF-DB21E99A796E}" dt="2024-03-08T07:17:24.696" v="387" actId="207"/>
        <pc:sldMkLst>
          <pc:docMk/>
          <pc:sldMk cId="2927440966" sldId="339"/>
        </pc:sldMkLst>
        <pc:spChg chg="del mod">
          <ac:chgData name="文彬 沙" userId="ba6a6ea22ff24737" providerId="LiveId" clId="{CA3FA17A-985B-42B4-9CEF-DB21E99A796E}" dt="2024-03-08T06:59:17.148" v="189" actId="478"/>
          <ac:spMkLst>
            <pc:docMk/>
            <pc:sldMk cId="2927440966" sldId="339"/>
            <ac:spMk id="2" creationId="{A94C7B0B-2748-433D-B1B6-B7AC40763589}"/>
          </ac:spMkLst>
        </pc:spChg>
        <pc:spChg chg="del">
          <ac:chgData name="文彬 沙" userId="ba6a6ea22ff24737" providerId="LiveId" clId="{CA3FA17A-985B-42B4-9CEF-DB21E99A796E}" dt="2024-03-08T06:55:21.010" v="117" actId="478"/>
          <ac:spMkLst>
            <pc:docMk/>
            <pc:sldMk cId="2927440966" sldId="339"/>
            <ac:spMk id="10" creationId="{AEDF06C3-49FD-4DFF-91A2-7DAF49EA8815}"/>
          </ac:spMkLst>
        </pc:spChg>
        <pc:spChg chg="del mod">
          <ac:chgData name="文彬 沙" userId="ba6a6ea22ff24737" providerId="LiveId" clId="{CA3FA17A-985B-42B4-9CEF-DB21E99A796E}" dt="2024-03-08T06:55:22.920" v="119" actId="478"/>
          <ac:spMkLst>
            <pc:docMk/>
            <pc:sldMk cId="2927440966" sldId="339"/>
            <ac:spMk id="11" creationId="{915CEDA5-0809-4873-80A2-64EDD5EE3279}"/>
          </ac:spMkLst>
        </pc:spChg>
        <pc:spChg chg="del mod">
          <ac:chgData name="文彬 沙" userId="ba6a6ea22ff24737" providerId="LiveId" clId="{CA3FA17A-985B-42B4-9CEF-DB21E99A796E}" dt="2024-03-08T06:57:21.749" v="152" actId="478"/>
          <ac:spMkLst>
            <pc:docMk/>
            <pc:sldMk cId="2927440966" sldId="339"/>
            <ac:spMk id="12" creationId="{B29E28B5-2024-465B-8BFF-8E4C1F443FEE}"/>
          </ac:spMkLst>
        </pc:spChg>
        <pc:spChg chg="del">
          <ac:chgData name="文彬 沙" userId="ba6a6ea22ff24737" providerId="LiveId" clId="{CA3FA17A-985B-42B4-9CEF-DB21E99A796E}" dt="2024-03-08T06:55:24.669" v="120" actId="478"/>
          <ac:spMkLst>
            <pc:docMk/>
            <pc:sldMk cId="2927440966" sldId="339"/>
            <ac:spMk id="13" creationId="{23554802-F1F1-4819-97D8-D9F435D9D58C}"/>
          </ac:spMkLst>
        </pc:spChg>
        <pc:spChg chg="mod">
          <ac:chgData name="文彬 沙" userId="ba6a6ea22ff24737" providerId="LiveId" clId="{CA3FA17A-985B-42B4-9CEF-DB21E99A796E}" dt="2024-03-08T06:55:49.432" v="126" actId="14100"/>
          <ac:spMkLst>
            <pc:docMk/>
            <pc:sldMk cId="2927440966" sldId="339"/>
            <ac:spMk id="14" creationId="{5D935F56-33DB-44DF-B410-32439FA92DE6}"/>
          </ac:spMkLst>
        </pc:spChg>
        <pc:spChg chg="mod">
          <ac:chgData name="文彬 沙" userId="ba6a6ea22ff24737" providerId="LiveId" clId="{CA3FA17A-985B-42B4-9CEF-DB21E99A796E}" dt="2024-03-08T06:57:24.742" v="154" actId="1076"/>
          <ac:spMkLst>
            <pc:docMk/>
            <pc:sldMk cId="2927440966" sldId="339"/>
            <ac:spMk id="15" creationId="{D66947AA-1083-4323-81E3-B1271BD69F82}"/>
          </ac:spMkLst>
        </pc:spChg>
        <pc:spChg chg="add mod">
          <ac:chgData name="文彬 沙" userId="ba6a6ea22ff24737" providerId="LiveId" clId="{CA3FA17A-985B-42B4-9CEF-DB21E99A796E}" dt="2024-03-08T06:58:51.667" v="187" actId="1076"/>
          <ac:spMkLst>
            <pc:docMk/>
            <pc:sldMk cId="2927440966" sldId="339"/>
            <ac:spMk id="18" creationId="{A800CD8A-342B-1F69-2D71-50020DD7C49D}"/>
          </ac:spMkLst>
        </pc:spChg>
        <pc:spChg chg="add mod">
          <ac:chgData name="文彬 沙" userId="ba6a6ea22ff24737" providerId="LiveId" clId="{CA3FA17A-985B-42B4-9CEF-DB21E99A796E}" dt="2024-03-08T06:58:43.291" v="185" actId="1076"/>
          <ac:spMkLst>
            <pc:docMk/>
            <pc:sldMk cId="2927440966" sldId="339"/>
            <ac:spMk id="19" creationId="{DF102EC9-CE57-982F-705F-A11990BF4D47}"/>
          </ac:spMkLst>
        </pc:spChg>
        <pc:spChg chg="add mod">
          <ac:chgData name="文彬 沙" userId="ba6a6ea22ff24737" providerId="LiveId" clId="{CA3FA17A-985B-42B4-9CEF-DB21E99A796E}" dt="2024-03-08T07:17:24.696" v="387" actId="207"/>
          <ac:spMkLst>
            <pc:docMk/>
            <pc:sldMk cId="2927440966" sldId="339"/>
            <ac:spMk id="20" creationId="{A40B6630-370B-D17C-A09E-A199E4EBD7A8}"/>
          </ac:spMkLst>
        </pc:spChg>
        <pc:spChg chg="del">
          <ac:chgData name="文彬 沙" userId="ba6a6ea22ff24737" providerId="LiveId" clId="{CA3FA17A-985B-42B4-9CEF-DB21E99A796E}" dt="2024-03-08T06:49:12.441" v="20" actId="478"/>
          <ac:spMkLst>
            <pc:docMk/>
            <pc:sldMk cId="2927440966" sldId="339"/>
            <ac:spMk id="28" creationId="{D7366C51-1E8D-43D1-B4EE-C8FFC468FA34}"/>
          </ac:spMkLst>
        </pc:spChg>
        <pc:spChg chg="add del mod">
          <ac:chgData name="文彬 沙" userId="ba6a6ea22ff24737" providerId="LiveId" clId="{CA3FA17A-985B-42B4-9CEF-DB21E99A796E}" dt="2024-03-08T06:58:34.729" v="182" actId="1076"/>
          <ac:spMkLst>
            <pc:docMk/>
            <pc:sldMk cId="2927440966" sldId="339"/>
            <ac:spMk id="31" creationId="{8C1CFE81-0831-4864-B0C0-29DC23361C1C}"/>
          </ac:spMkLst>
        </pc:spChg>
        <pc:spChg chg="del">
          <ac:chgData name="文彬 沙" userId="ba6a6ea22ff24737" providerId="LiveId" clId="{CA3FA17A-985B-42B4-9CEF-DB21E99A796E}" dt="2024-03-08T06:58:01.148" v="161" actId="478"/>
          <ac:spMkLst>
            <pc:docMk/>
            <pc:sldMk cId="2927440966" sldId="339"/>
            <ac:spMk id="32" creationId="{4AE21682-B28F-4F54-9066-C61554FDD6A5}"/>
          </ac:spMkLst>
        </pc:spChg>
        <pc:spChg chg="del">
          <ac:chgData name="文彬 沙" userId="ba6a6ea22ff24737" providerId="LiveId" clId="{CA3FA17A-985B-42B4-9CEF-DB21E99A796E}" dt="2024-03-08T06:58:07.688" v="164" actId="478"/>
          <ac:spMkLst>
            <pc:docMk/>
            <pc:sldMk cId="2927440966" sldId="339"/>
            <ac:spMk id="33" creationId="{E40162A7-F13D-4ACB-9F64-97C0ECA61336}"/>
          </ac:spMkLst>
        </pc:spChg>
        <pc:spChg chg="del">
          <ac:chgData name="文彬 沙" userId="ba6a6ea22ff24737" providerId="LiveId" clId="{CA3FA17A-985B-42B4-9CEF-DB21E99A796E}" dt="2024-03-08T06:57:59.973" v="160" actId="478"/>
          <ac:spMkLst>
            <pc:docMk/>
            <pc:sldMk cId="2927440966" sldId="339"/>
            <ac:spMk id="34" creationId="{914C9714-3208-40F1-91F4-EA5B984DF237}"/>
          </ac:spMkLst>
        </pc:spChg>
        <pc:spChg chg="del">
          <ac:chgData name="文彬 沙" userId="ba6a6ea22ff24737" providerId="LiveId" clId="{CA3FA17A-985B-42B4-9CEF-DB21E99A796E}" dt="2024-03-08T06:58:10.488" v="165" actId="478"/>
          <ac:spMkLst>
            <pc:docMk/>
            <pc:sldMk cId="2927440966" sldId="339"/>
            <ac:spMk id="35" creationId="{423C7976-CBE9-414E-8CD1-CDD809838AA6}"/>
          </ac:spMkLst>
        </pc:spChg>
        <pc:spChg chg="mod">
          <ac:chgData name="文彬 沙" userId="ba6a6ea22ff24737" providerId="LiveId" clId="{CA3FA17A-985B-42B4-9CEF-DB21E99A796E}" dt="2024-03-08T06:54:40.166" v="106" actId="20577"/>
          <ac:spMkLst>
            <pc:docMk/>
            <pc:sldMk cId="2927440966" sldId="339"/>
            <ac:spMk id="36" creationId="{13AE3A92-3F6F-465C-A5FA-E2AE7014E701}"/>
          </ac:spMkLst>
        </pc:spChg>
        <pc:spChg chg="del">
          <ac:chgData name="文彬 沙" userId="ba6a6ea22ff24737" providerId="LiveId" clId="{CA3FA17A-985B-42B4-9CEF-DB21E99A796E}" dt="2024-03-08T06:49:37.973" v="23" actId="478"/>
          <ac:spMkLst>
            <pc:docMk/>
            <pc:sldMk cId="2927440966" sldId="339"/>
            <ac:spMk id="38" creationId="{62227CEB-39A0-4E2A-AFB6-B3206E771E25}"/>
          </ac:spMkLst>
        </pc:spChg>
        <pc:spChg chg="del">
          <ac:chgData name="文彬 沙" userId="ba6a6ea22ff24737" providerId="LiveId" clId="{CA3FA17A-985B-42B4-9CEF-DB21E99A796E}" dt="2024-03-08T06:49:48.843" v="25" actId="478"/>
          <ac:spMkLst>
            <pc:docMk/>
            <pc:sldMk cId="2927440966" sldId="339"/>
            <ac:spMk id="40" creationId="{E3743DF4-94C6-4495-9794-CD729344F5EC}"/>
          </ac:spMkLst>
        </pc:spChg>
        <pc:spChg chg="del">
          <ac:chgData name="文彬 沙" userId="ba6a6ea22ff24737" providerId="LiveId" clId="{CA3FA17A-985B-42B4-9CEF-DB21E99A796E}" dt="2024-03-08T06:50:41.984" v="38" actId="478"/>
          <ac:spMkLst>
            <pc:docMk/>
            <pc:sldMk cId="2927440966" sldId="339"/>
            <ac:spMk id="41" creationId="{1701079B-F0D2-4212-A6C6-2C29A7118E02}"/>
          </ac:spMkLst>
        </pc:spChg>
        <pc:spChg chg="del">
          <ac:chgData name="文彬 沙" userId="ba6a6ea22ff24737" providerId="LiveId" clId="{CA3FA17A-985B-42B4-9CEF-DB21E99A796E}" dt="2024-03-08T06:50:38.673" v="37" actId="478"/>
          <ac:spMkLst>
            <pc:docMk/>
            <pc:sldMk cId="2927440966" sldId="339"/>
            <ac:spMk id="43" creationId="{39EDC470-B6A7-485A-A893-C0213DE2F0E2}"/>
          </ac:spMkLst>
        </pc:spChg>
        <pc:spChg chg="del">
          <ac:chgData name="文彬 沙" userId="ba6a6ea22ff24737" providerId="LiveId" clId="{CA3FA17A-985B-42B4-9CEF-DB21E99A796E}" dt="2024-03-08T06:50:43.916" v="39" actId="478"/>
          <ac:spMkLst>
            <pc:docMk/>
            <pc:sldMk cId="2927440966" sldId="339"/>
            <ac:spMk id="44" creationId="{C38D98AD-CF79-4879-BEA6-B6C60D6AB159}"/>
          </ac:spMkLst>
        </pc:spChg>
        <pc:spChg chg="del">
          <ac:chgData name="文彬 沙" userId="ba6a6ea22ff24737" providerId="LiveId" clId="{CA3FA17A-985B-42B4-9CEF-DB21E99A796E}" dt="2024-03-08T06:50:23.523" v="32" actId="478"/>
          <ac:spMkLst>
            <pc:docMk/>
            <pc:sldMk cId="2927440966" sldId="339"/>
            <ac:spMk id="45" creationId="{F6EE34E1-D07C-4EF9-B543-A21980106765}"/>
          </ac:spMkLst>
        </pc:spChg>
        <pc:spChg chg="del mod">
          <ac:chgData name="文彬 沙" userId="ba6a6ea22ff24737" providerId="LiveId" clId="{CA3FA17A-985B-42B4-9CEF-DB21E99A796E}" dt="2024-03-08T06:50:46.262" v="41" actId="478"/>
          <ac:spMkLst>
            <pc:docMk/>
            <pc:sldMk cId="2927440966" sldId="339"/>
            <ac:spMk id="47" creationId="{90D63D84-10EC-41CF-97A1-790C98FFB107}"/>
          </ac:spMkLst>
        </pc:spChg>
        <pc:spChg chg="add del mod">
          <ac:chgData name="文彬 沙" userId="ba6a6ea22ff24737" providerId="LiveId" clId="{CA3FA17A-985B-42B4-9CEF-DB21E99A796E}" dt="2024-03-08T06:50:02.737" v="29" actId="478"/>
          <ac:spMkLst>
            <pc:docMk/>
            <pc:sldMk cId="2927440966" sldId="339"/>
            <ac:spMk id="49" creationId="{71B4B901-8C36-4B6E-B1E2-B60C6AC834DA}"/>
          </ac:spMkLst>
        </pc:spChg>
        <pc:spChg chg="del mod">
          <ac:chgData name="文彬 沙" userId="ba6a6ea22ff24737" providerId="LiveId" clId="{CA3FA17A-985B-42B4-9CEF-DB21E99A796E}" dt="2024-03-08T06:50:02.737" v="29" actId="478"/>
          <ac:spMkLst>
            <pc:docMk/>
            <pc:sldMk cId="2927440966" sldId="339"/>
            <ac:spMk id="50" creationId="{69D2BB7E-A6A1-4F08-B860-709042201F51}"/>
          </ac:spMkLst>
        </pc:spChg>
        <pc:spChg chg="del">
          <ac:chgData name="文彬 沙" userId="ba6a6ea22ff24737" providerId="LiveId" clId="{CA3FA17A-985B-42B4-9CEF-DB21E99A796E}" dt="2024-03-08T06:50:02.737" v="29" actId="478"/>
          <ac:spMkLst>
            <pc:docMk/>
            <pc:sldMk cId="2927440966" sldId="339"/>
            <ac:spMk id="51" creationId="{9E35925A-5A39-4452-ACD9-4866C7B41C5C}"/>
          </ac:spMkLst>
        </pc:spChg>
        <pc:spChg chg="del mod">
          <ac:chgData name="文彬 沙" userId="ba6a6ea22ff24737" providerId="LiveId" clId="{CA3FA17A-985B-42B4-9CEF-DB21E99A796E}" dt="2024-03-08T06:50:02.737" v="29" actId="478"/>
          <ac:spMkLst>
            <pc:docMk/>
            <pc:sldMk cId="2927440966" sldId="339"/>
            <ac:spMk id="52" creationId="{7EB86EF5-B1E5-40D9-B0B5-8692DDD8F99F}"/>
          </ac:spMkLst>
        </pc:spChg>
        <pc:spChg chg="del">
          <ac:chgData name="文彬 沙" userId="ba6a6ea22ff24737" providerId="LiveId" clId="{CA3FA17A-985B-42B4-9CEF-DB21E99A796E}" dt="2024-03-08T06:50:02.737" v="29" actId="478"/>
          <ac:spMkLst>
            <pc:docMk/>
            <pc:sldMk cId="2927440966" sldId="339"/>
            <ac:spMk id="53" creationId="{02DEDBDD-1296-4D43-8913-C53674AE0AC8}"/>
          </ac:spMkLst>
        </pc:spChg>
        <pc:spChg chg="del mod">
          <ac:chgData name="文彬 沙" userId="ba6a6ea22ff24737" providerId="LiveId" clId="{CA3FA17A-985B-42B4-9CEF-DB21E99A796E}" dt="2024-03-08T06:50:02.737" v="29" actId="478"/>
          <ac:spMkLst>
            <pc:docMk/>
            <pc:sldMk cId="2927440966" sldId="339"/>
            <ac:spMk id="54" creationId="{53712146-F965-4B8F-9AB2-4345156816EB}"/>
          </ac:spMkLst>
        </pc:spChg>
        <pc:spChg chg="del mod">
          <ac:chgData name="文彬 沙" userId="ba6a6ea22ff24737" providerId="LiveId" clId="{CA3FA17A-985B-42B4-9CEF-DB21E99A796E}" dt="2024-03-08T06:50:02.737" v="29" actId="478"/>
          <ac:spMkLst>
            <pc:docMk/>
            <pc:sldMk cId="2927440966" sldId="339"/>
            <ac:spMk id="56" creationId="{3BE0D2A3-F612-43A6-A0F3-B751EAB53034}"/>
          </ac:spMkLst>
        </pc:spChg>
        <pc:cxnChg chg="mod">
          <ac:chgData name="文彬 沙" userId="ba6a6ea22ff24737" providerId="LiveId" clId="{CA3FA17A-985B-42B4-9CEF-DB21E99A796E}" dt="2024-03-08T06:50:32.281" v="34" actId="14100"/>
          <ac:cxnSpMkLst>
            <pc:docMk/>
            <pc:sldMk cId="2927440966" sldId="339"/>
            <ac:cxnSpMk id="25" creationId="{3E4F39E2-9AD7-4D27-B8E1-B9924B19B389}"/>
          </ac:cxnSpMkLst>
        </pc:cxnChg>
        <pc:cxnChg chg="mod">
          <ac:chgData name="文彬 沙" userId="ba6a6ea22ff24737" providerId="LiveId" clId="{CA3FA17A-985B-42B4-9CEF-DB21E99A796E}" dt="2024-03-08T06:50:35.751" v="35" actId="14100"/>
          <ac:cxnSpMkLst>
            <pc:docMk/>
            <pc:sldMk cId="2927440966" sldId="339"/>
            <ac:cxnSpMk id="37" creationId="{4E546B97-5E14-40C8-8E8C-ACA298CD562B}"/>
          </ac:cxnSpMkLst>
        </pc:cxnChg>
        <pc:cxnChg chg="del">
          <ac:chgData name="文彬 沙" userId="ba6a6ea22ff24737" providerId="LiveId" clId="{CA3FA17A-985B-42B4-9CEF-DB21E99A796E}" dt="2024-03-08T06:50:37.184" v="36" actId="478"/>
          <ac:cxnSpMkLst>
            <pc:docMk/>
            <pc:sldMk cId="2927440966" sldId="339"/>
            <ac:cxnSpMk id="46" creationId="{41703D62-042B-4553-86C0-8B2A0FF4E83C}"/>
          </ac:cxnSpMkLst>
        </pc:cxnChg>
        <pc:cxnChg chg="del">
          <ac:chgData name="文彬 沙" userId="ba6a6ea22ff24737" providerId="LiveId" clId="{CA3FA17A-985B-42B4-9CEF-DB21E99A796E}" dt="2024-03-08T06:50:04.323" v="30" actId="478"/>
          <ac:cxnSpMkLst>
            <pc:docMk/>
            <pc:sldMk cId="2927440966" sldId="339"/>
            <ac:cxnSpMk id="55" creationId="{2813FF20-A069-4A69-B39A-1B7444A21379}"/>
          </ac:cxnSpMkLst>
        </pc:cxnChg>
      </pc:sldChg>
      <pc:sldChg chg="addSp delSp modSp mod ord">
        <pc:chgData name="文彬 沙" userId="ba6a6ea22ff24737" providerId="LiveId" clId="{CA3FA17A-985B-42B4-9CEF-DB21E99A796E}" dt="2024-03-08T07:30:29.874" v="498" actId="14100"/>
        <pc:sldMkLst>
          <pc:docMk/>
          <pc:sldMk cId="1928177278" sldId="340"/>
        </pc:sldMkLst>
        <pc:spChg chg="mod">
          <ac:chgData name="文彬 沙" userId="ba6a6ea22ff24737" providerId="LiveId" clId="{CA3FA17A-985B-42B4-9CEF-DB21E99A796E}" dt="2024-03-08T07:03:35.527" v="232" actId="20577"/>
          <ac:spMkLst>
            <pc:docMk/>
            <pc:sldMk cId="1928177278" sldId="340"/>
            <ac:spMk id="2" creationId="{A94C7B0B-2748-433D-B1B6-B7AC40763589}"/>
          </ac:spMkLst>
        </pc:spChg>
        <pc:spChg chg="add mod">
          <ac:chgData name="文彬 沙" userId="ba6a6ea22ff24737" providerId="LiveId" clId="{CA3FA17A-985B-42B4-9CEF-DB21E99A796E}" dt="2024-03-08T07:06:11.607" v="266" actId="208"/>
          <ac:spMkLst>
            <pc:docMk/>
            <pc:sldMk cId="1928177278" sldId="340"/>
            <ac:spMk id="11" creationId="{EDD2511C-4175-E3FB-0841-E03E280E264F}"/>
          </ac:spMkLst>
        </pc:spChg>
        <pc:spChg chg="add mod">
          <ac:chgData name="文彬 沙" userId="ba6a6ea22ff24737" providerId="LiveId" clId="{CA3FA17A-985B-42B4-9CEF-DB21E99A796E}" dt="2024-03-08T07:30:29.874" v="498" actId="14100"/>
          <ac:spMkLst>
            <pc:docMk/>
            <pc:sldMk cId="1928177278" sldId="340"/>
            <ac:spMk id="12" creationId="{DA869398-0830-FF82-9560-836457E15AE0}"/>
          </ac:spMkLst>
        </pc:spChg>
        <pc:spChg chg="del">
          <ac:chgData name="文彬 沙" userId="ba6a6ea22ff24737" providerId="LiveId" clId="{CA3FA17A-985B-42B4-9CEF-DB21E99A796E}" dt="2024-03-08T07:04:42.676" v="233" actId="478"/>
          <ac:spMkLst>
            <pc:docMk/>
            <pc:sldMk cId="1928177278" sldId="340"/>
            <ac:spMk id="16" creationId="{AA465E1E-7B87-4E87-B0F8-595A63326D9C}"/>
          </ac:spMkLst>
        </pc:spChg>
        <pc:spChg chg="del">
          <ac:chgData name="文彬 沙" userId="ba6a6ea22ff24737" providerId="LiveId" clId="{CA3FA17A-985B-42B4-9CEF-DB21E99A796E}" dt="2024-03-08T07:04:43.441" v="234" actId="478"/>
          <ac:spMkLst>
            <pc:docMk/>
            <pc:sldMk cId="1928177278" sldId="340"/>
            <ac:spMk id="57" creationId="{92CA556E-24EE-49F9-A0B9-56BC74BC2D94}"/>
          </ac:spMkLst>
        </pc:spChg>
        <pc:spChg chg="del">
          <ac:chgData name="文彬 沙" userId="ba6a6ea22ff24737" providerId="LiveId" clId="{CA3FA17A-985B-42B4-9CEF-DB21E99A796E}" dt="2024-03-08T07:04:44.025" v="235" actId="478"/>
          <ac:spMkLst>
            <pc:docMk/>
            <pc:sldMk cId="1928177278" sldId="340"/>
            <ac:spMk id="58" creationId="{978244C9-55FC-465C-BD9E-806DC9EE7F6E}"/>
          </ac:spMkLst>
        </pc:spChg>
        <pc:spChg chg="del">
          <ac:chgData name="文彬 沙" userId="ba6a6ea22ff24737" providerId="LiveId" clId="{CA3FA17A-985B-42B4-9CEF-DB21E99A796E}" dt="2024-03-08T07:04:44.608" v="236" actId="478"/>
          <ac:spMkLst>
            <pc:docMk/>
            <pc:sldMk cId="1928177278" sldId="340"/>
            <ac:spMk id="59" creationId="{5D19E879-32F1-4F8B-AF7D-31D2ED4C64EF}"/>
          </ac:spMkLst>
        </pc:spChg>
        <pc:grpChg chg="del">
          <ac:chgData name="文彬 沙" userId="ba6a6ea22ff24737" providerId="LiveId" clId="{CA3FA17A-985B-42B4-9CEF-DB21E99A796E}" dt="2024-03-08T07:04:47.158" v="240" actId="478"/>
          <ac:grpSpMkLst>
            <pc:docMk/>
            <pc:sldMk cId="1928177278" sldId="340"/>
            <ac:grpSpMk id="108" creationId="{A0196B02-4CFC-487B-A2BD-4C292E2DC5B1}"/>
          </ac:grpSpMkLst>
        </pc:grpChg>
        <pc:grpChg chg="del">
          <ac:chgData name="文彬 沙" userId="ba6a6ea22ff24737" providerId="LiveId" clId="{CA3FA17A-985B-42B4-9CEF-DB21E99A796E}" dt="2024-03-08T07:04:46.455" v="239" actId="478"/>
          <ac:grpSpMkLst>
            <pc:docMk/>
            <pc:sldMk cId="1928177278" sldId="340"/>
            <ac:grpSpMk id="109" creationId="{737EC13A-A355-46C5-88E5-9EC2AFA79F28}"/>
          </ac:grpSpMkLst>
        </pc:grpChg>
        <pc:grpChg chg="del">
          <ac:chgData name="文彬 沙" userId="ba6a6ea22ff24737" providerId="LiveId" clId="{CA3FA17A-985B-42B4-9CEF-DB21E99A796E}" dt="2024-03-08T07:04:45.845" v="238" actId="478"/>
          <ac:grpSpMkLst>
            <pc:docMk/>
            <pc:sldMk cId="1928177278" sldId="340"/>
            <ac:grpSpMk id="110" creationId="{5E19A359-AFC3-43FF-87F9-5BAE21DF18E5}"/>
          </ac:grpSpMkLst>
        </pc:grpChg>
        <pc:grpChg chg="del">
          <ac:chgData name="文彬 沙" userId="ba6a6ea22ff24737" providerId="LiveId" clId="{CA3FA17A-985B-42B4-9CEF-DB21E99A796E}" dt="2024-03-08T07:04:45.241" v="237" actId="478"/>
          <ac:grpSpMkLst>
            <pc:docMk/>
            <pc:sldMk cId="1928177278" sldId="340"/>
            <ac:grpSpMk id="111" creationId="{BB2897AD-6FFF-4673-8617-B6BCA57B0C3E}"/>
          </ac:grpSpMkLst>
        </pc:grpChg>
        <pc:picChg chg="add mod">
          <ac:chgData name="文彬 沙" userId="ba6a6ea22ff24737" providerId="LiveId" clId="{CA3FA17A-985B-42B4-9CEF-DB21E99A796E}" dt="2024-03-08T07:04:56.223" v="244" actId="1076"/>
          <ac:picMkLst>
            <pc:docMk/>
            <pc:sldMk cId="1928177278" sldId="340"/>
            <ac:picMk id="10" creationId="{C1CD0E6D-66DB-6F9A-E28A-4111A911D583}"/>
          </ac:picMkLst>
        </pc:picChg>
      </pc:sldChg>
      <pc:sldChg chg="addSp delSp modSp mod">
        <pc:chgData name="文彬 沙" userId="ba6a6ea22ff24737" providerId="LiveId" clId="{CA3FA17A-985B-42B4-9CEF-DB21E99A796E}" dt="2024-03-08T07:21:20.935" v="418" actId="20577"/>
        <pc:sldMkLst>
          <pc:docMk/>
          <pc:sldMk cId="2078519025" sldId="341"/>
        </pc:sldMkLst>
        <pc:spChg chg="mod">
          <ac:chgData name="文彬 沙" userId="ba6a6ea22ff24737" providerId="LiveId" clId="{CA3FA17A-985B-42B4-9CEF-DB21E99A796E}" dt="2024-03-08T07:16:10.721" v="377" actId="1076"/>
          <ac:spMkLst>
            <pc:docMk/>
            <pc:sldMk cId="2078519025" sldId="341"/>
            <ac:spMk id="2" creationId="{A94C7B0B-2748-433D-B1B6-B7AC40763589}"/>
          </ac:spMkLst>
        </pc:spChg>
        <pc:spChg chg="mod">
          <ac:chgData name="文彬 沙" userId="ba6a6ea22ff24737" providerId="LiveId" clId="{CA3FA17A-985B-42B4-9CEF-DB21E99A796E}" dt="2024-03-08T07:12:43.763" v="315" actId="1076"/>
          <ac:spMkLst>
            <pc:docMk/>
            <pc:sldMk cId="2078519025" sldId="341"/>
            <ac:spMk id="6" creationId="{1086D096-AB2E-4290-B7C6-87D7D47BC312}"/>
          </ac:spMkLst>
        </pc:spChg>
        <pc:spChg chg="mod">
          <ac:chgData name="文彬 沙" userId="ba6a6ea22ff24737" providerId="LiveId" clId="{CA3FA17A-985B-42B4-9CEF-DB21E99A796E}" dt="2024-03-08T07:12:43.763" v="315" actId="1076"/>
          <ac:spMkLst>
            <pc:docMk/>
            <pc:sldMk cId="2078519025" sldId="341"/>
            <ac:spMk id="7" creationId="{71219759-01EE-4542-8E28-F1E1C4E5570C}"/>
          </ac:spMkLst>
        </pc:spChg>
        <pc:spChg chg="mod">
          <ac:chgData name="文彬 沙" userId="ba6a6ea22ff24737" providerId="LiveId" clId="{CA3FA17A-985B-42B4-9CEF-DB21E99A796E}" dt="2024-03-08T07:12:43.763" v="315" actId="1076"/>
          <ac:spMkLst>
            <pc:docMk/>
            <pc:sldMk cId="2078519025" sldId="341"/>
            <ac:spMk id="8" creationId="{F20CC700-4CFB-43E8-9772-BA0FFD5E981E}"/>
          </ac:spMkLst>
        </pc:spChg>
        <pc:spChg chg="mod">
          <ac:chgData name="文彬 沙" userId="ba6a6ea22ff24737" providerId="LiveId" clId="{CA3FA17A-985B-42B4-9CEF-DB21E99A796E}" dt="2024-03-08T07:12:43.763" v="315" actId="1076"/>
          <ac:spMkLst>
            <pc:docMk/>
            <pc:sldMk cId="2078519025" sldId="341"/>
            <ac:spMk id="9" creationId="{2B41A229-89A2-4234-B929-BE1726947059}"/>
          </ac:spMkLst>
        </pc:spChg>
        <pc:spChg chg="add">
          <ac:chgData name="文彬 沙" userId="ba6a6ea22ff24737" providerId="LiveId" clId="{CA3FA17A-985B-42B4-9CEF-DB21E99A796E}" dt="2024-03-08T07:12:33.365" v="312" actId="11529"/>
          <ac:spMkLst>
            <pc:docMk/>
            <pc:sldMk cId="2078519025" sldId="341"/>
            <ac:spMk id="10" creationId="{8F0A5064-1222-6642-6EDF-A967D8CC1E0F}"/>
          </ac:spMkLst>
        </pc:spChg>
        <pc:spChg chg="add mod">
          <ac:chgData name="文彬 沙" userId="ba6a6ea22ff24737" providerId="LiveId" clId="{CA3FA17A-985B-42B4-9CEF-DB21E99A796E}" dt="2024-03-08T07:21:20.935" v="418" actId="20577"/>
          <ac:spMkLst>
            <pc:docMk/>
            <pc:sldMk cId="2078519025" sldId="341"/>
            <ac:spMk id="11" creationId="{C9FBD5EA-7C7E-6484-B066-D027FE40C406}"/>
          </ac:spMkLst>
        </pc:spChg>
        <pc:spChg chg="add mod">
          <ac:chgData name="文彬 沙" userId="ba6a6ea22ff24737" providerId="LiveId" clId="{CA3FA17A-985B-42B4-9CEF-DB21E99A796E}" dt="2024-03-08T07:15:33.293" v="369" actId="20577"/>
          <ac:spMkLst>
            <pc:docMk/>
            <pc:sldMk cId="2078519025" sldId="341"/>
            <ac:spMk id="13" creationId="{345AC613-56DD-AAE2-EC2C-8B2A3487DF07}"/>
          </ac:spMkLst>
        </pc:spChg>
        <pc:spChg chg="add mod">
          <ac:chgData name="文彬 沙" userId="ba6a6ea22ff24737" providerId="LiveId" clId="{CA3FA17A-985B-42B4-9CEF-DB21E99A796E}" dt="2024-03-08T07:15:49.594" v="376" actId="404"/>
          <ac:spMkLst>
            <pc:docMk/>
            <pc:sldMk cId="2078519025" sldId="341"/>
            <ac:spMk id="14" creationId="{47DB4025-0196-22F2-6F26-447AFB63573D}"/>
          </ac:spMkLst>
        </pc:spChg>
        <pc:spChg chg="del">
          <ac:chgData name="文彬 沙" userId="ba6a6ea22ff24737" providerId="LiveId" clId="{CA3FA17A-985B-42B4-9CEF-DB21E99A796E}" dt="2024-03-08T07:11:16.301" v="293" actId="478"/>
          <ac:spMkLst>
            <pc:docMk/>
            <pc:sldMk cId="2078519025" sldId="341"/>
            <ac:spMk id="16" creationId="{AA465E1E-7B87-4E87-B0F8-595A63326D9C}"/>
          </ac:spMkLst>
        </pc:spChg>
        <pc:spChg chg="del">
          <ac:chgData name="文彬 沙" userId="ba6a6ea22ff24737" providerId="LiveId" clId="{CA3FA17A-985B-42B4-9CEF-DB21E99A796E}" dt="2024-03-08T07:11:29.304" v="299" actId="478"/>
          <ac:spMkLst>
            <pc:docMk/>
            <pc:sldMk cId="2078519025" sldId="341"/>
            <ac:spMk id="57" creationId="{92CA556E-24EE-49F9-A0B9-56BC74BC2D94}"/>
          </ac:spMkLst>
        </pc:spChg>
        <pc:spChg chg="del">
          <ac:chgData name="文彬 沙" userId="ba6a6ea22ff24737" providerId="LiveId" clId="{CA3FA17A-985B-42B4-9CEF-DB21E99A796E}" dt="2024-03-08T07:11:33.821" v="301" actId="478"/>
          <ac:spMkLst>
            <pc:docMk/>
            <pc:sldMk cId="2078519025" sldId="341"/>
            <ac:spMk id="58" creationId="{978244C9-55FC-465C-BD9E-806DC9EE7F6E}"/>
          </ac:spMkLst>
        </pc:spChg>
        <pc:spChg chg="del">
          <ac:chgData name="文彬 沙" userId="ba6a6ea22ff24737" providerId="LiveId" clId="{CA3FA17A-985B-42B4-9CEF-DB21E99A796E}" dt="2024-03-08T07:11:20.281" v="296" actId="478"/>
          <ac:spMkLst>
            <pc:docMk/>
            <pc:sldMk cId="2078519025" sldId="341"/>
            <ac:spMk id="60" creationId="{352121D8-C95B-4072-B84A-B0FBFDFF1341}"/>
          </ac:spMkLst>
        </pc:spChg>
        <pc:spChg chg="del">
          <ac:chgData name="文彬 沙" userId="ba6a6ea22ff24737" providerId="LiveId" clId="{CA3FA17A-985B-42B4-9CEF-DB21E99A796E}" dt="2024-03-08T07:11:19.141" v="295" actId="478"/>
          <ac:spMkLst>
            <pc:docMk/>
            <pc:sldMk cId="2078519025" sldId="341"/>
            <ac:spMk id="61" creationId="{44C68E9E-EE75-4858-8438-D21C4F9DEBDF}"/>
          </ac:spMkLst>
        </pc:spChg>
        <pc:spChg chg="del">
          <ac:chgData name="文彬 沙" userId="ba6a6ea22ff24737" providerId="LiveId" clId="{CA3FA17A-985B-42B4-9CEF-DB21E99A796E}" dt="2024-03-08T07:11:24.604" v="297" actId="478"/>
          <ac:spMkLst>
            <pc:docMk/>
            <pc:sldMk cId="2078519025" sldId="341"/>
            <ac:spMk id="62" creationId="{F01D8E7A-4B28-4879-A1C7-E6F8CE1F97C2}"/>
          </ac:spMkLst>
        </pc:spChg>
        <pc:spChg chg="del">
          <ac:chgData name="文彬 沙" userId="ba6a6ea22ff24737" providerId="LiveId" clId="{CA3FA17A-985B-42B4-9CEF-DB21E99A796E}" dt="2024-03-08T07:11:26.421" v="298" actId="478"/>
          <ac:spMkLst>
            <pc:docMk/>
            <pc:sldMk cId="2078519025" sldId="341"/>
            <ac:spMk id="63" creationId="{7D2126F4-C5DD-438A-9237-EAB6D8F094AE}"/>
          </ac:spMkLst>
        </pc:spChg>
        <pc:spChg chg="del">
          <ac:chgData name="文彬 沙" userId="ba6a6ea22ff24737" providerId="LiveId" clId="{CA3FA17A-985B-42B4-9CEF-DB21E99A796E}" dt="2024-03-08T07:11:33.821" v="301" actId="478"/>
          <ac:spMkLst>
            <pc:docMk/>
            <pc:sldMk cId="2078519025" sldId="341"/>
            <ac:spMk id="112" creationId="{394C6B94-18D6-44FC-823B-AC394D5CE288}"/>
          </ac:spMkLst>
        </pc:spChg>
        <pc:spChg chg="del">
          <ac:chgData name="文彬 沙" userId="ba6a6ea22ff24737" providerId="LiveId" clId="{CA3FA17A-985B-42B4-9CEF-DB21E99A796E}" dt="2024-03-08T07:11:33.821" v="301" actId="478"/>
          <ac:spMkLst>
            <pc:docMk/>
            <pc:sldMk cId="2078519025" sldId="341"/>
            <ac:spMk id="117" creationId="{67B47A52-29EA-4BA0-BAAB-F2D066111307}"/>
          </ac:spMkLst>
        </pc:spChg>
        <pc:spChg chg="del">
          <ac:chgData name="文彬 沙" userId="ba6a6ea22ff24737" providerId="LiveId" clId="{CA3FA17A-985B-42B4-9CEF-DB21E99A796E}" dt="2024-03-08T07:11:33.821" v="301" actId="478"/>
          <ac:spMkLst>
            <pc:docMk/>
            <pc:sldMk cId="2078519025" sldId="341"/>
            <ac:spMk id="118" creationId="{E5EE4FBA-A0C4-4101-941E-0CD16ECDBB3A}"/>
          </ac:spMkLst>
        </pc:spChg>
        <pc:grpChg chg="mod">
          <ac:chgData name="文彬 沙" userId="ba6a6ea22ff24737" providerId="LiveId" clId="{CA3FA17A-985B-42B4-9CEF-DB21E99A796E}" dt="2024-03-08T07:12:43.763" v="315" actId="1076"/>
          <ac:grpSpMkLst>
            <pc:docMk/>
            <pc:sldMk cId="2078519025" sldId="341"/>
            <ac:grpSpMk id="3" creationId="{D66605EF-7648-485B-AF0B-84E5DCA0C4E4}"/>
          </ac:grpSpMkLst>
        </pc:grpChg>
        <pc:grpChg chg="mod">
          <ac:chgData name="文彬 沙" userId="ba6a6ea22ff24737" providerId="LiveId" clId="{CA3FA17A-985B-42B4-9CEF-DB21E99A796E}" dt="2024-03-08T07:12:43.763" v="315" actId="1076"/>
          <ac:grpSpMkLst>
            <pc:docMk/>
            <pc:sldMk cId="2078519025" sldId="341"/>
            <ac:grpSpMk id="4" creationId="{6A9AEFF7-42EB-491C-B54D-45CB455185C8}"/>
          </ac:grpSpMkLst>
        </pc:grpChg>
        <pc:grpChg chg="mod">
          <ac:chgData name="文彬 沙" userId="ba6a6ea22ff24737" providerId="LiveId" clId="{CA3FA17A-985B-42B4-9CEF-DB21E99A796E}" dt="2024-03-08T07:12:43.763" v="315" actId="1076"/>
          <ac:grpSpMkLst>
            <pc:docMk/>
            <pc:sldMk cId="2078519025" sldId="341"/>
            <ac:grpSpMk id="5" creationId="{513CC5A4-BE76-4ED3-8CE9-646A0BA46641}"/>
          </ac:grpSpMkLst>
        </pc:grpChg>
        <pc:grpChg chg="del">
          <ac:chgData name="文彬 沙" userId="ba6a6ea22ff24737" providerId="LiveId" clId="{CA3FA17A-985B-42B4-9CEF-DB21E99A796E}" dt="2024-03-08T07:11:17.412" v="294" actId="478"/>
          <ac:grpSpMkLst>
            <pc:docMk/>
            <pc:sldMk cId="2078519025" sldId="341"/>
            <ac:grpSpMk id="108" creationId="{A0196B02-4CFC-487B-A2BD-4C292E2DC5B1}"/>
          </ac:grpSpMkLst>
        </pc:grpChg>
        <pc:grpChg chg="del">
          <ac:chgData name="文彬 沙" userId="ba6a6ea22ff24737" providerId="LiveId" clId="{CA3FA17A-985B-42B4-9CEF-DB21E99A796E}" dt="2024-03-08T07:11:30.506" v="300" actId="478"/>
          <ac:grpSpMkLst>
            <pc:docMk/>
            <pc:sldMk cId="2078519025" sldId="341"/>
            <ac:grpSpMk id="109" creationId="{737EC13A-A355-46C5-88E5-9EC2AFA79F28}"/>
          </ac:grpSpMkLst>
        </pc:grpChg>
        <pc:grpChg chg="del">
          <ac:chgData name="文彬 沙" userId="ba6a6ea22ff24737" providerId="LiveId" clId="{CA3FA17A-985B-42B4-9CEF-DB21E99A796E}" dt="2024-03-08T07:11:33.821" v="301" actId="478"/>
          <ac:grpSpMkLst>
            <pc:docMk/>
            <pc:sldMk cId="2078519025" sldId="341"/>
            <ac:grpSpMk id="110" creationId="{5E19A359-AFC3-43FF-87F9-5BAE21DF18E5}"/>
          </ac:grpSpMkLst>
        </pc:grpChg>
        <pc:picChg chg="add mod">
          <ac:chgData name="文彬 沙" userId="ba6a6ea22ff24737" providerId="LiveId" clId="{CA3FA17A-985B-42B4-9CEF-DB21E99A796E}" dt="2024-03-08T07:15:37.817" v="371" actId="1076"/>
          <ac:picMkLst>
            <pc:docMk/>
            <pc:sldMk cId="2078519025" sldId="341"/>
            <ac:picMk id="12" creationId="{C84465AA-3F9E-5620-58B7-42DCCFFABD86}"/>
          </ac:picMkLst>
        </pc:picChg>
      </pc:sldChg>
      <pc:sldChg chg="addSp delSp modSp add del mod">
        <pc:chgData name="文彬 沙" userId="ba6a6ea22ff24737" providerId="LiveId" clId="{CA3FA17A-985B-42B4-9CEF-DB21E99A796E}" dt="2024-03-08T07:30:38.881" v="500" actId="207"/>
        <pc:sldMkLst>
          <pc:docMk/>
          <pc:sldMk cId="4138886006" sldId="342"/>
        </pc:sldMkLst>
        <pc:spChg chg="add mod">
          <ac:chgData name="文彬 沙" userId="ba6a6ea22ff24737" providerId="LiveId" clId="{CA3FA17A-985B-42B4-9CEF-DB21E99A796E}" dt="2024-03-08T07:30:38.881" v="500" actId="207"/>
          <ac:spMkLst>
            <pc:docMk/>
            <pc:sldMk cId="4138886006" sldId="342"/>
            <ac:spMk id="2" creationId="{FCD38701-44ED-01D1-2055-B7FBDE9FA33D}"/>
          </ac:spMkLst>
        </pc:spChg>
        <pc:spChg chg="mod">
          <ac:chgData name="文彬 沙" userId="ba6a6ea22ff24737" providerId="LiveId" clId="{CA3FA17A-985B-42B4-9CEF-DB21E99A796E}" dt="2024-03-08T07:26:05.920" v="447" actId="20577"/>
          <ac:spMkLst>
            <pc:docMk/>
            <pc:sldMk cId="4138886006" sldId="342"/>
            <ac:spMk id="4" creationId="{945E1B52-8F8A-4B63-B529-AB1C1BCB03C6}"/>
          </ac:spMkLst>
        </pc:spChg>
        <pc:spChg chg="del">
          <ac:chgData name="文彬 沙" userId="ba6a6ea22ff24737" providerId="LiveId" clId="{CA3FA17A-985B-42B4-9CEF-DB21E99A796E}" dt="2024-03-08T07:26:03.413" v="446" actId="478"/>
          <ac:spMkLst>
            <pc:docMk/>
            <pc:sldMk cId="4138886006" sldId="342"/>
            <ac:spMk id="5" creationId="{4966A5EF-95F3-4869-8FBA-66AD616159F9}"/>
          </ac:spMkLst>
        </pc:spChg>
      </pc:sldChg>
      <pc:sldChg chg="add del">
        <pc:chgData name="文彬 沙" userId="ba6a6ea22ff24737" providerId="LiveId" clId="{CA3FA17A-985B-42B4-9CEF-DB21E99A796E}" dt="2024-03-08T07:28:28.453" v="475" actId="47"/>
        <pc:sldMkLst>
          <pc:docMk/>
          <pc:sldMk cId="2772625265" sldId="343"/>
        </pc:sldMkLst>
      </pc:sldChg>
      <pc:sldChg chg="add del">
        <pc:chgData name="文彬 沙" userId="ba6a6ea22ff24737" providerId="LiveId" clId="{CA3FA17A-985B-42B4-9CEF-DB21E99A796E}" dt="2024-03-08T07:28:27.060" v="473" actId="47"/>
        <pc:sldMkLst>
          <pc:docMk/>
          <pc:sldMk cId="1229062989" sldId="344"/>
        </pc:sldMkLst>
      </pc:sldChg>
      <pc:sldChg chg="addSp delSp modSp add del mod ord">
        <pc:chgData name="文彬 沙" userId="ba6a6ea22ff24737" providerId="LiveId" clId="{CA3FA17A-985B-42B4-9CEF-DB21E99A796E}" dt="2024-03-08T07:28:37.931" v="477" actId="47"/>
        <pc:sldMkLst>
          <pc:docMk/>
          <pc:sldMk cId="1699160010" sldId="345"/>
        </pc:sldMkLst>
        <pc:spChg chg="add mod">
          <ac:chgData name="文彬 沙" userId="ba6a6ea22ff24737" providerId="LiveId" clId="{CA3FA17A-985B-42B4-9CEF-DB21E99A796E}" dt="2024-03-08T07:27:19.387" v="451" actId="207"/>
          <ac:spMkLst>
            <pc:docMk/>
            <pc:sldMk cId="1699160010" sldId="345"/>
            <ac:spMk id="2" creationId="{B5B26846-1E0E-0C66-5E52-01718019F2F9}"/>
          </ac:spMkLst>
        </pc:spChg>
        <pc:spChg chg="del">
          <ac:chgData name="文彬 沙" userId="ba6a6ea22ff24737" providerId="LiveId" clId="{CA3FA17A-985B-42B4-9CEF-DB21E99A796E}" dt="2024-03-08T07:27:42.546" v="460" actId="478"/>
          <ac:spMkLst>
            <pc:docMk/>
            <pc:sldMk cId="1699160010" sldId="345"/>
            <ac:spMk id="27" creationId="{2E7ABC51-48B7-422E-8A64-6E03782E21EF}"/>
          </ac:spMkLst>
        </pc:spChg>
        <pc:spChg chg="del">
          <ac:chgData name="文彬 沙" userId="ba6a6ea22ff24737" providerId="LiveId" clId="{CA3FA17A-985B-42B4-9CEF-DB21E99A796E}" dt="2024-03-08T07:27:39.132" v="459" actId="478"/>
          <ac:spMkLst>
            <pc:docMk/>
            <pc:sldMk cId="1699160010" sldId="345"/>
            <ac:spMk id="28" creationId="{D27EECDF-AA03-4BCE-AEE9-4C1842C70F31}"/>
          </ac:spMkLst>
        </pc:spChg>
        <pc:spChg chg="del">
          <ac:chgData name="文彬 沙" userId="ba6a6ea22ff24737" providerId="LiveId" clId="{CA3FA17A-985B-42B4-9CEF-DB21E99A796E}" dt="2024-03-08T07:27:39.132" v="459" actId="478"/>
          <ac:spMkLst>
            <pc:docMk/>
            <pc:sldMk cId="1699160010" sldId="345"/>
            <ac:spMk id="29" creationId="{9D4367A1-CE43-4D49-9B80-A645EF07AEB5}"/>
          </ac:spMkLst>
        </pc:spChg>
        <pc:spChg chg="del">
          <ac:chgData name="文彬 沙" userId="ba6a6ea22ff24737" providerId="LiveId" clId="{CA3FA17A-985B-42B4-9CEF-DB21E99A796E}" dt="2024-03-08T07:27:39.132" v="459" actId="478"/>
          <ac:spMkLst>
            <pc:docMk/>
            <pc:sldMk cId="1699160010" sldId="345"/>
            <ac:spMk id="30" creationId="{D6E77356-D45D-4AC2-9F28-C5C27522504D}"/>
          </ac:spMkLst>
        </pc:spChg>
        <pc:spChg chg="del mod">
          <ac:chgData name="文彬 沙" userId="ba6a6ea22ff24737" providerId="LiveId" clId="{CA3FA17A-985B-42B4-9CEF-DB21E99A796E}" dt="2024-03-08T07:27:37.382" v="458"/>
          <ac:spMkLst>
            <pc:docMk/>
            <pc:sldMk cId="1699160010" sldId="345"/>
            <ac:spMk id="58" creationId="{FFCEC7EA-2447-4104-9EAF-FD5DC1CB1DA3}"/>
          </ac:spMkLst>
        </pc:spChg>
        <pc:spChg chg="mod">
          <ac:chgData name="文彬 沙" userId="ba6a6ea22ff24737" providerId="LiveId" clId="{CA3FA17A-985B-42B4-9CEF-DB21E99A796E}" dt="2024-03-08T07:28:21.212" v="469" actId="20577"/>
          <ac:spMkLst>
            <pc:docMk/>
            <pc:sldMk cId="1699160010" sldId="345"/>
            <ac:spMk id="59" creationId="{0580A45B-FD84-4034-9EE7-4C9F891AFD71}"/>
          </ac:spMkLst>
        </pc:spChg>
        <pc:spChg chg="del mod">
          <ac:chgData name="文彬 沙" userId="ba6a6ea22ff24737" providerId="LiveId" clId="{CA3FA17A-985B-42B4-9CEF-DB21E99A796E}" dt="2024-03-08T07:27:37.382" v="456"/>
          <ac:spMkLst>
            <pc:docMk/>
            <pc:sldMk cId="1699160010" sldId="345"/>
            <ac:spMk id="60" creationId="{6A4ACE47-E770-47BD-B31C-FC56151B7EB6}"/>
          </ac:spMkLst>
        </pc:spChg>
        <pc:cxnChg chg="mod">
          <ac:chgData name="文彬 沙" userId="ba6a6ea22ff24737" providerId="LiveId" clId="{CA3FA17A-985B-42B4-9CEF-DB21E99A796E}" dt="2024-03-08T07:27:35.626" v="454" actId="14100"/>
          <ac:cxnSpMkLst>
            <pc:docMk/>
            <pc:sldMk cId="1699160010" sldId="345"/>
            <ac:cxnSpMk id="3" creationId="{BCD230E6-4A86-4387-BD7B-2CA53D23867F}"/>
          </ac:cxnSpMkLst>
        </pc:cxnChg>
        <pc:cxnChg chg="del">
          <ac:chgData name="文彬 沙" userId="ba6a6ea22ff24737" providerId="LiveId" clId="{CA3FA17A-985B-42B4-9CEF-DB21E99A796E}" dt="2024-03-08T07:27:39.132" v="459" actId="478"/>
          <ac:cxnSpMkLst>
            <pc:docMk/>
            <pc:sldMk cId="1699160010" sldId="345"/>
            <ac:cxnSpMk id="33" creationId="{A4401D48-73C2-4963-9D63-FF0A291ACE76}"/>
          </ac:cxnSpMkLst>
        </pc:cxnChg>
        <pc:cxnChg chg="del">
          <ac:chgData name="文彬 沙" userId="ba6a6ea22ff24737" providerId="LiveId" clId="{CA3FA17A-985B-42B4-9CEF-DB21E99A796E}" dt="2024-03-08T07:27:39.132" v="459" actId="478"/>
          <ac:cxnSpMkLst>
            <pc:docMk/>
            <pc:sldMk cId="1699160010" sldId="345"/>
            <ac:cxnSpMk id="34" creationId="{1A01EB13-AC36-4790-A41D-3BC14C1345C4}"/>
          </ac:cxnSpMkLst>
        </pc:cxnChg>
      </pc:sldChg>
      <pc:sldChg chg="add del">
        <pc:chgData name="文彬 沙" userId="ba6a6ea22ff24737" providerId="LiveId" clId="{CA3FA17A-985B-42B4-9CEF-DB21E99A796E}" dt="2024-03-08T07:28:42.556" v="479" actId="47"/>
        <pc:sldMkLst>
          <pc:docMk/>
          <pc:sldMk cId="2952456933" sldId="346"/>
        </pc:sldMkLst>
      </pc:sldChg>
      <pc:sldChg chg="add del">
        <pc:chgData name="文彬 沙" userId="ba6a6ea22ff24737" providerId="LiveId" clId="{CA3FA17A-985B-42B4-9CEF-DB21E99A796E}" dt="2024-03-08T07:28:40.837" v="478" actId="47"/>
        <pc:sldMkLst>
          <pc:docMk/>
          <pc:sldMk cId="4116733103" sldId="347"/>
        </pc:sldMkLst>
      </pc:sldChg>
      <pc:sldChg chg="addSp delSp modSp add mod">
        <pc:chgData name="文彬 沙" userId="ba6a6ea22ff24737" providerId="LiveId" clId="{CA3FA17A-985B-42B4-9CEF-DB21E99A796E}" dt="2024-03-08T07:21:23.192" v="420" actId="20577"/>
        <pc:sldMkLst>
          <pc:docMk/>
          <pc:sldMk cId="2948950985" sldId="348"/>
        </pc:sldMkLst>
        <pc:spChg chg="mod">
          <ac:chgData name="文彬 沙" userId="ba6a6ea22ff24737" providerId="LiveId" clId="{CA3FA17A-985B-42B4-9CEF-DB21E99A796E}" dt="2024-03-08T07:18:11.057" v="391" actId="1076"/>
          <ac:spMkLst>
            <pc:docMk/>
            <pc:sldMk cId="2948950985" sldId="348"/>
            <ac:spMk id="2" creationId="{C62BCF3B-9E86-7BDD-6D52-B16D6427442F}"/>
          </ac:spMkLst>
        </pc:spChg>
        <pc:spChg chg="mod">
          <ac:chgData name="文彬 沙" userId="ba6a6ea22ff24737" providerId="LiveId" clId="{CA3FA17A-985B-42B4-9CEF-DB21E99A796E}" dt="2024-03-08T07:21:23.192" v="420" actId="20577"/>
          <ac:spMkLst>
            <pc:docMk/>
            <pc:sldMk cId="2948950985" sldId="348"/>
            <ac:spMk id="11" creationId="{B4C859B5-6846-8237-E07B-D933FBA35BAF}"/>
          </ac:spMkLst>
        </pc:spChg>
        <pc:spChg chg="mod">
          <ac:chgData name="文彬 沙" userId="ba6a6ea22ff24737" providerId="LiveId" clId="{CA3FA17A-985B-42B4-9CEF-DB21E99A796E}" dt="2024-03-08T07:19:52.382" v="399" actId="404"/>
          <ac:spMkLst>
            <pc:docMk/>
            <pc:sldMk cId="2948950985" sldId="348"/>
            <ac:spMk id="13" creationId="{89077F31-0D81-9508-E0E8-554DB6E757BB}"/>
          </ac:spMkLst>
        </pc:spChg>
        <pc:spChg chg="mod">
          <ac:chgData name="文彬 沙" userId="ba6a6ea22ff24737" providerId="LiveId" clId="{CA3FA17A-985B-42B4-9CEF-DB21E99A796E}" dt="2024-03-08T07:21:07.038" v="414" actId="1076"/>
          <ac:spMkLst>
            <pc:docMk/>
            <pc:sldMk cId="2948950985" sldId="348"/>
            <ac:spMk id="14" creationId="{4E34AC40-AEA3-E948-E861-85659F7BDE38}"/>
          </ac:spMkLst>
        </pc:spChg>
        <pc:picChg chg="del">
          <ac:chgData name="文彬 沙" userId="ba6a6ea22ff24737" providerId="LiveId" clId="{CA3FA17A-985B-42B4-9CEF-DB21E99A796E}" dt="2024-03-08T07:20:00.471" v="400" actId="478"/>
          <ac:picMkLst>
            <pc:docMk/>
            <pc:sldMk cId="2948950985" sldId="348"/>
            <ac:picMk id="12" creationId="{F572EA1E-D2AC-3AA4-FFCE-F5A291C0FE83}"/>
          </ac:picMkLst>
        </pc:picChg>
        <pc:picChg chg="add mod">
          <ac:chgData name="文彬 沙" userId="ba6a6ea22ff24737" providerId="LiveId" clId="{CA3FA17A-985B-42B4-9CEF-DB21E99A796E}" dt="2024-03-08T07:21:08.991" v="415" actId="1076"/>
          <ac:picMkLst>
            <pc:docMk/>
            <pc:sldMk cId="2948950985" sldId="348"/>
            <ac:picMk id="15" creationId="{CC74C0B4-1BA8-58CD-9327-D8C5157C1B6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bg1"/>
        </a:solidFill>
        <a:effectLst/>
      </p:bgPr>
    </p:bg>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581FE403-EFBE-407B-B1B0-589475D3132E}"/>
              </a:ext>
            </a:extLst>
          </p:cNvPr>
          <p:cNvSpPr/>
          <p:nvPr userDrawn="1"/>
        </p:nvSpPr>
        <p:spPr>
          <a:xfrm>
            <a:off x="0" y="0"/>
            <a:ext cx="12192000" cy="6858000"/>
          </a:xfrm>
          <a:prstGeom prst="rect">
            <a:avLst/>
          </a:prstGeom>
          <a:gradFill flip="none" rotWithShape="1">
            <a:gsLst>
              <a:gs pos="0">
                <a:schemeClr val="accent1"/>
              </a:gs>
              <a:gs pos="100000">
                <a:schemeClr val="accent2">
                  <a:lumMod val="75000"/>
                </a:schemeClr>
              </a:gs>
            </a:gsLst>
            <a:lin ang="2700000" scaled="1"/>
            <a:tileRect/>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2" name="文本框 21">
            <a:extLst>
              <a:ext uri="{FF2B5EF4-FFF2-40B4-BE49-F238E27FC236}">
                <a16:creationId xmlns:a16="http://schemas.microsoft.com/office/drawing/2014/main" id="{F7BC79D3-6A1D-49A8-A44E-641674FA9417}"/>
              </a:ext>
            </a:extLst>
          </p:cNvPr>
          <p:cNvSpPr txBox="1"/>
          <p:nvPr userDrawn="1"/>
        </p:nvSpPr>
        <p:spPr>
          <a:xfrm>
            <a:off x="10209866" y="244475"/>
            <a:ext cx="1245534" cy="307777"/>
          </a:xfrm>
          <a:prstGeom prst="rect">
            <a:avLst/>
          </a:prstGeom>
          <a:noFill/>
        </p:spPr>
        <p:txBody>
          <a:bodyPr wrap="none" lIns="0" tIns="0" rIns="0" bIns="0" rtlCol="0">
            <a:noAutofit/>
          </a:bodyPr>
          <a:lstStyle/>
          <a:p>
            <a:r>
              <a:rPr lang="en-US" altLang="zh-CN" sz="1000" cap="all" dirty="0">
                <a:solidFill>
                  <a:schemeClr val="bg1"/>
                </a:solidFill>
              </a:rPr>
              <a:t>Academic report</a:t>
            </a:r>
          </a:p>
          <a:p>
            <a:r>
              <a:rPr lang="en-US" altLang="zh-CN" sz="1000" cap="all" dirty="0">
                <a:solidFill>
                  <a:schemeClr val="bg1"/>
                </a:solidFill>
              </a:rPr>
              <a:t>presentation</a:t>
            </a:r>
            <a:endParaRPr lang="zh-CN" altLang="en-US" sz="1000" cap="all" dirty="0">
              <a:solidFill>
                <a:schemeClr val="bg1"/>
              </a:solidFill>
            </a:endParaRPr>
          </a:p>
        </p:txBody>
      </p:sp>
      <p:sp>
        <p:nvSpPr>
          <p:cNvPr id="9" name="任意多边形: 形状 8">
            <a:extLst>
              <a:ext uri="{FF2B5EF4-FFF2-40B4-BE49-F238E27FC236}">
                <a16:creationId xmlns:a16="http://schemas.microsoft.com/office/drawing/2014/main" id="{BB793B79-B5F0-4B94-8D82-2E1944B819C7}"/>
              </a:ext>
            </a:extLst>
          </p:cNvPr>
          <p:cNvSpPr/>
          <p:nvPr userDrawn="1"/>
        </p:nvSpPr>
        <p:spPr>
          <a:xfrm>
            <a:off x="736600" y="266700"/>
            <a:ext cx="1661579" cy="222250"/>
          </a:xfrm>
          <a:custGeom>
            <a:avLst/>
            <a:gdLst>
              <a:gd name="connsiteX0" fmla="*/ 1232440 w 1495425"/>
              <a:gd name="connsiteY0" fmla="*/ 178500 h 200025"/>
              <a:gd name="connsiteX1" fmla="*/ 1239870 w 1495425"/>
              <a:gd name="connsiteY1" fmla="*/ 181354 h 200025"/>
              <a:gd name="connsiteX2" fmla="*/ 1242822 w 1495425"/>
              <a:gd name="connsiteY2" fmla="*/ 188727 h 200025"/>
              <a:gd name="connsiteX3" fmla="*/ 1239870 w 1495425"/>
              <a:gd name="connsiteY3" fmla="*/ 196101 h 200025"/>
              <a:gd name="connsiteX4" fmla="*/ 1232440 w 1495425"/>
              <a:gd name="connsiteY4" fmla="*/ 199073 h 200025"/>
              <a:gd name="connsiteX5" fmla="*/ 1225296 w 1495425"/>
              <a:gd name="connsiteY5" fmla="*/ 196101 h 200025"/>
              <a:gd name="connsiteX6" fmla="*/ 1222438 w 1495425"/>
              <a:gd name="connsiteY6" fmla="*/ 188727 h 200025"/>
              <a:gd name="connsiteX7" fmla="*/ 1225296 w 1495425"/>
              <a:gd name="connsiteY7" fmla="*/ 181354 h 200025"/>
              <a:gd name="connsiteX8" fmla="*/ 1232440 w 1495425"/>
              <a:gd name="connsiteY8" fmla="*/ 178500 h 200025"/>
              <a:gd name="connsiteX9" fmla="*/ 561804 w 1495425"/>
              <a:gd name="connsiteY9" fmla="*/ 72895 h 200025"/>
              <a:gd name="connsiteX10" fmla="*/ 531676 w 1495425"/>
              <a:gd name="connsiteY10" fmla="*/ 85268 h 200025"/>
              <a:gd name="connsiteX11" fmla="*/ 516970 w 1495425"/>
              <a:gd name="connsiteY11" fmla="*/ 120825 h 200025"/>
              <a:gd name="connsiteX12" fmla="*/ 599980 w 1495425"/>
              <a:gd name="connsiteY12" fmla="*/ 120825 h 200025"/>
              <a:gd name="connsiteX13" fmla="*/ 589236 w 1495425"/>
              <a:gd name="connsiteY13" fmla="*/ 85449 h 200025"/>
              <a:gd name="connsiteX14" fmla="*/ 561804 w 1495425"/>
              <a:gd name="connsiteY14" fmla="*/ 72895 h 200025"/>
              <a:gd name="connsiteX15" fmla="*/ 346062 w 1495425"/>
              <a:gd name="connsiteY15" fmla="*/ 65284 h 200025"/>
              <a:gd name="connsiteX16" fmla="*/ 357616 w 1495425"/>
              <a:gd name="connsiteY16" fmla="*/ 65284 h 200025"/>
              <a:gd name="connsiteX17" fmla="*/ 357616 w 1495425"/>
              <a:gd name="connsiteY17" fmla="*/ 196814 h 200025"/>
              <a:gd name="connsiteX18" fmla="*/ 346062 w 1495425"/>
              <a:gd name="connsiteY18" fmla="*/ 196814 h 200025"/>
              <a:gd name="connsiteX19" fmla="*/ 1452372 w 1495425"/>
              <a:gd name="connsiteY19" fmla="*/ 62074 h 200025"/>
              <a:gd name="connsiteX20" fmla="*/ 1484376 w 1495425"/>
              <a:gd name="connsiteY20" fmla="*/ 76286 h 200025"/>
              <a:gd name="connsiteX21" fmla="*/ 1495425 w 1495425"/>
              <a:gd name="connsiteY21" fmla="*/ 116777 h 200025"/>
              <a:gd name="connsiteX22" fmla="*/ 1495425 w 1495425"/>
              <a:gd name="connsiteY22" fmla="*/ 196814 h 200025"/>
              <a:gd name="connsiteX23" fmla="*/ 1483900 w 1495425"/>
              <a:gd name="connsiteY23" fmla="*/ 196814 h 200025"/>
              <a:gd name="connsiteX24" fmla="*/ 1483900 w 1495425"/>
              <a:gd name="connsiteY24" fmla="*/ 120225 h 200025"/>
              <a:gd name="connsiteX25" fmla="*/ 1450372 w 1495425"/>
              <a:gd name="connsiteY25" fmla="*/ 72895 h 200025"/>
              <a:gd name="connsiteX26" fmla="*/ 1419606 w 1495425"/>
              <a:gd name="connsiteY26" fmla="*/ 86811 h 200025"/>
              <a:gd name="connsiteX27" fmla="*/ 1407605 w 1495425"/>
              <a:gd name="connsiteY27" fmla="*/ 121301 h 200025"/>
              <a:gd name="connsiteX28" fmla="*/ 1407605 w 1495425"/>
              <a:gd name="connsiteY28" fmla="*/ 196814 h 200025"/>
              <a:gd name="connsiteX29" fmla="*/ 1396079 w 1495425"/>
              <a:gd name="connsiteY29" fmla="*/ 196814 h 200025"/>
              <a:gd name="connsiteX30" fmla="*/ 1396079 w 1495425"/>
              <a:gd name="connsiteY30" fmla="*/ 65284 h 200025"/>
              <a:gd name="connsiteX31" fmla="*/ 1407605 w 1495425"/>
              <a:gd name="connsiteY31" fmla="*/ 65284 h 200025"/>
              <a:gd name="connsiteX32" fmla="*/ 1407605 w 1495425"/>
              <a:gd name="connsiteY32" fmla="*/ 89192 h 200025"/>
              <a:gd name="connsiteX33" fmla="*/ 1408176 w 1495425"/>
              <a:gd name="connsiteY33" fmla="*/ 89192 h 200025"/>
              <a:gd name="connsiteX34" fmla="*/ 1452372 w 1495425"/>
              <a:gd name="connsiteY34" fmla="*/ 62074 h 200025"/>
              <a:gd name="connsiteX35" fmla="*/ 1337215 w 1495425"/>
              <a:gd name="connsiteY35" fmla="*/ 62074 h 200025"/>
              <a:gd name="connsiteX36" fmla="*/ 1365790 w 1495425"/>
              <a:gd name="connsiteY36" fmla="*/ 68256 h 200025"/>
              <a:gd name="connsiteX37" fmla="*/ 1365790 w 1495425"/>
              <a:gd name="connsiteY37" fmla="*/ 81582 h 200025"/>
              <a:gd name="connsiteX38" fmla="*/ 1335405 w 1495425"/>
              <a:gd name="connsiteY38" fmla="*/ 72895 h 200025"/>
              <a:gd name="connsiteX39" fmla="*/ 1298638 w 1495425"/>
              <a:gd name="connsiteY39" fmla="*/ 89545 h 200025"/>
              <a:gd name="connsiteX40" fmla="*/ 1284541 w 1495425"/>
              <a:gd name="connsiteY40" fmla="*/ 132598 h 200025"/>
              <a:gd name="connsiteX41" fmla="*/ 1297400 w 1495425"/>
              <a:gd name="connsiteY41" fmla="*/ 173684 h 200025"/>
              <a:gd name="connsiteX42" fmla="*/ 1331596 w 1495425"/>
              <a:gd name="connsiteY42" fmla="*/ 189203 h 200025"/>
              <a:gd name="connsiteX43" fmla="*/ 1365313 w 1495425"/>
              <a:gd name="connsiteY43" fmla="*/ 178738 h 200025"/>
              <a:gd name="connsiteX44" fmla="*/ 1365313 w 1495425"/>
              <a:gd name="connsiteY44" fmla="*/ 190987 h 200025"/>
              <a:gd name="connsiteX45" fmla="*/ 1331023 w 1495425"/>
              <a:gd name="connsiteY45" fmla="*/ 200025 h 200025"/>
              <a:gd name="connsiteX46" fmla="*/ 1288542 w 1495425"/>
              <a:gd name="connsiteY46" fmla="*/ 181592 h 200025"/>
              <a:gd name="connsiteX47" fmla="*/ 1272349 w 1495425"/>
              <a:gd name="connsiteY47" fmla="*/ 133312 h 200025"/>
              <a:gd name="connsiteX48" fmla="*/ 1290542 w 1495425"/>
              <a:gd name="connsiteY48" fmla="*/ 82058 h 200025"/>
              <a:gd name="connsiteX49" fmla="*/ 1337215 w 1495425"/>
              <a:gd name="connsiteY49" fmla="*/ 62074 h 200025"/>
              <a:gd name="connsiteX50" fmla="*/ 562270 w 1495425"/>
              <a:gd name="connsiteY50" fmla="*/ 62074 h 200025"/>
              <a:gd name="connsiteX51" fmla="*/ 599218 w 1495425"/>
              <a:gd name="connsiteY51" fmla="*/ 79324 h 200025"/>
              <a:gd name="connsiteX52" fmla="*/ 612124 w 1495425"/>
              <a:gd name="connsiteY52" fmla="*/ 126292 h 200025"/>
              <a:gd name="connsiteX53" fmla="*/ 612124 w 1495425"/>
              <a:gd name="connsiteY53" fmla="*/ 131531 h 200025"/>
              <a:gd name="connsiteX54" fmla="*/ 516503 w 1495425"/>
              <a:gd name="connsiteY54" fmla="*/ 131531 h 200025"/>
              <a:gd name="connsiteX55" fmla="*/ 528761 w 1495425"/>
              <a:gd name="connsiteY55" fmla="*/ 173922 h 200025"/>
              <a:gd name="connsiteX56" fmla="*/ 562499 w 1495425"/>
              <a:gd name="connsiteY56" fmla="*/ 189203 h 200025"/>
              <a:gd name="connsiteX57" fmla="*/ 604885 w 1495425"/>
              <a:gd name="connsiteY57" fmla="*/ 172911 h 200025"/>
              <a:gd name="connsiteX58" fmla="*/ 604885 w 1495425"/>
              <a:gd name="connsiteY58" fmla="*/ 185517 h 200025"/>
              <a:gd name="connsiteX59" fmla="*/ 560165 w 1495425"/>
              <a:gd name="connsiteY59" fmla="*/ 200025 h 200025"/>
              <a:gd name="connsiteX60" fmla="*/ 519769 w 1495425"/>
              <a:gd name="connsiteY60" fmla="*/ 181770 h 200025"/>
              <a:gd name="connsiteX61" fmla="*/ 504358 w 1495425"/>
              <a:gd name="connsiteY61" fmla="*/ 130340 h 200025"/>
              <a:gd name="connsiteX62" fmla="*/ 520475 w 1495425"/>
              <a:gd name="connsiteY62" fmla="*/ 81820 h 200025"/>
              <a:gd name="connsiteX63" fmla="*/ 562270 w 1495425"/>
              <a:gd name="connsiteY63" fmla="*/ 62074 h 200025"/>
              <a:gd name="connsiteX64" fmla="*/ 454800 w 1495425"/>
              <a:gd name="connsiteY64" fmla="*/ 62074 h 200025"/>
              <a:gd name="connsiteX65" fmla="*/ 483403 w 1495425"/>
              <a:gd name="connsiteY65" fmla="*/ 68256 h 200025"/>
              <a:gd name="connsiteX66" fmla="*/ 483403 w 1495425"/>
              <a:gd name="connsiteY66" fmla="*/ 81582 h 200025"/>
              <a:gd name="connsiteX67" fmla="*/ 453047 w 1495425"/>
              <a:gd name="connsiteY67" fmla="*/ 72895 h 200025"/>
              <a:gd name="connsiteX68" fmla="*/ 416271 w 1495425"/>
              <a:gd name="connsiteY68" fmla="*/ 89545 h 200025"/>
              <a:gd name="connsiteX69" fmla="*/ 402145 w 1495425"/>
              <a:gd name="connsiteY69" fmla="*/ 132598 h 200025"/>
              <a:gd name="connsiteX70" fmla="*/ 415042 w 1495425"/>
              <a:gd name="connsiteY70" fmla="*/ 173684 h 200025"/>
              <a:gd name="connsiteX71" fmla="*/ 449199 w 1495425"/>
              <a:gd name="connsiteY71" fmla="*/ 189203 h 200025"/>
              <a:gd name="connsiteX72" fmla="*/ 482937 w 1495425"/>
              <a:gd name="connsiteY72" fmla="*/ 178738 h 200025"/>
              <a:gd name="connsiteX73" fmla="*/ 482937 w 1495425"/>
              <a:gd name="connsiteY73" fmla="*/ 190987 h 200025"/>
              <a:gd name="connsiteX74" fmla="*/ 448609 w 1495425"/>
              <a:gd name="connsiteY74" fmla="*/ 200025 h 200025"/>
              <a:gd name="connsiteX75" fmla="*/ 406175 w 1495425"/>
              <a:gd name="connsiteY75" fmla="*/ 181592 h 200025"/>
              <a:gd name="connsiteX76" fmla="*/ 390001 w 1495425"/>
              <a:gd name="connsiteY76" fmla="*/ 133312 h 200025"/>
              <a:gd name="connsiteX77" fmla="*/ 408156 w 1495425"/>
              <a:gd name="connsiteY77" fmla="*/ 82058 h 200025"/>
              <a:gd name="connsiteX78" fmla="*/ 454800 w 1495425"/>
              <a:gd name="connsiteY78" fmla="*/ 62074 h 200025"/>
              <a:gd name="connsiteX79" fmla="*/ 671313 w 1495425"/>
              <a:gd name="connsiteY79" fmla="*/ 30089 h 200025"/>
              <a:gd name="connsiteX80" fmla="*/ 671313 w 1495425"/>
              <a:gd name="connsiteY80" fmla="*/ 102289 h 200025"/>
              <a:gd name="connsiteX81" fmla="*/ 693163 w 1495425"/>
              <a:gd name="connsiteY81" fmla="*/ 102289 h 200025"/>
              <a:gd name="connsiteX82" fmla="*/ 725986 w 1495425"/>
              <a:gd name="connsiteY82" fmla="*/ 92650 h 200025"/>
              <a:gd name="connsiteX83" fmla="*/ 737206 w 1495425"/>
              <a:gd name="connsiteY83" fmla="*/ 65018 h 200025"/>
              <a:gd name="connsiteX84" fmla="*/ 695401 w 1495425"/>
              <a:gd name="connsiteY84" fmla="*/ 30089 h 200025"/>
              <a:gd name="connsiteX85" fmla="*/ 85115 w 1495425"/>
              <a:gd name="connsiteY85" fmla="*/ 21165 h 200025"/>
              <a:gd name="connsiteX86" fmla="*/ 33214 w 1495425"/>
              <a:gd name="connsiteY86" fmla="*/ 44415 h 200025"/>
              <a:gd name="connsiteX87" fmla="*/ 12840 w 1495425"/>
              <a:gd name="connsiteY87" fmla="*/ 105242 h 200025"/>
              <a:gd name="connsiteX88" fmla="*/ 32109 w 1495425"/>
              <a:gd name="connsiteY88" fmla="*/ 165835 h 200025"/>
              <a:gd name="connsiteX89" fmla="*/ 83591 w 1495425"/>
              <a:gd name="connsiteY89" fmla="*/ 188371 h 200025"/>
              <a:gd name="connsiteX90" fmla="*/ 136655 w 1495425"/>
              <a:gd name="connsiteY90" fmla="*/ 166073 h 200025"/>
              <a:gd name="connsiteX91" fmla="*/ 156220 w 1495425"/>
              <a:gd name="connsiteY91" fmla="*/ 103937 h 200025"/>
              <a:gd name="connsiteX92" fmla="*/ 137122 w 1495425"/>
              <a:gd name="connsiteY92" fmla="*/ 43053 h 200025"/>
              <a:gd name="connsiteX93" fmla="*/ 85115 w 1495425"/>
              <a:gd name="connsiteY93" fmla="*/ 21165 h 200025"/>
              <a:gd name="connsiteX94" fmla="*/ 351777 w 1495425"/>
              <a:gd name="connsiteY94" fmla="*/ 12602 h 200025"/>
              <a:gd name="connsiteX95" fmla="*/ 358616 w 1495425"/>
              <a:gd name="connsiteY95" fmla="*/ 15164 h 200025"/>
              <a:gd name="connsiteX96" fmla="*/ 361588 w 1495425"/>
              <a:gd name="connsiteY96" fmla="*/ 22117 h 200025"/>
              <a:gd name="connsiteX97" fmla="*/ 358673 w 1495425"/>
              <a:gd name="connsiteY97" fmla="*/ 29194 h 200025"/>
              <a:gd name="connsiteX98" fmla="*/ 351777 w 1495425"/>
              <a:gd name="connsiteY98" fmla="*/ 32109 h 200025"/>
              <a:gd name="connsiteX99" fmla="*/ 345072 w 1495425"/>
              <a:gd name="connsiteY99" fmla="*/ 29318 h 200025"/>
              <a:gd name="connsiteX100" fmla="*/ 342205 w 1495425"/>
              <a:gd name="connsiteY100" fmla="*/ 22117 h 200025"/>
              <a:gd name="connsiteX101" fmla="*/ 345129 w 1495425"/>
              <a:gd name="connsiteY101" fmla="*/ 15278 h 200025"/>
              <a:gd name="connsiteX102" fmla="*/ 351777 w 1495425"/>
              <a:gd name="connsiteY102" fmla="*/ 12602 h 200025"/>
              <a:gd name="connsiteX103" fmla="*/ 1142048 w 1495425"/>
              <a:gd name="connsiteY103" fmla="*/ 9525 h 200025"/>
              <a:gd name="connsiteX104" fmla="*/ 1182720 w 1495425"/>
              <a:gd name="connsiteY104" fmla="*/ 16192 h 200025"/>
              <a:gd name="connsiteX105" fmla="*/ 1182720 w 1495425"/>
              <a:gd name="connsiteY105" fmla="*/ 42129 h 200025"/>
              <a:gd name="connsiteX106" fmla="*/ 1140237 w 1495425"/>
              <a:gd name="connsiteY106" fmla="*/ 30585 h 200025"/>
              <a:gd name="connsiteX107" fmla="*/ 1112425 w 1495425"/>
              <a:gd name="connsiteY107" fmla="*/ 37662 h 200025"/>
              <a:gd name="connsiteX108" fmla="*/ 1101662 w 1495425"/>
              <a:gd name="connsiteY108" fmla="*/ 57360 h 200025"/>
              <a:gd name="connsiteX109" fmla="*/ 1109090 w 1495425"/>
              <a:gd name="connsiteY109" fmla="*/ 75562 h 200025"/>
              <a:gd name="connsiteX110" fmla="*/ 1141380 w 1495425"/>
              <a:gd name="connsiteY110" fmla="*/ 94717 h 200025"/>
              <a:gd name="connsiteX111" fmla="*/ 1179671 w 1495425"/>
              <a:gd name="connsiteY111" fmla="*/ 120663 h 200025"/>
              <a:gd name="connsiteX112" fmla="*/ 1190625 w 1495425"/>
              <a:gd name="connsiteY112" fmla="*/ 149812 h 200025"/>
              <a:gd name="connsiteX113" fmla="*/ 1172813 w 1495425"/>
              <a:gd name="connsiteY113" fmla="*/ 187056 h 200025"/>
              <a:gd name="connsiteX114" fmla="*/ 1123473 w 1495425"/>
              <a:gd name="connsiteY114" fmla="*/ 200025 h 200025"/>
              <a:gd name="connsiteX115" fmla="*/ 1097756 w 1495425"/>
              <a:gd name="connsiteY115" fmla="*/ 196990 h 200025"/>
              <a:gd name="connsiteX116" fmla="*/ 1076325 w 1495425"/>
              <a:gd name="connsiteY116" fmla="*/ 189435 h 200025"/>
              <a:gd name="connsiteX117" fmla="*/ 1076325 w 1495425"/>
              <a:gd name="connsiteY117" fmla="*/ 162306 h 200025"/>
              <a:gd name="connsiteX118" fmla="*/ 1099185 w 1495425"/>
              <a:gd name="connsiteY118" fmla="*/ 174443 h 200025"/>
              <a:gd name="connsiteX119" fmla="*/ 1126236 w 1495425"/>
              <a:gd name="connsiteY119" fmla="*/ 179202 h 200025"/>
              <a:gd name="connsiteX120" fmla="*/ 1165384 w 1495425"/>
              <a:gd name="connsiteY120" fmla="*/ 151597 h 200025"/>
              <a:gd name="connsiteX121" fmla="*/ 1161193 w 1495425"/>
              <a:gd name="connsiteY121" fmla="*/ 137674 h 200025"/>
              <a:gd name="connsiteX122" fmla="*/ 1149667 w 1495425"/>
              <a:gd name="connsiteY122" fmla="*/ 126730 h 200025"/>
              <a:gd name="connsiteX123" fmla="*/ 1122235 w 1495425"/>
              <a:gd name="connsiteY123" fmla="*/ 112090 h 200025"/>
              <a:gd name="connsiteX124" fmla="*/ 1085373 w 1495425"/>
              <a:gd name="connsiteY124" fmla="*/ 86449 h 200025"/>
              <a:gd name="connsiteX125" fmla="*/ 1076420 w 1495425"/>
              <a:gd name="connsiteY125" fmla="*/ 59379 h 200025"/>
              <a:gd name="connsiteX126" fmla="*/ 1095089 w 1495425"/>
              <a:gd name="connsiteY126" fmla="*/ 22974 h 200025"/>
              <a:gd name="connsiteX127" fmla="*/ 1142048 w 1495425"/>
              <a:gd name="connsiteY127" fmla="*/ 9525 h 200025"/>
              <a:gd name="connsiteX128" fmla="*/ 904875 w 1495425"/>
              <a:gd name="connsiteY128" fmla="*/ 9525 h 200025"/>
              <a:gd name="connsiteX129" fmla="*/ 929354 w 1495425"/>
              <a:gd name="connsiteY129" fmla="*/ 9525 h 200025"/>
              <a:gd name="connsiteX130" fmla="*/ 929354 w 1495425"/>
              <a:gd name="connsiteY130" fmla="*/ 122253 h 200025"/>
              <a:gd name="connsiteX131" fmla="*/ 977075 w 1495425"/>
              <a:gd name="connsiteY131" fmla="*/ 178496 h 200025"/>
              <a:gd name="connsiteX132" fmla="*/ 1023271 w 1495425"/>
              <a:gd name="connsiteY132" fmla="*/ 124063 h 200025"/>
              <a:gd name="connsiteX133" fmla="*/ 1023271 w 1495425"/>
              <a:gd name="connsiteY133" fmla="*/ 9525 h 200025"/>
              <a:gd name="connsiteX134" fmla="*/ 1047750 w 1495425"/>
              <a:gd name="connsiteY134" fmla="*/ 9525 h 200025"/>
              <a:gd name="connsiteX135" fmla="*/ 1047750 w 1495425"/>
              <a:gd name="connsiteY135" fmla="*/ 120558 h 200025"/>
              <a:gd name="connsiteX136" fmla="*/ 974789 w 1495425"/>
              <a:gd name="connsiteY136" fmla="*/ 200025 h 200025"/>
              <a:gd name="connsiteX137" fmla="*/ 904875 w 1495425"/>
              <a:gd name="connsiteY137" fmla="*/ 123339 h 200025"/>
              <a:gd name="connsiteX138" fmla="*/ 790575 w 1495425"/>
              <a:gd name="connsiteY138" fmla="*/ 9525 h 200025"/>
              <a:gd name="connsiteX139" fmla="*/ 813911 w 1495425"/>
              <a:gd name="connsiteY139" fmla="*/ 9525 h 200025"/>
              <a:gd name="connsiteX140" fmla="*/ 813911 w 1495425"/>
              <a:gd name="connsiteY140" fmla="*/ 169820 h 200025"/>
              <a:gd name="connsiteX141" fmla="*/ 885825 w 1495425"/>
              <a:gd name="connsiteY141" fmla="*/ 169820 h 200025"/>
              <a:gd name="connsiteX142" fmla="*/ 885825 w 1495425"/>
              <a:gd name="connsiteY142" fmla="*/ 190500 h 200025"/>
              <a:gd name="connsiteX143" fmla="*/ 790575 w 1495425"/>
              <a:gd name="connsiteY143" fmla="*/ 190500 h 200025"/>
              <a:gd name="connsiteX144" fmla="*/ 647700 w 1495425"/>
              <a:gd name="connsiteY144" fmla="*/ 9525 h 200025"/>
              <a:gd name="connsiteX145" fmla="*/ 699659 w 1495425"/>
              <a:gd name="connsiteY145" fmla="*/ 9525 h 200025"/>
              <a:gd name="connsiteX146" fmla="*/ 745646 w 1495425"/>
              <a:gd name="connsiteY146" fmla="*/ 23660 h 200025"/>
              <a:gd name="connsiteX147" fmla="*/ 762000 w 1495425"/>
              <a:gd name="connsiteY147" fmla="*/ 64084 h 200025"/>
              <a:gd name="connsiteX148" fmla="*/ 742874 w 1495425"/>
              <a:gd name="connsiteY148" fmla="*/ 107252 h 200025"/>
              <a:gd name="connsiteX149" fmla="*/ 695049 w 1495425"/>
              <a:gd name="connsiteY149" fmla="*/ 122853 h 200025"/>
              <a:gd name="connsiteX150" fmla="*/ 671313 w 1495425"/>
              <a:gd name="connsiteY150" fmla="*/ 122853 h 200025"/>
              <a:gd name="connsiteX151" fmla="*/ 671313 w 1495425"/>
              <a:gd name="connsiteY151" fmla="*/ 190500 h 200025"/>
              <a:gd name="connsiteX152" fmla="*/ 647700 w 1495425"/>
              <a:gd name="connsiteY152" fmla="*/ 190500 h 200025"/>
              <a:gd name="connsiteX153" fmla="*/ 87211 w 1495425"/>
              <a:gd name="connsiteY153" fmla="*/ 9515 h 200025"/>
              <a:gd name="connsiteX154" fmla="*/ 146409 w 1495425"/>
              <a:gd name="connsiteY154" fmla="*/ 35023 h 200025"/>
              <a:gd name="connsiteX155" fmla="*/ 169059 w 1495425"/>
              <a:gd name="connsiteY155" fmla="*/ 101917 h 200025"/>
              <a:gd name="connsiteX156" fmla="*/ 145885 w 1495425"/>
              <a:gd name="connsiteY156" fmla="*/ 173803 h 200025"/>
              <a:gd name="connsiteX157" fmla="*/ 83830 w 1495425"/>
              <a:gd name="connsiteY157" fmla="*/ 200025 h 200025"/>
              <a:gd name="connsiteX158" fmla="*/ 22765 w 1495425"/>
              <a:gd name="connsiteY158" fmla="*/ 174100 h 200025"/>
              <a:gd name="connsiteX159" fmla="*/ 0 w 1495425"/>
              <a:gd name="connsiteY159" fmla="*/ 106670 h 200025"/>
              <a:gd name="connsiteX160" fmla="*/ 23356 w 1495425"/>
              <a:gd name="connsiteY160" fmla="*/ 36033 h 200025"/>
              <a:gd name="connsiteX161" fmla="*/ 87211 w 1495425"/>
              <a:gd name="connsiteY161" fmla="*/ 9515 h 200025"/>
              <a:gd name="connsiteX162" fmla="*/ 317440 w 1495425"/>
              <a:gd name="connsiteY162" fmla="*/ 0 h 200025"/>
              <a:gd name="connsiteX163" fmla="*/ 331098 w 1495425"/>
              <a:gd name="connsiteY163" fmla="*/ 2496 h 200025"/>
              <a:gd name="connsiteX164" fmla="*/ 331098 w 1495425"/>
              <a:gd name="connsiteY164" fmla="*/ 14507 h 200025"/>
              <a:gd name="connsiteX165" fmla="*/ 316973 w 1495425"/>
              <a:gd name="connsiteY165" fmla="*/ 10820 h 200025"/>
              <a:gd name="connsiteX166" fmla="*/ 293151 w 1495425"/>
              <a:gd name="connsiteY166" fmla="*/ 43405 h 200025"/>
              <a:gd name="connsiteX167" fmla="*/ 293151 w 1495425"/>
              <a:gd name="connsiteY167" fmla="*/ 65284 h 200025"/>
              <a:gd name="connsiteX168" fmla="*/ 327365 w 1495425"/>
              <a:gd name="connsiteY168" fmla="*/ 65284 h 200025"/>
              <a:gd name="connsiteX169" fmla="*/ 327365 w 1495425"/>
              <a:gd name="connsiteY169" fmla="*/ 76105 h 200025"/>
              <a:gd name="connsiteX170" fmla="*/ 293151 w 1495425"/>
              <a:gd name="connsiteY170" fmla="*/ 76105 h 200025"/>
              <a:gd name="connsiteX171" fmla="*/ 293151 w 1495425"/>
              <a:gd name="connsiteY171" fmla="*/ 196814 h 200025"/>
              <a:gd name="connsiteX172" fmla="*/ 281597 w 1495425"/>
              <a:gd name="connsiteY172" fmla="*/ 196814 h 200025"/>
              <a:gd name="connsiteX173" fmla="*/ 281597 w 1495425"/>
              <a:gd name="connsiteY173" fmla="*/ 76105 h 200025"/>
              <a:gd name="connsiteX174" fmla="*/ 258356 w 1495425"/>
              <a:gd name="connsiteY174" fmla="*/ 76105 h 200025"/>
              <a:gd name="connsiteX175" fmla="*/ 258356 w 1495425"/>
              <a:gd name="connsiteY175" fmla="*/ 65284 h 200025"/>
              <a:gd name="connsiteX176" fmla="*/ 281597 w 1495425"/>
              <a:gd name="connsiteY176" fmla="*/ 65284 h 200025"/>
              <a:gd name="connsiteX177" fmla="*/ 281597 w 1495425"/>
              <a:gd name="connsiteY177" fmla="*/ 42453 h 200025"/>
              <a:gd name="connsiteX178" fmla="*/ 291865 w 1495425"/>
              <a:gd name="connsiteY178" fmla="*/ 10820 h 200025"/>
              <a:gd name="connsiteX179" fmla="*/ 317440 w 1495425"/>
              <a:gd name="connsiteY179" fmla="*/ 0 h 200025"/>
              <a:gd name="connsiteX180" fmla="*/ 245964 w 1495425"/>
              <a:gd name="connsiteY180" fmla="*/ 0 h 200025"/>
              <a:gd name="connsiteX181" fmla="*/ 259623 w 1495425"/>
              <a:gd name="connsiteY181" fmla="*/ 2496 h 200025"/>
              <a:gd name="connsiteX182" fmla="*/ 259623 w 1495425"/>
              <a:gd name="connsiteY182" fmla="*/ 14507 h 200025"/>
              <a:gd name="connsiteX183" fmla="*/ 245497 w 1495425"/>
              <a:gd name="connsiteY183" fmla="*/ 10820 h 200025"/>
              <a:gd name="connsiteX184" fmla="*/ 221675 w 1495425"/>
              <a:gd name="connsiteY184" fmla="*/ 43405 h 200025"/>
              <a:gd name="connsiteX185" fmla="*/ 221675 w 1495425"/>
              <a:gd name="connsiteY185" fmla="*/ 65284 h 200025"/>
              <a:gd name="connsiteX186" fmla="*/ 255889 w 1495425"/>
              <a:gd name="connsiteY186" fmla="*/ 65284 h 200025"/>
              <a:gd name="connsiteX187" fmla="*/ 255889 w 1495425"/>
              <a:gd name="connsiteY187" fmla="*/ 76105 h 200025"/>
              <a:gd name="connsiteX188" fmla="*/ 221675 w 1495425"/>
              <a:gd name="connsiteY188" fmla="*/ 76105 h 200025"/>
              <a:gd name="connsiteX189" fmla="*/ 221675 w 1495425"/>
              <a:gd name="connsiteY189" fmla="*/ 196814 h 200025"/>
              <a:gd name="connsiteX190" fmla="*/ 210121 w 1495425"/>
              <a:gd name="connsiteY190" fmla="*/ 196814 h 200025"/>
              <a:gd name="connsiteX191" fmla="*/ 210121 w 1495425"/>
              <a:gd name="connsiteY191" fmla="*/ 76105 h 200025"/>
              <a:gd name="connsiteX192" fmla="*/ 186890 w 1495425"/>
              <a:gd name="connsiteY192" fmla="*/ 76105 h 200025"/>
              <a:gd name="connsiteX193" fmla="*/ 186890 w 1495425"/>
              <a:gd name="connsiteY193" fmla="*/ 65284 h 200025"/>
              <a:gd name="connsiteX194" fmla="*/ 210121 w 1495425"/>
              <a:gd name="connsiteY194" fmla="*/ 65284 h 200025"/>
              <a:gd name="connsiteX195" fmla="*/ 210121 w 1495425"/>
              <a:gd name="connsiteY195" fmla="*/ 42453 h 200025"/>
              <a:gd name="connsiteX196" fmla="*/ 220389 w 1495425"/>
              <a:gd name="connsiteY196" fmla="*/ 10820 h 200025"/>
              <a:gd name="connsiteX197" fmla="*/ 245964 w 1495425"/>
              <a:gd name="connsiteY197"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495425" h="200025">
                <a:moveTo>
                  <a:pt x="1232440" y="178500"/>
                </a:moveTo>
                <a:cubicBezTo>
                  <a:pt x="1235392" y="178500"/>
                  <a:pt x="1237773" y="179452"/>
                  <a:pt x="1239870" y="181354"/>
                </a:cubicBezTo>
                <a:cubicBezTo>
                  <a:pt x="1241870" y="183257"/>
                  <a:pt x="1242822" y="185715"/>
                  <a:pt x="1242822" y="188727"/>
                </a:cubicBezTo>
                <a:cubicBezTo>
                  <a:pt x="1242822" y="191661"/>
                  <a:pt x="1241870" y="194119"/>
                  <a:pt x="1239870" y="196101"/>
                </a:cubicBezTo>
                <a:cubicBezTo>
                  <a:pt x="1237773" y="198083"/>
                  <a:pt x="1235392" y="199073"/>
                  <a:pt x="1232440" y="199073"/>
                </a:cubicBezTo>
                <a:cubicBezTo>
                  <a:pt x="1229582" y="199073"/>
                  <a:pt x="1227201" y="198083"/>
                  <a:pt x="1225296" y="196101"/>
                </a:cubicBezTo>
                <a:cubicBezTo>
                  <a:pt x="1223391" y="194119"/>
                  <a:pt x="1222438" y="191661"/>
                  <a:pt x="1222438" y="188727"/>
                </a:cubicBezTo>
                <a:cubicBezTo>
                  <a:pt x="1222438" y="185715"/>
                  <a:pt x="1223391" y="183257"/>
                  <a:pt x="1225296" y="181354"/>
                </a:cubicBezTo>
                <a:cubicBezTo>
                  <a:pt x="1227201" y="179452"/>
                  <a:pt x="1229582" y="178500"/>
                  <a:pt x="1232440" y="178500"/>
                </a:cubicBezTo>
                <a:close/>
                <a:moveTo>
                  <a:pt x="561804" y="72895"/>
                </a:moveTo>
                <a:cubicBezTo>
                  <a:pt x="549659" y="72895"/>
                  <a:pt x="539620" y="77019"/>
                  <a:pt x="531676" y="85268"/>
                </a:cubicBezTo>
                <a:cubicBezTo>
                  <a:pt x="523742" y="93507"/>
                  <a:pt x="518836" y="105366"/>
                  <a:pt x="516970" y="120825"/>
                </a:cubicBezTo>
                <a:lnTo>
                  <a:pt x="599980" y="120825"/>
                </a:lnTo>
                <a:cubicBezTo>
                  <a:pt x="599437" y="105604"/>
                  <a:pt x="595856" y="93812"/>
                  <a:pt x="589236" y="85449"/>
                </a:cubicBezTo>
                <a:cubicBezTo>
                  <a:pt x="582626" y="77076"/>
                  <a:pt x="573471" y="72895"/>
                  <a:pt x="561804" y="72895"/>
                </a:cubicBezTo>
                <a:close/>
                <a:moveTo>
                  <a:pt x="346062" y="65284"/>
                </a:moveTo>
                <a:lnTo>
                  <a:pt x="357616" y="65284"/>
                </a:lnTo>
                <a:lnTo>
                  <a:pt x="357616" y="196814"/>
                </a:lnTo>
                <a:lnTo>
                  <a:pt x="346062" y="196814"/>
                </a:lnTo>
                <a:close/>
                <a:moveTo>
                  <a:pt x="1452372" y="62074"/>
                </a:moveTo>
                <a:cubicBezTo>
                  <a:pt x="1466278" y="62074"/>
                  <a:pt x="1476947" y="66818"/>
                  <a:pt x="1484376" y="76286"/>
                </a:cubicBezTo>
                <a:cubicBezTo>
                  <a:pt x="1491710" y="85763"/>
                  <a:pt x="1495425" y="99260"/>
                  <a:pt x="1495425" y="116777"/>
                </a:cubicBezTo>
                <a:lnTo>
                  <a:pt x="1495425" y="196814"/>
                </a:lnTo>
                <a:lnTo>
                  <a:pt x="1483900" y="196814"/>
                </a:lnTo>
                <a:lnTo>
                  <a:pt x="1483900" y="120225"/>
                </a:lnTo>
                <a:cubicBezTo>
                  <a:pt x="1483900" y="88678"/>
                  <a:pt x="1472660" y="72895"/>
                  <a:pt x="1450372" y="72895"/>
                </a:cubicBezTo>
                <a:cubicBezTo>
                  <a:pt x="1437894" y="72895"/>
                  <a:pt x="1427702" y="77533"/>
                  <a:pt x="1419606" y="86811"/>
                </a:cubicBezTo>
                <a:cubicBezTo>
                  <a:pt x="1411605" y="96088"/>
                  <a:pt x="1407605" y="107585"/>
                  <a:pt x="1407605" y="121301"/>
                </a:cubicBezTo>
                <a:lnTo>
                  <a:pt x="1407605" y="196814"/>
                </a:lnTo>
                <a:lnTo>
                  <a:pt x="1396079" y="196814"/>
                </a:lnTo>
                <a:lnTo>
                  <a:pt x="1396079" y="65284"/>
                </a:lnTo>
                <a:lnTo>
                  <a:pt x="1407605" y="65284"/>
                </a:lnTo>
                <a:lnTo>
                  <a:pt x="1407605" y="89192"/>
                </a:lnTo>
                <a:lnTo>
                  <a:pt x="1408176" y="89192"/>
                </a:lnTo>
                <a:cubicBezTo>
                  <a:pt x="1417605" y="71114"/>
                  <a:pt x="1432370" y="62074"/>
                  <a:pt x="1452372" y="62074"/>
                </a:cubicBezTo>
                <a:close/>
                <a:moveTo>
                  <a:pt x="1337215" y="62074"/>
                </a:moveTo>
                <a:cubicBezTo>
                  <a:pt x="1347026" y="62074"/>
                  <a:pt x="1356551" y="64141"/>
                  <a:pt x="1365790" y="68256"/>
                </a:cubicBezTo>
                <a:lnTo>
                  <a:pt x="1365790" y="81582"/>
                </a:lnTo>
                <a:cubicBezTo>
                  <a:pt x="1356551" y="75790"/>
                  <a:pt x="1346454" y="72895"/>
                  <a:pt x="1335405" y="72895"/>
                </a:cubicBezTo>
                <a:cubicBezTo>
                  <a:pt x="1320356" y="72895"/>
                  <a:pt x="1308068" y="78448"/>
                  <a:pt x="1298638" y="89545"/>
                </a:cubicBezTo>
                <a:cubicBezTo>
                  <a:pt x="1289209" y="100651"/>
                  <a:pt x="1284541" y="114995"/>
                  <a:pt x="1284541" y="132598"/>
                </a:cubicBezTo>
                <a:cubicBezTo>
                  <a:pt x="1284541" y="149642"/>
                  <a:pt x="1288828" y="163338"/>
                  <a:pt x="1297400" y="173684"/>
                </a:cubicBezTo>
                <a:cubicBezTo>
                  <a:pt x="1305973" y="184031"/>
                  <a:pt x="1317403" y="189203"/>
                  <a:pt x="1331596" y="189203"/>
                </a:cubicBezTo>
                <a:cubicBezTo>
                  <a:pt x="1344454" y="189203"/>
                  <a:pt x="1355693" y="185715"/>
                  <a:pt x="1365313" y="178738"/>
                </a:cubicBezTo>
                <a:lnTo>
                  <a:pt x="1365313" y="190987"/>
                </a:lnTo>
                <a:cubicBezTo>
                  <a:pt x="1355693" y="197012"/>
                  <a:pt x="1344263" y="200025"/>
                  <a:pt x="1331023" y="200025"/>
                </a:cubicBezTo>
                <a:cubicBezTo>
                  <a:pt x="1313498" y="200025"/>
                  <a:pt x="1299306" y="193880"/>
                  <a:pt x="1288542" y="181592"/>
                </a:cubicBezTo>
                <a:cubicBezTo>
                  <a:pt x="1277779" y="169304"/>
                  <a:pt x="1272349" y="153210"/>
                  <a:pt x="1272349" y="133312"/>
                </a:cubicBezTo>
                <a:cubicBezTo>
                  <a:pt x="1272349" y="112462"/>
                  <a:pt x="1278445" y="95374"/>
                  <a:pt x="1290542" y="82058"/>
                </a:cubicBezTo>
                <a:cubicBezTo>
                  <a:pt x="1302639" y="68732"/>
                  <a:pt x="1318165" y="62074"/>
                  <a:pt x="1337215" y="62074"/>
                </a:cubicBezTo>
                <a:close/>
                <a:moveTo>
                  <a:pt x="562270" y="62074"/>
                </a:moveTo>
                <a:cubicBezTo>
                  <a:pt x="578301" y="62074"/>
                  <a:pt x="590617" y="67828"/>
                  <a:pt x="599218" y="79324"/>
                </a:cubicBezTo>
                <a:cubicBezTo>
                  <a:pt x="607819" y="90811"/>
                  <a:pt x="612124" y="106470"/>
                  <a:pt x="612124" y="126292"/>
                </a:cubicBezTo>
                <a:lnTo>
                  <a:pt x="612124" y="131531"/>
                </a:lnTo>
                <a:lnTo>
                  <a:pt x="516503" y="131531"/>
                </a:lnTo>
                <a:cubicBezTo>
                  <a:pt x="516503" y="149603"/>
                  <a:pt x="520589" y="163734"/>
                  <a:pt x="528761" y="173922"/>
                </a:cubicBezTo>
                <a:cubicBezTo>
                  <a:pt x="536934" y="184110"/>
                  <a:pt x="548183" y="189203"/>
                  <a:pt x="562499" y="189203"/>
                </a:cubicBezTo>
                <a:cubicBezTo>
                  <a:pt x="576977" y="189203"/>
                  <a:pt x="591102" y="183773"/>
                  <a:pt x="604885" y="172911"/>
                </a:cubicBezTo>
                <a:lnTo>
                  <a:pt x="604885" y="185517"/>
                </a:lnTo>
                <a:cubicBezTo>
                  <a:pt x="591493" y="195189"/>
                  <a:pt x="576586" y="200025"/>
                  <a:pt x="560165" y="200025"/>
                </a:cubicBezTo>
                <a:cubicBezTo>
                  <a:pt x="543506" y="200025"/>
                  <a:pt x="530047" y="193940"/>
                  <a:pt x="519769" y="181770"/>
                </a:cubicBezTo>
                <a:cubicBezTo>
                  <a:pt x="509492" y="169601"/>
                  <a:pt x="504358" y="152456"/>
                  <a:pt x="504358" y="130340"/>
                </a:cubicBezTo>
                <a:cubicBezTo>
                  <a:pt x="504358" y="111147"/>
                  <a:pt x="509731" y="94974"/>
                  <a:pt x="520475" y="81820"/>
                </a:cubicBezTo>
                <a:cubicBezTo>
                  <a:pt x="531209" y="68656"/>
                  <a:pt x="545144" y="62074"/>
                  <a:pt x="562270" y="62074"/>
                </a:cubicBezTo>
                <a:close/>
                <a:moveTo>
                  <a:pt x="454800" y="62074"/>
                </a:moveTo>
                <a:cubicBezTo>
                  <a:pt x="464687" y="62074"/>
                  <a:pt x="474221" y="64141"/>
                  <a:pt x="483403" y="68256"/>
                </a:cubicBezTo>
                <a:lnTo>
                  <a:pt x="483403" y="81582"/>
                </a:lnTo>
                <a:cubicBezTo>
                  <a:pt x="474221" y="75790"/>
                  <a:pt x="464096" y="72895"/>
                  <a:pt x="453047" y="72895"/>
                </a:cubicBezTo>
                <a:cubicBezTo>
                  <a:pt x="437950" y="72895"/>
                  <a:pt x="425691" y="78448"/>
                  <a:pt x="416271" y="89545"/>
                </a:cubicBezTo>
                <a:cubicBezTo>
                  <a:pt x="406851" y="100651"/>
                  <a:pt x="402145" y="114995"/>
                  <a:pt x="402145" y="132598"/>
                </a:cubicBezTo>
                <a:cubicBezTo>
                  <a:pt x="402145" y="149642"/>
                  <a:pt x="406441" y="163338"/>
                  <a:pt x="415042" y="173684"/>
                </a:cubicBezTo>
                <a:cubicBezTo>
                  <a:pt x="423643" y="184031"/>
                  <a:pt x="435026" y="189203"/>
                  <a:pt x="449199" y="189203"/>
                </a:cubicBezTo>
                <a:cubicBezTo>
                  <a:pt x="462115" y="189203"/>
                  <a:pt x="473364" y="185715"/>
                  <a:pt x="482937" y="178738"/>
                </a:cubicBezTo>
                <a:lnTo>
                  <a:pt x="482937" y="190987"/>
                </a:lnTo>
                <a:cubicBezTo>
                  <a:pt x="473364" y="197012"/>
                  <a:pt x="461924" y="200025"/>
                  <a:pt x="448609" y="200025"/>
                </a:cubicBezTo>
                <a:cubicBezTo>
                  <a:pt x="431102" y="200025"/>
                  <a:pt x="416947" y="193880"/>
                  <a:pt x="406175" y="181592"/>
                </a:cubicBezTo>
                <a:cubicBezTo>
                  <a:pt x="395392" y="169304"/>
                  <a:pt x="390001" y="153210"/>
                  <a:pt x="390001" y="133312"/>
                </a:cubicBezTo>
                <a:cubicBezTo>
                  <a:pt x="390001" y="112462"/>
                  <a:pt x="396050" y="95374"/>
                  <a:pt x="408156" y="82058"/>
                </a:cubicBezTo>
                <a:cubicBezTo>
                  <a:pt x="420262" y="68732"/>
                  <a:pt x="435807" y="62074"/>
                  <a:pt x="454800" y="62074"/>
                </a:cubicBezTo>
                <a:close/>
                <a:moveTo>
                  <a:pt x="671313" y="30089"/>
                </a:moveTo>
                <a:lnTo>
                  <a:pt x="671313" y="102289"/>
                </a:lnTo>
                <a:lnTo>
                  <a:pt x="693163" y="102289"/>
                </a:lnTo>
                <a:cubicBezTo>
                  <a:pt x="707564" y="102289"/>
                  <a:pt x="718509" y="99079"/>
                  <a:pt x="725986" y="92650"/>
                </a:cubicBezTo>
                <a:cubicBezTo>
                  <a:pt x="733463" y="86230"/>
                  <a:pt x="737206" y="77019"/>
                  <a:pt x="737206" y="65018"/>
                </a:cubicBezTo>
                <a:cubicBezTo>
                  <a:pt x="737206" y="41729"/>
                  <a:pt x="723272" y="30089"/>
                  <a:pt x="695401" y="30089"/>
                </a:cubicBezTo>
                <a:close/>
                <a:moveTo>
                  <a:pt x="85115" y="21165"/>
                </a:moveTo>
                <a:cubicBezTo>
                  <a:pt x="64094" y="21165"/>
                  <a:pt x="46797" y="28918"/>
                  <a:pt x="33214" y="44415"/>
                </a:cubicBezTo>
                <a:cubicBezTo>
                  <a:pt x="19631" y="59912"/>
                  <a:pt x="12840" y="80191"/>
                  <a:pt x="12840" y="105242"/>
                </a:cubicBezTo>
                <a:cubicBezTo>
                  <a:pt x="12840" y="130616"/>
                  <a:pt x="19269" y="150811"/>
                  <a:pt x="32109" y="165835"/>
                </a:cubicBezTo>
                <a:cubicBezTo>
                  <a:pt x="44948" y="180859"/>
                  <a:pt x="62112" y="188371"/>
                  <a:pt x="83591" y="188371"/>
                </a:cubicBezTo>
                <a:cubicBezTo>
                  <a:pt x="105937" y="188371"/>
                  <a:pt x="123625" y="180938"/>
                  <a:pt x="136655" y="166073"/>
                </a:cubicBezTo>
                <a:cubicBezTo>
                  <a:pt x="149695" y="151207"/>
                  <a:pt x="156220" y="130492"/>
                  <a:pt x="156220" y="103937"/>
                </a:cubicBezTo>
                <a:cubicBezTo>
                  <a:pt x="156220" y="77934"/>
                  <a:pt x="149857" y="57636"/>
                  <a:pt x="137122" y="43053"/>
                </a:cubicBezTo>
                <a:cubicBezTo>
                  <a:pt x="124396" y="28461"/>
                  <a:pt x="107061" y="21165"/>
                  <a:pt x="85115" y="21165"/>
                </a:cubicBezTo>
                <a:close/>
                <a:moveTo>
                  <a:pt x="351777" y="12602"/>
                </a:moveTo>
                <a:cubicBezTo>
                  <a:pt x="354349" y="12602"/>
                  <a:pt x="356625" y="13459"/>
                  <a:pt x="358616" y="15164"/>
                </a:cubicBezTo>
                <a:cubicBezTo>
                  <a:pt x="360597" y="16869"/>
                  <a:pt x="361588" y="19183"/>
                  <a:pt x="361588" y="22117"/>
                </a:cubicBezTo>
                <a:cubicBezTo>
                  <a:pt x="361588" y="24898"/>
                  <a:pt x="360616" y="27251"/>
                  <a:pt x="358673" y="29194"/>
                </a:cubicBezTo>
                <a:cubicBezTo>
                  <a:pt x="356721" y="31137"/>
                  <a:pt x="354425" y="32109"/>
                  <a:pt x="351777" y="32109"/>
                </a:cubicBezTo>
                <a:cubicBezTo>
                  <a:pt x="349215" y="32109"/>
                  <a:pt x="346977" y="31175"/>
                  <a:pt x="345072" y="29318"/>
                </a:cubicBezTo>
                <a:cubicBezTo>
                  <a:pt x="343167" y="27451"/>
                  <a:pt x="342205" y="25051"/>
                  <a:pt x="342205" y="22117"/>
                </a:cubicBezTo>
                <a:cubicBezTo>
                  <a:pt x="342205" y="19345"/>
                  <a:pt x="343186" y="17069"/>
                  <a:pt x="345129" y="15278"/>
                </a:cubicBezTo>
                <a:cubicBezTo>
                  <a:pt x="347072" y="13497"/>
                  <a:pt x="349291" y="12602"/>
                  <a:pt x="351777" y="12602"/>
                </a:cubicBezTo>
                <a:close/>
                <a:moveTo>
                  <a:pt x="1142048" y="9525"/>
                </a:moveTo>
                <a:cubicBezTo>
                  <a:pt x="1160526" y="9525"/>
                  <a:pt x="1174052" y="11744"/>
                  <a:pt x="1182720" y="16192"/>
                </a:cubicBezTo>
                <a:lnTo>
                  <a:pt x="1182720" y="42129"/>
                </a:lnTo>
                <a:cubicBezTo>
                  <a:pt x="1171480" y="34433"/>
                  <a:pt x="1157288" y="30585"/>
                  <a:pt x="1140237" y="30585"/>
                </a:cubicBezTo>
                <a:cubicBezTo>
                  <a:pt x="1128808" y="30585"/>
                  <a:pt x="1119569" y="32947"/>
                  <a:pt x="1112425" y="37662"/>
                </a:cubicBezTo>
                <a:cubicBezTo>
                  <a:pt x="1105281" y="42386"/>
                  <a:pt x="1101662" y="48949"/>
                  <a:pt x="1101662" y="57360"/>
                </a:cubicBezTo>
                <a:cubicBezTo>
                  <a:pt x="1101662" y="64818"/>
                  <a:pt x="1104138" y="70885"/>
                  <a:pt x="1109090" y="75562"/>
                </a:cubicBezTo>
                <a:cubicBezTo>
                  <a:pt x="1114044" y="80248"/>
                  <a:pt x="1124807" y="86630"/>
                  <a:pt x="1141380" y="94717"/>
                </a:cubicBezTo>
                <a:cubicBezTo>
                  <a:pt x="1159669" y="103365"/>
                  <a:pt x="1172432" y="112014"/>
                  <a:pt x="1179671" y="120663"/>
                </a:cubicBezTo>
                <a:cubicBezTo>
                  <a:pt x="1187005" y="129302"/>
                  <a:pt x="1190625" y="139027"/>
                  <a:pt x="1190625" y="149812"/>
                </a:cubicBezTo>
                <a:cubicBezTo>
                  <a:pt x="1190625" y="165994"/>
                  <a:pt x="1184720" y="178409"/>
                  <a:pt x="1172813" y="187056"/>
                </a:cubicBezTo>
                <a:cubicBezTo>
                  <a:pt x="1161002" y="195702"/>
                  <a:pt x="1144524" y="200025"/>
                  <a:pt x="1123473" y="200025"/>
                </a:cubicBezTo>
                <a:cubicBezTo>
                  <a:pt x="1116140" y="200025"/>
                  <a:pt x="1107567" y="199013"/>
                  <a:pt x="1097756" y="196990"/>
                </a:cubicBezTo>
                <a:cubicBezTo>
                  <a:pt x="1087945" y="194968"/>
                  <a:pt x="1080801" y="192450"/>
                  <a:pt x="1076325" y="189435"/>
                </a:cubicBezTo>
                <a:lnTo>
                  <a:pt x="1076325" y="162306"/>
                </a:lnTo>
                <a:cubicBezTo>
                  <a:pt x="1082040" y="167224"/>
                  <a:pt x="1089660" y="171269"/>
                  <a:pt x="1099185" y="174443"/>
                </a:cubicBezTo>
                <a:cubicBezTo>
                  <a:pt x="1108710" y="177616"/>
                  <a:pt x="1117663" y="179202"/>
                  <a:pt x="1126236" y="179202"/>
                </a:cubicBezTo>
                <a:cubicBezTo>
                  <a:pt x="1152334" y="179202"/>
                  <a:pt x="1165384" y="170000"/>
                  <a:pt x="1165384" y="151597"/>
                </a:cubicBezTo>
                <a:cubicBezTo>
                  <a:pt x="1165384" y="146440"/>
                  <a:pt x="1164050" y="141799"/>
                  <a:pt x="1161193" y="137674"/>
                </a:cubicBezTo>
                <a:cubicBezTo>
                  <a:pt x="1158430" y="133550"/>
                  <a:pt x="1154525" y="129902"/>
                  <a:pt x="1149667" y="126730"/>
                </a:cubicBezTo>
                <a:cubicBezTo>
                  <a:pt x="1144809" y="123558"/>
                  <a:pt x="1135666" y="118672"/>
                  <a:pt x="1122235" y="112090"/>
                </a:cubicBezTo>
                <a:cubicBezTo>
                  <a:pt x="1103566" y="102889"/>
                  <a:pt x="1091279" y="94345"/>
                  <a:pt x="1085373" y="86449"/>
                </a:cubicBezTo>
                <a:cubicBezTo>
                  <a:pt x="1079372" y="78562"/>
                  <a:pt x="1076420" y="69533"/>
                  <a:pt x="1076420" y="59379"/>
                </a:cubicBezTo>
                <a:cubicBezTo>
                  <a:pt x="1076420" y="44072"/>
                  <a:pt x="1082612" y="31937"/>
                  <a:pt x="1095089" y="22974"/>
                </a:cubicBezTo>
                <a:cubicBezTo>
                  <a:pt x="1107472" y="14011"/>
                  <a:pt x="1123093" y="9525"/>
                  <a:pt x="1142048" y="9525"/>
                </a:cubicBezTo>
                <a:close/>
                <a:moveTo>
                  <a:pt x="904875" y="9525"/>
                </a:moveTo>
                <a:lnTo>
                  <a:pt x="929354" y="9525"/>
                </a:lnTo>
                <a:lnTo>
                  <a:pt x="929354" y="122253"/>
                </a:lnTo>
                <a:cubicBezTo>
                  <a:pt x="929354" y="159748"/>
                  <a:pt x="945261" y="178496"/>
                  <a:pt x="977075" y="178496"/>
                </a:cubicBezTo>
                <a:cubicBezTo>
                  <a:pt x="1007841" y="178496"/>
                  <a:pt x="1023271" y="160352"/>
                  <a:pt x="1023271" y="124063"/>
                </a:cubicBezTo>
                <a:lnTo>
                  <a:pt x="1023271" y="9525"/>
                </a:lnTo>
                <a:lnTo>
                  <a:pt x="1047750" y="9525"/>
                </a:lnTo>
                <a:lnTo>
                  <a:pt x="1047750" y="120558"/>
                </a:lnTo>
                <a:cubicBezTo>
                  <a:pt x="1047750" y="173536"/>
                  <a:pt x="1023461" y="200025"/>
                  <a:pt x="974789" y="200025"/>
                </a:cubicBezTo>
                <a:cubicBezTo>
                  <a:pt x="928211" y="200025"/>
                  <a:pt x="904875" y="174464"/>
                  <a:pt x="904875" y="123339"/>
                </a:cubicBezTo>
                <a:close/>
                <a:moveTo>
                  <a:pt x="790575" y="9525"/>
                </a:moveTo>
                <a:lnTo>
                  <a:pt x="813911" y="9525"/>
                </a:lnTo>
                <a:lnTo>
                  <a:pt x="813911" y="169820"/>
                </a:lnTo>
                <a:lnTo>
                  <a:pt x="885825" y="169820"/>
                </a:lnTo>
                <a:lnTo>
                  <a:pt x="885825" y="190500"/>
                </a:lnTo>
                <a:lnTo>
                  <a:pt x="790575" y="190500"/>
                </a:lnTo>
                <a:close/>
                <a:moveTo>
                  <a:pt x="647700" y="9525"/>
                </a:moveTo>
                <a:lnTo>
                  <a:pt x="699659" y="9525"/>
                </a:lnTo>
                <a:cubicBezTo>
                  <a:pt x="719414" y="9525"/>
                  <a:pt x="734739" y="14240"/>
                  <a:pt x="745646" y="23660"/>
                </a:cubicBezTo>
                <a:cubicBezTo>
                  <a:pt x="756551" y="33090"/>
                  <a:pt x="762000" y="46558"/>
                  <a:pt x="762000" y="64084"/>
                </a:cubicBezTo>
                <a:cubicBezTo>
                  <a:pt x="762000" y="81848"/>
                  <a:pt x="755628" y="96231"/>
                  <a:pt x="742874" y="107252"/>
                </a:cubicBezTo>
                <a:cubicBezTo>
                  <a:pt x="730120" y="118281"/>
                  <a:pt x="714175" y="123473"/>
                  <a:pt x="695049" y="122853"/>
                </a:cubicBezTo>
                <a:lnTo>
                  <a:pt x="671313" y="122853"/>
                </a:lnTo>
                <a:lnTo>
                  <a:pt x="671313" y="190500"/>
                </a:lnTo>
                <a:lnTo>
                  <a:pt x="647700" y="190500"/>
                </a:lnTo>
                <a:close/>
                <a:moveTo>
                  <a:pt x="87211" y="9515"/>
                </a:moveTo>
                <a:cubicBezTo>
                  <a:pt x="111576" y="9515"/>
                  <a:pt x="131312" y="18012"/>
                  <a:pt x="146409" y="35023"/>
                </a:cubicBezTo>
                <a:cubicBezTo>
                  <a:pt x="161506" y="52026"/>
                  <a:pt x="169059" y="74324"/>
                  <a:pt x="169059" y="101917"/>
                </a:cubicBezTo>
                <a:cubicBezTo>
                  <a:pt x="169059" y="132359"/>
                  <a:pt x="161334" y="156321"/>
                  <a:pt x="145885" y="173803"/>
                </a:cubicBezTo>
                <a:cubicBezTo>
                  <a:pt x="130435" y="191284"/>
                  <a:pt x="109747" y="200025"/>
                  <a:pt x="83830" y="200025"/>
                </a:cubicBezTo>
                <a:cubicBezTo>
                  <a:pt x="58302" y="200025"/>
                  <a:pt x="37948" y="191383"/>
                  <a:pt x="22765" y="174100"/>
                </a:cubicBezTo>
                <a:cubicBezTo>
                  <a:pt x="7591" y="156817"/>
                  <a:pt x="0" y="134341"/>
                  <a:pt x="0" y="106670"/>
                </a:cubicBezTo>
                <a:cubicBezTo>
                  <a:pt x="0" y="77257"/>
                  <a:pt x="7782" y="53711"/>
                  <a:pt x="23356" y="36033"/>
                </a:cubicBezTo>
                <a:cubicBezTo>
                  <a:pt x="38919" y="18355"/>
                  <a:pt x="60207" y="9515"/>
                  <a:pt x="87211" y="9515"/>
                </a:cubicBezTo>
                <a:close/>
                <a:moveTo>
                  <a:pt x="317440" y="0"/>
                </a:moveTo>
                <a:cubicBezTo>
                  <a:pt x="322964" y="0"/>
                  <a:pt x="327517" y="829"/>
                  <a:pt x="331098" y="2496"/>
                </a:cubicBezTo>
                <a:lnTo>
                  <a:pt x="331098" y="14507"/>
                </a:lnTo>
                <a:cubicBezTo>
                  <a:pt x="327984" y="12049"/>
                  <a:pt x="323279" y="10820"/>
                  <a:pt x="316973" y="10820"/>
                </a:cubicBezTo>
                <a:cubicBezTo>
                  <a:pt x="301095" y="10820"/>
                  <a:pt x="293151" y="21679"/>
                  <a:pt x="293151" y="43405"/>
                </a:cubicBezTo>
                <a:lnTo>
                  <a:pt x="293151" y="65284"/>
                </a:lnTo>
                <a:lnTo>
                  <a:pt x="327365" y="65284"/>
                </a:lnTo>
                <a:lnTo>
                  <a:pt x="327365" y="76105"/>
                </a:lnTo>
                <a:lnTo>
                  <a:pt x="293151" y="76105"/>
                </a:lnTo>
                <a:lnTo>
                  <a:pt x="293151" y="196814"/>
                </a:lnTo>
                <a:lnTo>
                  <a:pt x="281597" y="196814"/>
                </a:lnTo>
                <a:lnTo>
                  <a:pt x="281597" y="76105"/>
                </a:lnTo>
                <a:lnTo>
                  <a:pt x="258356" y="76105"/>
                </a:lnTo>
                <a:lnTo>
                  <a:pt x="258356" y="65284"/>
                </a:lnTo>
                <a:lnTo>
                  <a:pt x="281597" y="65284"/>
                </a:lnTo>
                <a:lnTo>
                  <a:pt x="281597" y="42453"/>
                </a:lnTo>
                <a:cubicBezTo>
                  <a:pt x="281597" y="28585"/>
                  <a:pt x="285016" y="18040"/>
                  <a:pt x="291865" y="10820"/>
                </a:cubicBezTo>
                <a:cubicBezTo>
                  <a:pt x="298714" y="3610"/>
                  <a:pt x="307238" y="0"/>
                  <a:pt x="317440" y="0"/>
                </a:cubicBezTo>
                <a:close/>
                <a:moveTo>
                  <a:pt x="245964" y="0"/>
                </a:moveTo>
                <a:cubicBezTo>
                  <a:pt x="251489" y="0"/>
                  <a:pt x="256041" y="829"/>
                  <a:pt x="259623" y="2496"/>
                </a:cubicBezTo>
                <a:lnTo>
                  <a:pt x="259623" y="14507"/>
                </a:lnTo>
                <a:cubicBezTo>
                  <a:pt x="256508" y="12049"/>
                  <a:pt x="251803" y="10820"/>
                  <a:pt x="245497" y="10820"/>
                </a:cubicBezTo>
                <a:cubicBezTo>
                  <a:pt x="229619" y="10820"/>
                  <a:pt x="221675" y="21679"/>
                  <a:pt x="221675" y="43405"/>
                </a:cubicBezTo>
                <a:lnTo>
                  <a:pt x="221675" y="65284"/>
                </a:lnTo>
                <a:lnTo>
                  <a:pt x="255889" y="65284"/>
                </a:lnTo>
                <a:lnTo>
                  <a:pt x="255889" y="76105"/>
                </a:lnTo>
                <a:lnTo>
                  <a:pt x="221675" y="76105"/>
                </a:lnTo>
                <a:lnTo>
                  <a:pt x="221675" y="196814"/>
                </a:lnTo>
                <a:lnTo>
                  <a:pt x="210121" y="196814"/>
                </a:lnTo>
                <a:lnTo>
                  <a:pt x="210121" y="76105"/>
                </a:lnTo>
                <a:lnTo>
                  <a:pt x="186890" y="76105"/>
                </a:lnTo>
                <a:lnTo>
                  <a:pt x="186890" y="65284"/>
                </a:lnTo>
                <a:lnTo>
                  <a:pt x="210121" y="65284"/>
                </a:lnTo>
                <a:lnTo>
                  <a:pt x="210121" y="42453"/>
                </a:lnTo>
                <a:cubicBezTo>
                  <a:pt x="210121" y="28585"/>
                  <a:pt x="213541" y="18040"/>
                  <a:pt x="220389" y="10820"/>
                </a:cubicBezTo>
                <a:cubicBezTo>
                  <a:pt x="227247" y="3610"/>
                  <a:pt x="235763" y="0"/>
                  <a:pt x="245964" y="0"/>
                </a:cubicBezTo>
                <a:close/>
              </a:path>
            </a:pathLst>
          </a:custGeom>
          <a:solidFill>
            <a:schemeClr val="bg1"/>
          </a:solidFill>
          <a:ln w="9525" cap="flat">
            <a:noFill/>
            <a:prstDash val="solid"/>
            <a:miter/>
          </a:ln>
        </p:spPr>
        <p:txBody>
          <a:bodyPr rtlCol="0" anchor="ctr">
            <a:noAutofit/>
          </a:bodyPr>
          <a:lstStyle/>
          <a:p>
            <a:endParaRPr lang="zh-CN" altLang="en-US"/>
          </a:p>
        </p:txBody>
      </p:sp>
    </p:spTree>
    <p:extLst>
      <p:ext uri="{BB962C8B-B14F-4D97-AF65-F5344CB8AC3E}">
        <p14:creationId xmlns:p14="http://schemas.microsoft.com/office/powerpoint/2010/main" val="321001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bg>
      <p:bgPr>
        <a:solidFill>
          <a:schemeClr val="bg1"/>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AF93E90-9242-47EA-9503-C81D31940530}"/>
              </a:ext>
            </a:extLst>
          </p:cNvPr>
          <p:cNvSpPr/>
          <p:nvPr userDrawn="1"/>
        </p:nvSpPr>
        <p:spPr>
          <a:xfrm>
            <a:off x="0" y="0"/>
            <a:ext cx="12192000" cy="6858000"/>
          </a:xfrm>
          <a:prstGeom prst="rect">
            <a:avLst/>
          </a:prstGeom>
          <a:gradFill>
            <a:gsLst>
              <a:gs pos="0">
                <a:schemeClr val="bg1"/>
              </a:gs>
              <a:gs pos="100000">
                <a:schemeClr val="accent3"/>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 name="任意多边形: 形状 2">
            <a:extLst>
              <a:ext uri="{FF2B5EF4-FFF2-40B4-BE49-F238E27FC236}">
                <a16:creationId xmlns:a16="http://schemas.microsoft.com/office/drawing/2014/main" id="{A487ACF5-B706-4C39-BF5A-6E22BC70CDD7}"/>
              </a:ext>
            </a:extLst>
          </p:cNvPr>
          <p:cNvSpPr/>
          <p:nvPr userDrawn="1"/>
        </p:nvSpPr>
        <p:spPr>
          <a:xfrm>
            <a:off x="736600" y="266700"/>
            <a:ext cx="1661579" cy="222250"/>
          </a:xfrm>
          <a:custGeom>
            <a:avLst/>
            <a:gdLst>
              <a:gd name="connsiteX0" fmla="*/ 1232440 w 1495425"/>
              <a:gd name="connsiteY0" fmla="*/ 178500 h 200025"/>
              <a:gd name="connsiteX1" fmla="*/ 1239870 w 1495425"/>
              <a:gd name="connsiteY1" fmla="*/ 181354 h 200025"/>
              <a:gd name="connsiteX2" fmla="*/ 1242822 w 1495425"/>
              <a:gd name="connsiteY2" fmla="*/ 188727 h 200025"/>
              <a:gd name="connsiteX3" fmla="*/ 1239870 w 1495425"/>
              <a:gd name="connsiteY3" fmla="*/ 196101 h 200025"/>
              <a:gd name="connsiteX4" fmla="*/ 1232440 w 1495425"/>
              <a:gd name="connsiteY4" fmla="*/ 199073 h 200025"/>
              <a:gd name="connsiteX5" fmla="*/ 1225296 w 1495425"/>
              <a:gd name="connsiteY5" fmla="*/ 196101 h 200025"/>
              <a:gd name="connsiteX6" fmla="*/ 1222438 w 1495425"/>
              <a:gd name="connsiteY6" fmla="*/ 188727 h 200025"/>
              <a:gd name="connsiteX7" fmla="*/ 1225296 w 1495425"/>
              <a:gd name="connsiteY7" fmla="*/ 181354 h 200025"/>
              <a:gd name="connsiteX8" fmla="*/ 1232440 w 1495425"/>
              <a:gd name="connsiteY8" fmla="*/ 178500 h 200025"/>
              <a:gd name="connsiteX9" fmla="*/ 561804 w 1495425"/>
              <a:gd name="connsiteY9" fmla="*/ 72895 h 200025"/>
              <a:gd name="connsiteX10" fmla="*/ 531676 w 1495425"/>
              <a:gd name="connsiteY10" fmla="*/ 85268 h 200025"/>
              <a:gd name="connsiteX11" fmla="*/ 516970 w 1495425"/>
              <a:gd name="connsiteY11" fmla="*/ 120825 h 200025"/>
              <a:gd name="connsiteX12" fmla="*/ 599980 w 1495425"/>
              <a:gd name="connsiteY12" fmla="*/ 120825 h 200025"/>
              <a:gd name="connsiteX13" fmla="*/ 589236 w 1495425"/>
              <a:gd name="connsiteY13" fmla="*/ 85449 h 200025"/>
              <a:gd name="connsiteX14" fmla="*/ 561804 w 1495425"/>
              <a:gd name="connsiteY14" fmla="*/ 72895 h 200025"/>
              <a:gd name="connsiteX15" fmla="*/ 346062 w 1495425"/>
              <a:gd name="connsiteY15" fmla="*/ 65284 h 200025"/>
              <a:gd name="connsiteX16" fmla="*/ 357616 w 1495425"/>
              <a:gd name="connsiteY16" fmla="*/ 65284 h 200025"/>
              <a:gd name="connsiteX17" fmla="*/ 357616 w 1495425"/>
              <a:gd name="connsiteY17" fmla="*/ 196814 h 200025"/>
              <a:gd name="connsiteX18" fmla="*/ 346062 w 1495425"/>
              <a:gd name="connsiteY18" fmla="*/ 196814 h 200025"/>
              <a:gd name="connsiteX19" fmla="*/ 1452372 w 1495425"/>
              <a:gd name="connsiteY19" fmla="*/ 62074 h 200025"/>
              <a:gd name="connsiteX20" fmla="*/ 1484376 w 1495425"/>
              <a:gd name="connsiteY20" fmla="*/ 76286 h 200025"/>
              <a:gd name="connsiteX21" fmla="*/ 1495425 w 1495425"/>
              <a:gd name="connsiteY21" fmla="*/ 116777 h 200025"/>
              <a:gd name="connsiteX22" fmla="*/ 1495425 w 1495425"/>
              <a:gd name="connsiteY22" fmla="*/ 196814 h 200025"/>
              <a:gd name="connsiteX23" fmla="*/ 1483900 w 1495425"/>
              <a:gd name="connsiteY23" fmla="*/ 196814 h 200025"/>
              <a:gd name="connsiteX24" fmla="*/ 1483900 w 1495425"/>
              <a:gd name="connsiteY24" fmla="*/ 120225 h 200025"/>
              <a:gd name="connsiteX25" fmla="*/ 1450372 w 1495425"/>
              <a:gd name="connsiteY25" fmla="*/ 72895 h 200025"/>
              <a:gd name="connsiteX26" fmla="*/ 1419606 w 1495425"/>
              <a:gd name="connsiteY26" fmla="*/ 86811 h 200025"/>
              <a:gd name="connsiteX27" fmla="*/ 1407605 w 1495425"/>
              <a:gd name="connsiteY27" fmla="*/ 121301 h 200025"/>
              <a:gd name="connsiteX28" fmla="*/ 1407605 w 1495425"/>
              <a:gd name="connsiteY28" fmla="*/ 196814 h 200025"/>
              <a:gd name="connsiteX29" fmla="*/ 1396079 w 1495425"/>
              <a:gd name="connsiteY29" fmla="*/ 196814 h 200025"/>
              <a:gd name="connsiteX30" fmla="*/ 1396079 w 1495425"/>
              <a:gd name="connsiteY30" fmla="*/ 65284 h 200025"/>
              <a:gd name="connsiteX31" fmla="*/ 1407605 w 1495425"/>
              <a:gd name="connsiteY31" fmla="*/ 65284 h 200025"/>
              <a:gd name="connsiteX32" fmla="*/ 1407605 w 1495425"/>
              <a:gd name="connsiteY32" fmla="*/ 89192 h 200025"/>
              <a:gd name="connsiteX33" fmla="*/ 1408176 w 1495425"/>
              <a:gd name="connsiteY33" fmla="*/ 89192 h 200025"/>
              <a:gd name="connsiteX34" fmla="*/ 1452372 w 1495425"/>
              <a:gd name="connsiteY34" fmla="*/ 62074 h 200025"/>
              <a:gd name="connsiteX35" fmla="*/ 1337215 w 1495425"/>
              <a:gd name="connsiteY35" fmla="*/ 62074 h 200025"/>
              <a:gd name="connsiteX36" fmla="*/ 1365790 w 1495425"/>
              <a:gd name="connsiteY36" fmla="*/ 68256 h 200025"/>
              <a:gd name="connsiteX37" fmla="*/ 1365790 w 1495425"/>
              <a:gd name="connsiteY37" fmla="*/ 81582 h 200025"/>
              <a:gd name="connsiteX38" fmla="*/ 1335405 w 1495425"/>
              <a:gd name="connsiteY38" fmla="*/ 72895 h 200025"/>
              <a:gd name="connsiteX39" fmla="*/ 1298638 w 1495425"/>
              <a:gd name="connsiteY39" fmla="*/ 89545 h 200025"/>
              <a:gd name="connsiteX40" fmla="*/ 1284541 w 1495425"/>
              <a:gd name="connsiteY40" fmla="*/ 132598 h 200025"/>
              <a:gd name="connsiteX41" fmla="*/ 1297400 w 1495425"/>
              <a:gd name="connsiteY41" fmla="*/ 173684 h 200025"/>
              <a:gd name="connsiteX42" fmla="*/ 1331596 w 1495425"/>
              <a:gd name="connsiteY42" fmla="*/ 189203 h 200025"/>
              <a:gd name="connsiteX43" fmla="*/ 1365313 w 1495425"/>
              <a:gd name="connsiteY43" fmla="*/ 178738 h 200025"/>
              <a:gd name="connsiteX44" fmla="*/ 1365313 w 1495425"/>
              <a:gd name="connsiteY44" fmla="*/ 190987 h 200025"/>
              <a:gd name="connsiteX45" fmla="*/ 1331023 w 1495425"/>
              <a:gd name="connsiteY45" fmla="*/ 200025 h 200025"/>
              <a:gd name="connsiteX46" fmla="*/ 1288542 w 1495425"/>
              <a:gd name="connsiteY46" fmla="*/ 181592 h 200025"/>
              <a:gd name="connsiteX47" fmla="*/ 1272349 w 1495425"/>
              <a:gd name="connsiteY47" fmla="*/ 133312 h 200025"/>
              <a:gd name="connsiteX48" fmla="*/ 1290542 w 1495425"/>
              <a:gd name="connsiteY48" fmla="*/ 82058 h 200025"/>
              <a:gd name="connsiteX49" fmla="*/ 1337215 w 1495425"/>
              <a:gd name="connsiteY49" fmla="*/ 62074 h 200025"/>
              <a:gd name="connsiteX50" fmla="*/ 562270 w 1495425"/>
              <a:gd name="connsiteY50" fmla="*/ 62074 h 200025"/>
              <a:gd name="connsiteX51" fmla="*/ 599218 w 1495425"/>
              <a:gd name="connsiteY51" fmla="*/ 79324 h 200025"/>
              <a:gd name="connsiteX52" fmla="*/ 612124 w 1495425"/>
              <a:gd name="connsiteY52" fmla="*/ 126292 h 200025"/>
              <a:gd name="connsiteX53" fmla="*/ 612124 w 1495425"/>
              <a:gd name="connsiteY53" fmla="*/ 131531 h 200025"/>
              <a:gd name="connsiteX54" fmla="*/ 516503 w 1495425"/>
              <a:gd name="connsiteY54" fmla="*/ 131531 h 200025"/>
              <a:gd name="connsiteX55" fmla="*/ 528761 w 1495425"/>
              <a:gd name="connsiteY55" fmla="*/ 173922 h 200025"/>
              <a:gd name="connsiteX56" fmla="*/ 562499 w 1495425"/>
              <a:gd name="connsiteY56" fmla="*/ 189203 h 200025"/>
              <a:gd name="connsiteX57" fmla="*/ 604885 w 1495425"/>
              <a:gd name="connsiteY57" fmla="*/ 172911 h 200025"/>
              <a:gd name="connsiteX58" fmla="*/ 604885 w 1495425"/>
              <a:gd name="connsiteY58" fmla="*/ 185517 h 200025"/>
              <a:gd name="connsiteX59" fmla="*/ 560165 w 1495425"/>
              <a:gd name="connsiteY59" fmla="*/ 200025 h 200025"/>
              <a:gd name="connsiteX60" fmla="*/ 519769 w 1495425"/>
              <a:gd name="connsiteY60" fmla="*/ 181770 h 200025"/>
              <a:gd name="connsiteX61" fmla="*/ 504358 w 1495425"/>
              <a:gd name="connsiteY61" fmla="*/ 130340 h 200025"/>
              <a:gd name="connsiteX62" fmla="*/ 520475 w 1495425"/>
              <a:gd name="connsiteY62" fmla="*/ 81820 h 200025"/>
              <a:gd name="connsiteX63" fmla="*/ 562270 w 1495425"/>
              <a:gd name="connsiteY63" fmla="*/ 62074 h 200025"/>
              <a:gd name="connsiteX64" fmla="*/ 454800 w 1495425"/>
              <a:gd name="connsiteY64" fmla="*/ 62074 h 200025"/>
              <a:gd name="connsiteX65" fmla="*/ 483403 w 1495425"/>
              <a:gd name="connsiteY65" fmla="*/ 68256 h 200025"/>
              <a:gd name="connsiteX66" fmla="*/ 483403 w 1495425"/>
              <a:gd name="connsiteY66" fmla="*/ 81582 h 200025"/>
              <a:gd name="connsiteX67" fmla="*/ 453047 w 1495425"/>
              <a:gd name="connsiteY67" fmla="*/ 72895 h 200025"/>
              <a:gd name="connsiteX68" fmla="*/ 416271 w 1495425"/>
              <a:gd name="connsiteY68" fmla="*/ 89545 h 200025"/>
              <a:gd name="connsiteX69" fmla="*/ 402145 w 1495425"/>
              <a:gd name="connsiteY69" fmla="*/ 132598 h 200025"/>
              <a:gd name="connsiteX70" fmla="*/ 415042 w 1495425"/>
              <a:gd name="connsiteY70" fmla="*/ 173684 h 200025"/>
              <a:gd name="connsiteX71" fmla="*/ 449199 w 1495425"/>
              <a:gd name="connsiteY71" fmla="*/ 189203 h 200025"/>
              <a:gd name="connsiteX72" fmla="*/ 482937 w 1495425"/>
              <a:gd name="connsiteY72" fmla="*/ 178738 h 200025"/>
              <a:gd name="connsiteX73" fmla="*/ 482937 w 1495425"/>
              <a:gd name="connsiteY73" fmla="*/ 190987 h 200025"/>
              <a:gd name="connsiteX74" fmla="*/ 448609 w 1495425"/>
              <a:gd name="connsiteY74" fmla="*/ 200025 h 200025"/>
              <a:gd name="connsiteX75" fmla="*/ 406175 w 1495425"/>
              <a:gd name="connsiteY75" fmla="*/ 181592 h 200025"/>
              <a:gd name="connsiteX76" fmla="*/ 390001 w 1495425"/>
              <a:gd name="connsiteY76" fmla="*/ 133312 h 200025"/>
              <a:gd name="connsiteX77" fmla="*/ 408156 w 1495425"/>
              <a:gd name="connsiteY77" fmla="*/ 82058 h 200025"/>
              <a:gd name="connsiteX78" fmla="*/ 454800 w 1495425"/>
              <a:gd name="connsiteY78" fmla="*/ 62074 h 200025"/>
              <a:gd name="connsiteX79" fmla="*/ 671313 w 1495425"/>
              <a:gd name="connsiteY79" fmla="*/ 30089 h 200025"/>
              <a:gd name="connsiteX80" fmla="*/ 671313 w 1495425"/>
              <a:gd name="connsiteY80" fmla="*/ 102289 h 200025"/>
              <a:gd name="connsiteX81" fmla="*/ 693163 w 1495425"/>
              <a:gd name="connsiteY81" fmla="*/ 102289 h 200025"/>
              <a:gd name="connsiteX82" fmla="*/ 725986 w 1495425"/>
              <a:gd name="connsiteY82" fmla="*/ 92650 h 200025"/>
              <a:gd name="connsiteX83" fmla="*/ 737206 w 1495425"/>
              <a:gd name="connsiteY83" fmla="*/ 65018 h 200025"/>
              <a:gd name="connsiteX84" fmla="*/ 695401 w 1495425"/>
              <a:gd name="connsiteY84" fmla="*/ 30089 h 200025"/>
              <a:gd name="connsiteX85" fmla="*/ 85115 w 1495425"/>
              <a:gd name="connsiteY85" fmla="*/ 21165 h 200025"/>
              <a:gd name="connsiteX86" fmla="*/ 33214 w 1495425"/>
              <a:gd name="connsiteY86" fmla="*/ 44415 h 200025"/>
              <a:gd name="connsiteX87" fmla="*/ 12840 w 1495425"/>
              <a:gd name="connsiteY87" fmla="*/ 105242 h 200025"/>
              <a:gd name="connsiteX88" fmla="*/ 32109 w 1495425"/>
              <a:gd name="connsiteY88" fmla="*/ 165835 h 200025"/>
              <a:gd name="connsiteX89" fmla="*/ 83591 w 1495425"/>
              <a:gd name="connsiteY89" fmla="*/ 188371 h 200025"/>
              <a:gd name="connsiteX90" fmla="*/ 136655 w 1495425"/>
              <a:gd name="connsiteY90" fmla="*/ 166073 h 200025"/>
              <a:gd name="connsiteX91" fmla="*/ 156220 w 1495425"/>
              <a:gd name="connsiteY91" fmla="*/ 103937 h 200025"/>
              <a:gd name="connsiteX92" fmla="*/ 137122 w 1495425"/>
              <a:gd name="connsiteY92" fmla="*/ 43053 h 200025"/>
              <a:gd name="connsiteX93" fmla="*/ 85115 w 1495425"/>
              <a:gd name="connsiteY93" fmla="*/ 21165 h 200025"/>
              <a:gd name="connsiteX94" fmla="*/ 351777 w 1495425"/>
              <a:gd name="connsiteY94" fmla="*/ 12602 h 200025"/>
              <a:gd name="connsiteX95" fmla="*/ 358616 w 1495425"/>
              <a:gd name="connsiteY95" fmla="*/ 15164 h 200025"/>
              <a:gd name="connsiteX96" fmla="*/ 361588 w 1495425"/>
              <a:gd name="connsiteY96" fmla="*/ 22117 h 200025"/>
              <a:gd name="connsiteX97" fmla="*/ 358673 w 1495425"/>
              <a:gd name="connsiteY97" fmla="*/ 29194 h 200025"/>
              <a:gd name="connsiteX98" fmla="*/ 351777 w 1495425"/>
              <a:gd name="connsiteY98" fmla="*/ 32109 h 200025"/>
              <a:gd name="connsiteX99" fmla="*/ 345072 w 1495425"/>
              <a:gd name="connsiteY99" fmla="*/ 29318 h 200025"/>
              <a:gd name="connsiteX100" fmla="*/ 342205 w 1495425"/>
              <a:gd name="connsiteY100" fmla="*/ 22117 h 200025"/>
              <a:gd name="connsiteX101" fmla="*/ 345129 w 1495425"/>
              <a:gd name="connsiteY101" fmla="*/ 15278 h 200025"/>
              <a:gd name="connsiteX102" fmla="*/ 351777 w 1495425"/>
              <a:gd name="connsiteY102" fmla="*/ 12602 h 200025"/>
              <a:gd name="connsiteX103" fmla="*/ 1142048 w 1495425"/>
              <a:gd name="connsiteY103" fmla="*/ 9525 h 200025"/>
              <a:gd name="connsiteX104" fmla="*/ 1182720 w 1495425"/>
              <a:gd name="connsiteY104" fmla="*/ 16192 h 200025"/>
              <a:gd name="connsiteX105" fmla="*/ 1182720 w 1495425"/>
              <a:gd name="connsiteY105" fmla="*/ 42129 h 200025"/>
              <a:gd name="connsiteX106" fmla="*/ 1140237 w 1495425"/>
              <a:gd name="connsiteY106" fmla="*/ 30585 h 200025"/>
              <a:gd name="connsiteX107" fmla="*/ 1112425 w 1495425"/>
              <a:gd name="connsiteY107" fmla="*/ 37662 h 200025"/>
              <a:gd name="connsiteX108" fmla="*/ 1101662 w 1495425"/>
              <a:gd name="connsiteY108" fmla="*/ 57360 h 200025"/>
              <a:gd name="connsiteX109" fmla="*/ 1109090 w 1495425"/>
              <a:gd name="connsiteY109" fmla="*/ 75562 h 200025"/>
              <a:gd name="connsiteX110" fmla="*/ 1141380 w 1495425"/>
              <a:gd name="connsiteY110" fmla="*/ 94717 h 200025"/>
              <a:gd name="connsiteX111" fmla="*/ 1179671 w 1495425"/>
              <a:gd name="connsiteY111" fmla="*/ 120663 h 200025"/>
              <a:gd name="connsiteX112" fmla="*/ 1190625 w 1495425"/>
              <a:gd name="connsiteY112" fmla="*/ 149812 h 200025"/>
              <a:gd name="connsiteX113" fmla="*/ 1172813 w 1495425"/>
              <a:gd name="connsiteY113" fmla="*/ 187056 h 200025"/>
              <a:gd name="connsiteX114" fmla="*/ 1123473 w 1495425"/>
              <a:gd name="connsiteY114" fmla="*/ 200025 h 200025"/>
              <a:gd name="connsiteX115" fmla="*/ 1097756 w 1495425"/>
              <a:gd name="connsiteY115" fmla="*/ 196990 h 200025"/>
              <a:gd name="connsiteX116" fmla="*/ 1076325 w 1495425"/>
              <a:gd name="connsiteY116" fmla="*/ 189435 h 200025"/>
              <a:gd name="connsiteX117" fmla="*/ 1076325 w 1495425"/>
              <a:gd name="connsiteY117" fmla="*/ 162306 h 200025"/>
              <a:gd name="connsiteX118" fmla="*/ 1099185 w 1495425"/>
              <a:gd name="connsiteY118" fmla="*/ 174443 h 200025"/>
              <a:gd name="connsiteX119" fmla="*/ 1126236 w 1495425"/>
              <a:gd name="connsiteY119" fmla="*/ 179202 h 200025"/>
              <a:gd name="connsiteX120" fmla="*/ 1165384 w 1495425"/>
              <a:gd name="connsiteY120" fmla="*/ 151597 h 200025"/>
              <a:gd name="connsiteX121" fmla="*/ 1161193 w 1495425"/>
              <a:gd name="connsiteY121" fmla="*/ 137674 h 200025"/>
              <a:gd name="connsiteX122" fmla="*/ 1149667 w 1495425"/>
              <a:gd name="connsiteY122" fmla="*/ 126730 h 200025"/>
              <a:gd name="connsiteX123" fmla="*/ 1122235 w 1495425"/>
              <a:gd name="connsiteY123" fmla="*/ 112090 h 200025"/>
              <a:gd name="connsiteX124" fmla="*/ 1085373 w 1495425"/>
              <a:gd name="connsiteY124" fmla="*/ 86449 h 200025"/>
              <a:gd name="connsiteX125" fmla="*/ 1076420 w 1495425"/>
              <a:gd name="connsiteY125" fmla="*/ 59379 h 200025"/>
              <a:gd name="connsiteX126" fmla="*/ 1095089 w 1495425"/>
              <a:gd name="connsiteY126" fmla="*/ 22974 h 200025"/>
              <a:gd name="connsiteX127" fmla="*/ 1142048 w 1495425"/>
              <a:gd name="connsiteY127" fmla="*/ 9525 h 200025"/>
              <a:gd name="connsiteX128" fmla="*/ 904875 w 1495425"/>
              <a:gd name="connsiteY128" fmla="*/ 9525 h 200025"/>
              <a:gd name="connsiteX129" fmla="*/ 929354 w 1495425"/>
              <a:gd name="connsiteY129" fmla="*/ 9525 h 200025"/>
              <a:gd name="connsiteX130" fmla="*/ 929354 w 1495425"/>
              <a:gd name="connsiteY130" fmla="*/ 122253 h 200025"/>
              <a:gd name="connsiteX131" fmla="*/ 977075 w 1495425"/>
              <a:gd name="connsiteY131" fmla="*/ 178496 h 200025"/>
              <a:gd name="connsiteX132" fmla="*/ 1023271 w 1495425"/>
              <a:gd name="connsiteY132" fmla="*/ 124063 h 200025"/>
              <a:gd name="connsiteX133" fmla="*/ 1023271 w 1495425"/>
              <a:gd name="connsiteY133" fmla="*/ 9525 h 200025"/>
              <a:gd name="connsiteX134" fmla="*/ 1047750 w 1495425"/>
              <a:gd name="connsiteY134" fmla="*/ 9525 h 200025"/>
              <a:gd name="connsiteX135" fmla="*/ 1047750 w 1495425"/>
              <a:gd name="connsiteY135" fmla="*/ 120558 h 200025"/>
              <a:gd name="connsiteX136" fmla="*/ 974789 w 1495425"/>
              <a:gd name="connsiteY136" fmla="*/ 200025 h 200025"/>
              <a:gd name="connsiteX137" fmla="*/ 904875 w 1495425"/>
              <a:gd name="connsiteY137" fmla="*/ 123339 h 200025"/>
              <a:gd name="connsiteX138" fmla="*/ 790575 w 1495425"/>
              <a:gd name="connsiteY138" fmla="*/ 9525 h 200025"/>
              <a:gd name="connsiteX139" fmla="*/ 813911 w 1495425"/>
              <a:gd name="connsiteY139" fmla="*/ 9525 h 200025"/>
              <a:gd name="connsiteX140" fmla="*/ 813911 w 1495425"/>
              <a:gd name="connsiteY140" fmla="*/ 169820 h 200025"/>
              <a:gd name="connsiteX141" fmla="*/ 885825 w 1495425"/>
              <a:gd name="connsiteY141" fmla="*/ 169820 h 200025"/>
              <a:gd name="connsiteX142" fmla="*/ 885825 w 1495425"/>
              <a:gd name="connsiteY142" fmla="*/ 190500 h 200025"/>
              <a:gd name="connsiteX143" fmla="*/ 790575 w 1495425"/>
              <a:gd name="connsiteY143" fmla="*/ 190500 h 200025"/>
              <a:gd name="connsiteX144" fmla="*/ 647700 w 1495425"/>
              <a:gd name="connsiteY144" fmla="*/ 9525 h 200025"/>
              <a:gd name="connsiteX145" fmla="*/ 699659 w 1495425"/>
              <a:gd name="connsiteY145" fmla="*/ 9525 h 200025"/>
              <a:gd name="connsiteX146" fmla="*/ 745646 w 1495425"/>
              <a:gd name="connsiteY146" fmla="*/ 23660 h 200025"/>
              <a:gd name="connsiteX147" fmla="*/ 762000 w 1495425"/>
              <a:gd name="connsiteY147" fmla="*/ 64084 h 200025"/>
              <a:gd name="connsiteX148" fmla="*/ 742874 w 1495425"/>
              <a:gd name="connsiteY148" fmla="*/ 107252 h 200025"/>
              <a:gd name="connsiteX149" fmla="*/ 695049 w 1495425"/>
              <a:gd name="connsiteY149" fmla="*/ 122853 h 200025"/>
              <a:gd name="connsiteX150" fmla="*/ 671313 w 1495425"/>
              <a:gd name="connsiteY150" fmla="*/ 122853 h 200025"/>
              <a:gd name="connsiteX151" fmla="*/ 671313 w 1495425"/>
              <a:gd name="connsiteY151" fmla="*/ 190500 h 200025"/>
              <a:gd name="connsiteX152" fmla="*/ 647700 w 1495425"/>
              <a:gd name="connsiteY152" fmla="*/ 190500 h 200025"/>
              <a:gd name="connsiteX153" fmla="*/ 87211 w 1495425"/>
              <a:gd name="connsiteY153" fmla="*/ 9515 h 200025"/>
              <a:gd name="connsiteX154" fmla="*/ 146409 w 1495425"/>
              <a:gd name="connsiteY154" fmla="*/ 35023 h 200025"/>
              <a:gd name="connsiteX155" fmla="*/ 169059 w 1495425"/>
              <a:gd name="connsiteY155" fmla="*/ 101917 h 200025"/>
              <a:gd name="connsiteX156" fmla="*/ 145885 w 1495425"/>
              <a:gd name="connsiteY156" fmla="*/ 173803 h 200025"/>
              <a:gd name="connsiteX157" fmla="*/ 83830 w 1495425"/>
              <a:gd name="connsiteY157" fmla="*/ 200025 h 200025"/>
              <a:gd name="connsiteX158" fmla="*/ 22765 w 1495425"/>
              <a:gd name="connsiteY158" fmla="*/ 174100 h 200025"/>
              <a:gd name="connsiteX159" fmla="*/ 0 w 1495425"/>
              <a:gd name="connsiteY159" fmla="*/ 106670 h 200025"/>
              <a:gd name="connsiteX160" fmla="*/ 23356 w 1495425"/>
              <a:gd name="connsiteY160" fmla="*/ 36033 h 200025"/>
              <a:gd name="connsiteX161" fmla="*/ 87211 w 1495425"/>
              <a:gd name="connsiteY161" fmla="*/ 9515 h 200025"/>
              <a:gd name="connsiteX162" fmla="*/ 317440 w 1495425"/>
              <a:gd name="connsiteY162" fmla="*/ 0 h 200025"/>
              <a:gd name="connsiteX163" fmla="*/ 331098 w 1495425"/>
              <a:gd name="connsiteY163" fmla="*/ 2496 h 200025"/>
              <a:gd name="connsiteX164" fmla="*/ 331098 w 1495425"/>
              <a:gd name="connsiteY164" fmla="*/ 14507 h 200025"/>
              <a:gd name="connsiteX165" fmla="*/ 316973 w 1495425"/>
              <a:gd name="connsiteY165" fmla="*/ 10820 h 200025"/>
              <a:gd name="connsiteX166" fmla="*/ 293151 w 1495425"/>
              <a:gd name="connsiteY166" fmla="*/ 43405 h 200025"/>
              <a:gd name="connsiteX167" fmla="*/ 293151 w 1495425"/>
              <a:gd name="connsiteY167" fmla="*/ 65284 h 200025"/>
              <a:gd name="connsiteX168" fmla="*/ 327365 w 1495425"/>
              <a:gd name="connsiteY168" fmla="*/ 65284 h 200025"/>
              <a:gd name="connsiteX169" fmla="*/ 327365 w 1495425"/>
              <a:gd name="connsiteY169" fmla="*/ 76105 h 200025"/>
              <a:gd name="connsiteX170" fmla="*/ 293151 w 1495425"/>
              <a:gd name="connsiteY170" fmla="*/ 76105 h 200025"/>
              <a:gd name="connsiteX171" fmla="*/ 293151 w 1495425"/>
              <a:gd name="connsiteY171" fmla="*/ 196814 h 200025"/>
              <a:gd name="connsiteX172" fmla="*/ 281597 w 1495425"/>
              <a:gd name="connsiteY172" fmla="*/ 196814 h 200025"/>
              <a:gd name="connsiteX173" fmla="*/ 281597 w 1495425"/>
              <a:gd name="connsiteY173" fmla="*/ 76105 h 200025"/>
              <a:gd name="connsiteX174" fmla="*/ 258356 w 1495425"/>
              <a:gd name="connsiteY174" fmla="*/ 76105 h 200025"/>
              <a:gd name="connsiteX175" fmla="*/ 258356 w 1495425"/>
              <a:gd name="connsiteY175" fmla="*/ 65284 h 200025"/>
              <a:gd name="connsiteX176" fmla="*/ 281597 w 1495425"/>
              <a:gd name="connsiteY176" fmla="*/ 65284 h 200025"/>
              <a:gd name="connsiteX177" fmla="*/ 281597 w 1495425"/>
              <a:gd name="connsiteY177" fmla="*/ 42453 h 200025"/>
              <a:gd name="connsiteX178" fmla="*/ 291865 w 1495425"/>
              <a:gd name="connsiteY178" fmla="*/ 10820 h 200025"/>
              <a:gd name="connsiteX179" fmla="*/ 317440 w 1495425"/>
              <a:gd name="connsiteY179" fmla="*/ 0 h 200025"/>
              <a:gd name="connsiteX180" fmla="*/ 245964 w 1495425"/>
              <a:gd name="connsiteY180" fmla="*/ 0 h 200025"/>
              <a:gd name="connsiteX181" fmla="*/ 259623 w 1495425"/>
              <a:gd name="connsiteY181" fmla="*/ 2496 h 200025"/>
              <a:gd name="connsiteX182" fmla="*/ 259623 w 1495425"/>
              <a:gd name="connsiteY182" fmla="*/ 14507 h 200025"/>
              <a:gd name="connsiteX183" fmla="*/ 245497 w 1495425"/>
              <a:gd name="connsiteY183" fmla="*/ 10820 h 200025"/>
              <a:gd name="connsiteX184" fmla="*/ 221675 w 1495425"/>
              <a:gd name="connsiteY184" fmla="*/ 43405 h 200025"/>
              <a:gd name="connsiteX185" fmla="*/ 221675 w 1495425"/>
              <a:gd name="connsiteY185" fmla="*/ 65284 h 200025"/>
              <a:gd name="connsiteX186" fmla="*/ 255889 w 1495425"/>
              <a:gd name="connsiteY186" fmla="*/ 65284 h 200025"/>
              <a:gd name="connsiteX187" fmla="*/ 255889 w 1495425"/>
              <a:gd name="connsiteY187" fmla="*/ 76105 h 200025"/>
              <a:gd name="connsiteX188" fmla="*/ 221675 w 1495425"/>
              <a:gd name="connsiteY188" fmla="*/ 76105 h 200025"/>
              <a:gd name="connsiteX189" fmla="*/ 221675 w 1495425"/>
              <a:gd name="connsiteY189" fmla="*/ 196814 h 200025"/>
              <a:gd name="connsiteX190" fmla="*/ 210121 w 1495425"/>
              <a:gd name="connsiteY190" fmla="*/ 196814 h 200025"/>
              <a:gd name="connsiteX191" fmla="*/ 210121 w 1495425"/>
              <a:gd name="connsiteY191" fmla="*/ 76105 h 200025"/>
              <a:gd name="connsiteX192" fmla="*/ 186890 w 1495425"/>
              <a:gd name="connsiteY192" fmla="*/ 76105 h 200025"/>
              <a:gd name="connsiteX193" fmla="*/ 186890 w 1495425"/>
              <a:gd name="connsiteY193" fmla="*/ 65284 h 200025"/>
              <a:gd name="connsiteX194" fmla="*/ 210121 w 1495425"/>
              <a:gd name="connsiteY194" fmla="*/ 65284 h 200025"/>
              <a:gd name="connsiteX195" fmla="*/ 210121 w 1495425"/>
              <a:gd name="connsiteY195" fmla="*/ 42453 h 200025"/>
              <a:gd name="connsiteX196" fmla="*/ 220389 w 1495425"/>
              <a:gd name="connsiteY196" fmla="*/ 10820 h 200025"/>
              <a:gd name="connsiteX197" fmla="*/ 245964 w 1495425"/>
              <a:gd name="connsiteY197"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495425" h="200025">
                <a:moveTo>
                  <a:pt x="1232440" y="178500"/>
                </a:moveTo>
                <a:cubicBezTo>
                  <a:pt x="1235392" y="178500"/>
                  <a:pt x="1237773" y="179452"/>
                  <a:pt x="1239870" y="181354"/>
                </a:cubicBezTo>
                <a:cubicBezTo>
                  <a:pt x="1241870" y="183257"/>
                  <a:pt x="1242822" y="185715"/>
                  <a:pt x="1242822" y="188727"/>
                </a:cubicBezTo>
                <a:cubicBezTo>
                  <a:pt x="1242822" y="191661"/>
                  <a:pt x="1241870" y="194119"/>
                  <a:pt x="1239870" y="196101"/>
                </a:cubicBezTo>
                <a:cubicBezTo>
                  <a:pt x="1237773" y="198083"/>
                  <a:pt x="1235392" y="199073"/>
                  <a:pt x="1232440" y="199073"/>
                </a:cubicBezTo>
                <a:cubicBezTo>
                  <a:pt x="1229582" y="199073"/>
                  <a:pt x="1227201" y="198083"/>
                  <a:pt x="1225296" y="196101"/>
                </a:cubicBezTo>
                <a:cubicBezTo>
                  <a:pt x="1223391" y="194119"/>
                  <a:pt x="1222438" y="191661"/>
                  <a:pt x="1222438" y="188727"/>
                </a:cubicBezTo>
                <a:cubicBezTo>
                  <a:pt x="1222438" y="185715"/>
                  <a:pt x="1223391" y="183257"/>
                  <a:pt x="1225296" y="181354"/>
                </a:cubicBezTo>
                <a:cubicBezTo>
                  <a:pt x="1227201" y="179452"/>
                  <a:pt x="1229582" y="178500"/>
                  <a:pt x="1232440" y="178500"/>
                </a:cubicBezTo>
                <a:close/>
                <a:moveTo>
                  <a:pt x="561804" y="72895"/>
                </a:moveTo>
                <a:cubicBezTo>
                  <a:pt x="549659" y="72895"/>
                  <a:pt x="539620" y="77019"/>
                  <a:pt x="531676" y="85268"/>
                </a:cubicBezTo>
                <a:cubicBezTo>
                  <a:pt x="523742" y="93507"/>
                  <a:pt x="518836" y="105366"/>
                  <a:pt x="516970" y="120825"/>
                </a:cubicBezTo>
                <a:lnTo>
                  <a:pt x="599980" y="120825"/>
                </a:lnTo>
                <a:cubicBezTo>
                  <a:pt x="599437" y="105604"/>
                  <a:pt x="595856" y="93812"/>
                  <a:pt x="589236" y="85449"/>
                </a:cubicBezTo>
                <a:cubicBezTo>
                  <a:pt x="582626" y="77076"/>
                  <a:pt x="573471" y="72895"/>
                  <a:pt x="561804" y="72895"/>
                </a:cubicBezTo>
                <a:close/>
                <a:moveTo>
                  <a:pt x="346062" y="65284"/>
                </a:moveTo>
                <a:lnTo>
                  <a:pt x="357616" y="65284"/>
                </a:lnTo>
                <a:lnTo>
                  <a:pt x="357616" y="196814"/>
                </a:lnTo>
                <a:lnTo>
                  <a:pt x="346062" y="196814"/>
                </a:lnTo>
                <a:close/>
                <a:moveTo>
                  <a:pt x="1452372" y="62074"/>
                </a:moveTo>
                <a:cubicBezTo>
                  <a:pt x="1466278" y="62074"/>
                  <a:pt x="1476947" y="66818"/>
                  <a:pt x="1484376" y="76286"/>
                </a:cubicBezTo>
                <a:cubicBezTo>
                  <a:pt x="1491710" y="85763"/>
                  <a:pt x="1495425" y="99260"/>
                  <a:pt x="1495425" y="116777"/>
                </a:cubicBezTo>
                <a:lnTo>
                  <a:pt x="1495425" y="196814"/>
                </a:lnTo>
                <a:lnTo>
                  <a:pt x="1483900" y="196814"/>
                </a:lnTo>
                <a:lnTo>
                  <a:pt x="1483900" y="120225"/>
                </a:lnTo>
                <a:cubicBezTo>
                  <a:pt x="1483900" y="88678"/>
                  <a:pt x="1472660" y="72895"/>
                  <a:pt x="1450372" y="72895"/>
                </a:cubicBezTo>
                <a:cubicBezTo>
                  <a:pt x="1437894" y="72895"/>
                  <a:pt x="1427702" y="77533"/>
                  <a:pt x="1419606" y="86811"/>
                </a:cubicBezTo>
                <a:cubicBezTo>
                  <a:pt x="1411605" y="96088"/>
                  <a:pt x="1407605" y="107585"/>
                  <a:pt x="1407605" y="121301"/>
                </a:cubicBezTo>
                <a:lnTo>
                  <a:pt x="1407605" y="196814"/>
                </a:lnTo>
                <a:lnTo>
                  <a:pt x="1396079" y="196814"/>
                </a:lnTo>
                <a:lnTo>
                  <a:pt x="1396079" y="65284"/>
                </a:lnTo>
                <a:lnTo>
                  <a:pt x="1407605" y="65284"/>
                </a:lnTo>
                <a:lnTo>
                  <a:pt x="1407605" y="89192"/>
                </a:lnTo>
                <a:lnTo>
                  <a:pt x="1408176" y="89192"/>
                </a:lnTo>
                <a:cubicBezTo>
                  <a:pt x="1417605" y="71114"/>
                  <a:pt x="1432370" y="62074"/>
                  <a:pt x="1452372" y="62074"/>
                </a:cubicBezTo>
                <a:close/>
                <a:moveTo>
                  <a:pt x="1337215" y="62074"/>
                </a:moveTo>
                <a:cubicBezTo>
                  <a:pt x="1347026" y="62074"/>
                  <a:pt x="1356551" y="64141"/>
                  <a:pt x="1365790" y="68256"/>
                </a:cubicBezTo>
                <a:lnTo>
                  <a:pt x="1365790" y="81582"/>
                </a:lnTo>
                <a:cubicBezTo>
                  <a:pt x="1356551" y="75790"/>
                  <a:pt x="1346454" y="72895"/>
                  <a:pt x="1335405" y="72895"/>
                </a:cubicBezTo>
                <a:cubicBezTo>
                  <a:pt x="1320356" y="72895"/>
                  <a:pt x="1308068" y="78448"/>
                  <a:pt x="1298638" y="89545"/>
                </a:cubicBezTo>
                <a:cubicBezTo>
                  <a:pt x="1289209" y="100651"/>
                  <a:pt x="1284541" y="114995"/>
                  <a:pt x="1284541" y="132598"/>
                </a:cubicBezTo>
                <a:cubicBezTo>
                  <a:pt x="1284541" y="149642"/>
                  <a:pt x="1288828" y="163338"/>
                  <a:pt x="1297400" y="173684"/>
                </a:cubicBezTo>
                <a:cubicBezTo>
                  <a:pt x="1305973" y="184031"/>
                  <a:pt x="1317403" y="189203"/>
                  <a:pt x="1331596" y="189203"/>
                </a:cubicBezTo>
                <a:cubicBezTo>
                  <a:pt x="1344454" y="189203"/>
                  <a:pt x="1355693" y="185715"/>
                  <a:pt x="1365313" y="178738"/>
                </a:cubicBezTo>
                <a:lnTo>
                  <a:pt x="1365313" y="190987"/>
                </a:lnTo>
                <a:cubicBezTo>
                  <a:pt x="1355693" y="197012"/>
                  <a:pt x="1344263" y="200025"/>
                  <a:pt x="1331023" y="200025"/>
                </a:cubicBezTo>
                <a:cubicBezTo>
                  <a:pt x="1313498" y="200025"/>
                  <a:pt x="1299306" y="193880"/>
                  <a:pt x="1288542" y="181592"/>
                </a:cubicBezTo>
                <a:cubicBezTo>
                  <a:pt x="1277779" y="169304"/>
                  <a:pt x="1272349" y="153210"/>
                  <a:pt x="1272349" y="133312"/>
                </a:cubicBezTo>
                <a:cubicBezTo>
                  <a:pt x="1272349" y="112462"/>
                  <a:pt x="1278445" y="95374"/>
                  <a:pt x="1290542" y="82058"/>
                </a:cubicBezTo>
                <a:cubicBezTo>
                  <a:pt x="1302639" y="68732"/>
                  <a:pt x="1318165" y="62074"/>
                  <a:pt x="1337215" y="62074"/>
                </a:cubicBezTo>
                <a:close/>
                <a:moveTo>
                  <a:pt x="562270" y="62074"/>
                </a:moveTo>
                <a:cubicBezTo>
                  <a:pt x="578301" y="62074"/>
                  <a:pt x="590617" y="67828"/>
                  <a:pt x="599218" y="79324"/>
                </a:cubicBezTo>
                <a:cubicBezTo>
                  <a:pt x="607819" y="90811"/>
                  <a:pt x="612124" y="106470"/>
                  <a:pt x="612124" y="126292"/>
                </a:cubicBezTo>
                <a:lnTo>
                  <a:pt x="612124" y="131531"/>
                </a:lnTo>
                <a:lnTo>
                  <a:pt x="516503" y="131531"/>
                </a:lnTo>
                <a:cubicBezTo>
                  <a:pt x="516503" y="149603"/>
                  <a:pt x="520589" y="163734"/>
                  <a:pt x="528761" y="173922"/>
                </a:cubicBezTo>
                <a:cubicBezTo>
                  <a:pt x="536934" y="184110"/>
                  <a:pt x="548183" y="189203"/>
                  <a:pt x="562499" y="189203"/>
                </a:cubicBezTo>
                <a:cubicBezTo>
                  <a:pt x="576977" y="189203"/>
                  <a:pt x="591102" y="183773"/>
                  <a:pt x="604885" y="172911"/>
                </a:cubicBezTo>
                <a:lnTo>
                  <a:pt x="604885" y="185517"/>
                </a:lnTo>
                <a:cubicBezTo>
                  <a:pt x="591493" y="195189"/>
                  <a:pt x="576586" y="200025"/>
                  <a:pt x="560165" y="200025"/>
                </a:cubicBezTo>
                <a:cubicBezTo>
                  <a:pt x="543506" y="200025"/>
                  <a:pt x="530047" y="193940"/>
                  <a:pt x="519769" y="181770"/>
                </a:cubicBezTo>
                <a:cubicBezTo>
                  <a:pt x="509492" y="169601"/>
                  <a:pt x="504358" y="152456"/>
                  <a:pt x="504358" y="130340"/>
                </a:cubicBezTo>
                <a:cubicBezTo>
                  <a:pt x="504358" y="111147"/>
                  <a:pt x="509731" y="94974"/>
                  <a:pt x="520475" y="81820"/>
                </a:cubicBezTo>
                <a:cubicBezTo>
                  <a:pt x="531209" y="68656"/>
                  <a:pt x="545144" y="62074"/>
                  <a:pt x="562270" y="62074"/>
                </a:cubicBezTo>
                <a:close/>
                <a:moveTo>
                  <a:pt x="454800" y="62074"/>
                </a:moveTo>
                <a:cubicBezTo>
                  <a:pt x="464687" y="62074"/>
                  <a:pt x="474221" y="64141"/>
                  <a:pt x="483403" y="68256"/>
                </a:cubicBezTo>
                <a:lnTo>
                  <a:pt x="483403" y="81582"/>
                </a:lnTo>
                <a:cubicBezTo>
                  <a:pt x="474221" y="75790"/>
                  <a:pt x="464096" y="72895"/>
                  <a:pt x="453047" y="72895"/>
                </a:cubicBezTo>
                <a:cubicBezTo>
                  <a:pt x="437950" y="72895"/>
                  <a:pt x="425691" y="78448"/>
                  <a:pt x="416271" y="89545"/>
                </a:cubicBezTo>
                <a:cubicBezTo>
                  <a:pt x="406851" y="100651"/>
                  <a:pt x="402145" y="114995"/>
                  <a:pt x="402145" y="132598"/>
                </a:cubicBezTo>
                <a:cubicBezTo>
                  <a:pt x="402145" y="149642"/>
                  <a:pt x="406441" y="163338"/>
                  <a:pt x="415042" y="173684"/>
                </a:cubicBezTo>
                <a:cubicBezTo>
                  <a:pt x="423643" y="184031"/>
                  <a:pt x="435026" y="189203"/>
                  <a:pt x="449199" y="189203"/>
                </a:cubicBezTo>
                <a:cubicBezTo>
                  <a:pt x="462115" y="189203"/>
                  <a:pt x="473364" y="185715"/>
                  <a:pt x="482937" y="178738"/>
                </a:cubicBezTo>
                <a:lnTo>
                  <a:pt x="482937" y="190987"/>
                </a:lnTo>
                <a:cubicBezTo>
                  <a:pt x="473364" y="197012"/>
                  <a:pt x="461924" y="200025"/>
                  <a:pt x="448609" y="200025"/>
                </a:cubicBezTo>
                <a:cubicBezTo>
                  <a:pt x="431102" y="200025"/>
                  <a:pt x="416947" y="193880"/>
                  <a:pt x="406175" y="181592"/>
                </a:cubicBezTo>
                <a:cubicBezTo>
                  <a:pt x="395392" y="169304"/>
                  <a:pt x="390001" y="153210"/>
                  <a:pt x="390001" y="133312"/>
                </a:cubicBezTo>
                <a:cubicBezTo>
                  <a:pt x="390001" y="112462"/>
                  <a:pt x="396050" y="95374"/>
                  <a:pt x="408156" y="82058"/>
                </a:cubicBezTo>
                <a:cubicBezTo>
                  <a:pt x="420262" y="68732"/>
                  <a:pt x="435807" y="62074"/>
                  <a:pt x="454800" y="62074"/>
                </a:cubicBezTo>
                <a:close/>
                <a:moveTo>
                  <a:pt x="671313" y="30089"/>
                </a:moveTo>
                <a:lnTo>
                  <a:pt x="671313" y="102289"/>
                </a:lnTo>
                <a:lnTo>
                  <a:pt x="693163" y="102289"/>
                </a:lnTo>
                <a:cubicBezTo>
                  <a:pt x="707564" y="102289"/>
                  <a:pt x="718509" y="99079"/>
                  <a:pt x="725986" y="92650"/>
                </a:cubicBezTo>
                <a:cubicBezTo>
                  <a:pt x="733463" y="86230"/>
                  <a:pt x="737206" y="77019"/>
                  <a:pt x="737206" y="65018"/>
                </a:cubicBezTo>
                <a:cubicBezTo>
                  <a:pt x="737206" y="41729"/>
                  <a:pt x="723272" y="30089"/>
                  <a:pt x="695401" y="30089"/>
                </a:cubicBezTo>
                <a:close/>
                <a:moveTo>
                  <a:pt x="85115" y="21165"/>
                </a:moveTo>
                <a:cubicBezTo>
                  <a:pt x="64094" y="21165"/>
                  <a:pt x="46797" y="28918"/>
                  <a:pt x="33214" y="44415"/>
                </a:cubicBezTo>
                <a:cubicBezTo>
                  <a:pt x="19631" y="59912"/>
                  <a:pt x="12840" y="80191"/>
                  <a:pt x="12840" y="105242"/>
                </a:cubicBezTo>
                <a:cubicBezTo>
                  <a:pt x="12840" y="130616"/>
                  <a:pt x="19269" y="150811"/>
                  <a:pt x="32109" y="165835"/>
                </a:cubicBezTo>
                <a:cubicBezTo>
                  <a:pt x="44948" y="180859"/>
                  <a:pt x="62112" y="188371"/>
                  <a:pt x="83591" y="188371"/>
                </a:cubicBezTo>
                <a:cubicBezTo>
                  <a:pt x="105937" y="188371"/>
                  <a:pt x="123625" y="180938"/>
                  <a:pt x="136655" y="166073"/>
                </a:cubicBezTo>
                <a:cubicBezTo>
                  <a:pt x="149695" y="151207"/>
                  <a:pt x="156220" y="130492"/>
                  <a:pt x="156220" y="103937"/>
                </a:cubicBezTo>
                <a:cubicBezTo>
                  <a:pt x="156220" y="77934"/>
                  <a:pt x="149857" y="57636"/>
                  <a:pt x="137122" y="43053"/>
                </a:cubicBezTo>
                <a:cubicBezTo>
                  <a:pt x="124396" y="28461"/>
                  <a:pt x="107061" y="21165"/>
                  <a:pt x="85115" y="21165"/>
                </a:cubicBezTo>
                <a:close/>
                <a:moveTo>
                  <a:pt x="351777" y="12602"/>
                </a:moveTo>
                <a:cubicBezTo>
                  <a:pt x="354349" y="12602"/>
                  <a:pt x="356625" y="13459"/>
                  <a:pt x="358616" y="15164"/>
                </a:cubicBezTo>
                <a:cubicBezTo>
                  <a:pt x="360597" y="16869"/>
                  <a:pt x="361588" y="19183"/>
                  <a:pt x="361588" y="22117"/>
                </a:cubicBezTo>
                <a:cubicBezTo>
                  <a:pt x="361588" y="24898"/>
                  <a:pt x="360616" y="27251"/>
                  <a:pt x="358673" y="29194"/>
                </a:cubicBezTo>
                <a:cubicBezTo>
                  <a:pt x="356721" y="31137"/>
                  <a:pt x="354425" y="32109"/>
                  <a:pt x="351777" y="32109"/>
                </a:cubicBezTo>
                <a:cubicBezTo>
                  <a:pt x="349215" y="32109"/>
                  <a:pt x="346977" y="31175"/>
                  <a:pt x="345072" y="29318"/>
                </a:cubicBezTo>
                <a:cubicBezTo>
                  <a:pt x="343167" y="27451"/>
                  <a:pt x="342205" y="25051"/>
                  <a:pt x="342205" y="22117"/>
                </a:cubicBezTo>
                <a:cubicBezTo>
                  <a:pt x="342205" y="19345"/>
                  <a:pt x="343186" y="17069"/>
                  <a:pt x="345129" y="15278"/>
                </a:cubicBezTo>
                <a:cubicBezTo>
                  <a:pt x="347072" y="13497"/>
                  <a:pt x="349291" y="12602"/>
                  <a:pt x="351777" y="12602"/>
                </a:cubicBezTo>
                <a:close/>
                <a:moveTo>
                  <a:pt x="1142048" y="9525"/>
                </a:moveTo>
                <a:cubicBezTo>
                  <a:pt x="1160526" y="9525"/>
                  <a:pt x="1174052" y="11744"/>
                  <a:pt x="1182720" y="16192"/>
                </a:cubicBezTo>
                <a:lnTo>
                  <a:pt x="1182720" y="42129"/>
                </a:lnTo>
                <a:cubicBezTo>
                  <a:pt x="1171480" y="34433"/>
                  <a:pt x="1157288" y="30585"/>
                  <a:pt x="1140237" y="30585"/>
                </a:cubicBezTo>
                <a:cubicBezTo>
                  <a:pt x="1128808" y="30585"/>
                  <a:pt x="1119569" y="32947"/>
                  <a:pt x="1112425" y="37662"/>
                </a:cubicBezTo>
                <a:cubicBezTo>
                  <a:pt x="1105281" y="42386"/>
                  <a:pt x="1101662" y="48949"/>
                  <a:pt x="1101662" y="57360"/>
                </a:cubicBezTo>
                <a:cubicBezTo>
                  <a:pt x="1101662" y="64818"/>
                  <a:pt x="1104138" y="70885"/>
                  <a:pt x="1109090" y="75562"/>
                </a:cubicBezTo>
                <a:cubicBezTo>
                  <a:pt x="1114044" y="80248"/>
                  <a:pt x="1124807" y="86630"/>
                  <a:pt x="1141380" y="94717"/>
                </a:cubicBezTo>
                <a:cubicBezTo>
                  <a:pt x="1159669" y="103365"/>
                  <a:pt x="1172432" y="112014"/>
                  <a:pt x="1179671" y="120663"/>
                </a:cubicBezTo>
                <a:cubicBezTo>
                  <a:pt x="1187005" y="129302"/>
                  <a:pt x="1190625" y="139027"/>
                  <a:pt x="1190625" y="149812"/>
                </a:cubicBezTo>
                <a:cubicBezTo>
                  <a:pt x="1190625" y="165994"/>
                  <a:pt x="1184720" y="178409"/>
                  <a:pt x="1172813" y="187056"/>
                </a:cubicBezTo>
                <a:cubicBezTo>
                  <a:pt x="1161002" y="195702"/>
                  <a:pt x="1144524" y="200025"/>
                  <a:pt x="1123473" y="200025"/>
                </a:cubicBezTo>
                <a:cubicBezTo>
                  <a:pt x="1116140" y="200025"/>
                  <a:pt x="1107567" y="199013"/>
                  <a:pt x="1097756" y="196990"/>
                </a:cubicBezTo>
                <a:cubicBezTo>
                  <a:pt x="1087945" y="194968"/>
                  <a:pt x="1080801" y="192450"/>
                  <a:pt x="1076325" y="189435"/>
                </a:cubicBezTo>
                <a:lnTo>
                  <a:pt x="1076325" y="162306"/>
                </a:lnTo>
                <a:cubicBezTo>
                  <a:pt x="1082040" y="167224"/>
                  <a:pt x="1089660" y="171269"/>
                  <a:pt x="1099185" y="174443"/>
                </a:cubicBezTo>
                <a:cubicBezTo>
                  <a:pt x="1108710" y="177616"/>
                  <a:pt x="1117663" y="179202"/>
                  <a:pt x="1126236" y="179202"/>
                </a:cubicBezTo>
                <a:cubicBezTo>
                  <a:pt x="1152334" y="179202"/>
                  <a:pt x="1165384" y="170000"/>
                  <a:pt x="1165384" y="151597"/>
                </a:cubicBezTo>
                <a:cubicBezTo>
                  <a:pt x="1165384" y="146440"/>
                  <a:pt x="1164050" y="141799"/>
                  <a:pt x="1161193" y="137674"/>
                </a:cubicBezTo>
                <a:cubicBezTo>
                  <a:pt x="1158430" y="133550"/>
                  <a:pt x="1154525" y="129902"/>
                  <a:pt x="1149667" y="126730"/>
                </a:cubicBezTo>
                <a:cubicBezTo>
                  <a:pt x="1144809" y="123558"/>
                  <a:pt x="1135666" y="118672"/>
                  <a:pt x="1122235" y="112090"/>
                </a:cubicBezTo>
                <a:cubicBezTo>
                  <a:pt x="1103566" y="102889"/>
                  <a:pt x="1091279" y="94345"/>
                  <a:pt x="1085373" y="86449"/>
                </a:cubicBezTo>
                <a:cubicBezTo>
                  <a:pt x="1079372" y="78562"/>
                  <a:pt x="1076420" y="69533"/>
                  <a:pt x="1076420" y="59379"/>
                </a:cubicBezTo>
                <a:cubicBezTo>
                  <a:pt x="1076420" y="44072"/>
                  <a:pt x="1082612" y="31937"/>
                  <a:pt x="1095089" y="22974"/>
                </a:cubicBezTo>
                <a:cubicBezTo>
                  <a:pt x="1107472" y="14011"/>
                  <a:pt x="1123093" y="9525"/>
                  <a:pt x="1142048" y="9525"/>
                </a:cubicBezTo>
                <a:close/>
                <a:moveTo>
                  <a:pt x="904875" y="9525"/>
                </a:moveTo>
                <a:lnTo>
                  <a:pt x="929354" y="9525"/>
                </a:lnTo>
                <a:lnTo>
                  <a:pt x="929354" y="122253"/>
                </a:lnTo>
                <a:cubicBezTo>
                  <a:pt x="929354" y="159748"/>
                  <a:pt x="945261" y="178496"/>
                  <a:pt x="977075" y="178496"/>
                </a:cubicBezTo>
                <a:cubicBezTo>
                  <a:pt x="1007841" y="178496"/>
                  <a:pt x="1023271" y="160352"/>
                  <a:pt x="1023271" y="124063"/>
                </a:cubicBezTo>
                <a:lnTo>
                  <a:pt x="1023271" y="9525"/>
                </a:lnTo>
                <a:lnTo>
                  <a:pt x="1047750" y="9525"/>
                </a:lnTo>
                <a:lnTo>
                  <a:pt x="1047750" y="120558"/>
                </a:lnTo>
                <a:cubicBezTo>
                  <a:pt x="1047750" y="173536"/>
                  <a:pt x="1023461" y="200025"/>
                  <a:pt x="974789" y="200025"/>
                </a:cubicBezTo>
                <a:cubicBezTo>
                  <a:pt x="928211" y="200025"/>
                  <a:pt x="904875" y="174464"/>
                  <a:pt x="904875" y="123339"/>
                </a:cubicBezTo>
                <a:close/>
                <a:moveTo>
                  <a:pt x="790575" y="9525"/>
                </a:moveTo>
                <a:lnTo>
                  <a:pt x="813911" y="9525"/>
                </a:lnTo>
                <a:lnTo>
                  <a:pt x="813911" y="169820"/>
                </a:lnTo>
                <a:lnTo>
                  <a:pt x="885825" y="169820"/>
                </a:lnTo>
                <a:lnTo>
                  <a:pt x="885825" y="190500"/>
                </a:lnTo>
                <a:lnTo>
                  <a:pt x="790575" y="190500"/>
                </a:lnTo>
                <a:close/>
                <a:moveTo>
                  <a:pt x="647700" y="9525"/>
                </a:moveTo>
                <a:lnTo>
                  <a:pt x="699659" y="9525"/>
                </a:lnTo>
                <a:cubicBezTo>
                  <a:pt x="719414" y="9525"/>
                  <a:pt x="734739" y="14240"/>
                  <a:pt x="745646" y="23660"/>
                </a:cubicBezTo>
                <a:cubicBezTo>
                  <a:pt x="756551" y="33090"/>
                  <a:pt x="762000" y="46558"/>
                  <a:pt x="762000" y="64084"/>
                </a:cubicBezTo>
                <a:cubicBezTo>
                  <a:pt x="762000" y="81848"/>
                  <a:pt x="755628" y="96231"/>
                  <a:pt x="742874" y="107252"/>
                </a:cubicBezTo>
                <a:cubicBezTo>
                  <a:pt x="730120" y="118281"/>
                  <a:pt x="714175" y="123473"/>
                  <a:pt x="695049" y="122853"/>
                </a:cubicBezTo>
                <a:lnTo>
                  <a:pt x="671313" y="122853"/>
                </a:lnTo>
                <a:lnTo>
                  <a:pt x="671313" y="190500"/>
                </a:lnTo>
                <a:lnTo>
                  <a:pt x="647700" y="190500"/>
                </a:lnTo>
                <a:close/>
                <a:moveTo>
                  <a:pt x="87211" y="9515"/>
                </a:moveTo>
                <a:cubicBezTo>
                  <a:pt x="111576" y="9515"/>
                  <a:pt x="131312" y="18012"/>
                  <a:pt x="146409" y="35023"/>
                </a:cubicBezTo>
                <a:cubicBezTo>
                  <a:pt x="161506" y="52026"/>
                  <a:pt x="169059" y="74324"/>
                  <a:pt x="169059" y="101917"/>
                </a:cubicBezTo>
                <a:cubicBezTo>
                  <a:pt x="169059" y="132359"/>
                  <a:pt x="161334" y="156321"/>
                  <a:pt x="145885" y="173803"/>
                </a:cubicBezTo>
                <a:cubicBezTo>
                  <a:pt x="130435" y="191284"/>
                  <a:pt x="109747" y="200025"/>
                  <a:pt x="83830" y="200025"/>
                </a:cubicBezTo>
                <a:cubicBezTo>
                  <a:pt x="58302" y="200025"/>
                  <a:pt x="37948" y="191383"/>
                  <a:pt x="22765" y="174100"/>
                </a:cubicBezTo>
                <a:cubicBezTo>
                  <a:pt x="7591" y="156817"/>
                  <a:pt x="0" y="134341"/>
                  <a:pt x="0" y="106670"/>
                </a:cubicBezTo>
                <a:cubicBezTo>
                  <a:pt x="0" y="77257"/>
                  <a:pt x="7782" y="53711"/>
                  <a:pt x="23356" y="36033"/>
                </a:cubicBezTo>
                <a:cubicBezTo>
                  <a:pt x="38919" y="18355"/>
                  <a:pt x="60207" y="9515"/>
                  <a:pt x="87211" y="9515"/>
                </a:cubicBezTo>
                <a:close/>
                <a:moveTo>
                  <a:pt x="317440" y="0"/>
                </a:moveTo>
                <a:cubicBezTo>
                  <a:pt x="322964" y="0"/>
                  <a:pt x="327517" y="829"/>
                  <a:pt x="331098" y="2496"/>
                </a:cubicBezTo>
                <a:lnTo>
                  <a:pt x="331098" y="14507"/>
                </a:lnTo>
                <a:cubicBezTo>
                  <a:pt x="327984" y="12049"/>
                  <a:pt x="323279" y="10820"/>
                  <a:pt x="316973" y="10820"/>
                </a:cubicBezTo>
                <a:cubicBezTo>
                  <a:pt x="301095" y="10820"/>
                  <a:pt x="293151" y="21679"/>
                  <a:pt x="293151" y="43405"/>
                </a:cubicBezTo>
                <a:lnTo>
                  <a:pt x="293151" y="65284"/>
                </a:lnTo>
                <a:lnTo>
                  <a:pt x="327365" y="65284"/>
                </a:lnTo>
                <a:lnTo>
                  <a:pt x="327365" y="76105"/>
                </a:lnTo>
                <a:lnTo>
                  <a:pt x="293151" y="76105"/>
                </a:lnTo>
                <a:lnTo>
                  <a:pt x="293151" y="196814"/>
                </a:lnTo>
                <a:lnTo>
                  <a:pt x="281597" y="196814"/>
                </a:lnTo>
                <a:lnTo>
                  <a:pt x="281597" y="76105"/>
                </a:lnTo>
                <a:lnTo>
                  <a:pt x="258356" y="76105"/>
                </a:lnTo>
                <a:lnTo>
                  <a:pt x="258356" y="65284"/>
                </a:lnTo>
                <a:lnTo>
                  <a:pt x="281597" y="65284"/>
                </a:lnTo>
                <a:lnTo>
                  <a:pt x="281597" y="42453"/>
                </a:lnTo>
                <a:cubicBezTo>
                  <a:pt x="281597" y="28585"/>
                  <a:pt x="285016" y="18040"/>
                  <a:pt x="291865" y="10820"/>
                </a:cubicBezTo>
                <a:cubicBezTo>
                  <a:pt x="298714" y="3610"/>
                  <a:pt x="307238" y="0"/>
                  <a:pt x="317440" y="0"/>
                </a:cubicBezTo>
                <a:close/>
                <a:moveTo>
                  <a:pt x="245964" y="0"/>
                </a:moveTo>
                <a:cubicBezTo>
                  <a:pt x="251489" y="0"/>
                  <a:pt x="256041" y="829"/>
                  <a:pt x="259623" y="2496"/>
                </a:cubicBezTo>
                <a:lnTo>
                  <a:pt x="259623" y="14507"/>
                </a:lnTo>
                <a:cubicBezTo>
                  <a:pt x="256508" y="12049"/>
                  <a:pt x="251803" y="10820"/>
                  <a:pt x="245497" y="10820"/>
                </a:cubicBezTo>
                <a:cubicBezTo>
                  <a:pt x="229619" y="10820"/>
                  <a:pt x="221675" y="21679"/>
                  <a:pt x="221675" y="43405"/>
                </a:cubicBezTo>
                <a:lnTo>
                  <a:pt x="221675" y="65284"/>
                </a:lnTo>
                <a:lnTo>
                  <a:pt x="255889" y="65284"/>
                </a:lnTo>
                <a:lnTo>
                  <a:pt x="255889" y="76105"/>
                </a:lnTo>
                <a:lnTo>
                  <a:pt x="221675" y="76105"/>
                </a:lnTo>
                <a:lnTo>
                  <a:pt x="221675" y="196814"/>
                </a:lnTo>
                <a:lnTo>
                  <a:pt x="210121" y="196814"/>
                </a:lnTo>
                <a:lnTo>
                  <a:pt x="210121" y="76105"/>
                </a:lnTo>
                <a:lnTo>
                  <a:pt x="186890" y="76105"/>
                </a:lnTo>
                <a:lnTo>
                  <a:pt x="186890" y="65284"/>
                </a:lnTo>
                <a:lnTo>
                  <a:pt x="210121" y="65284"/>
                </a:lnTo>
                <a:lnTo>
                  <a:pt x="210121" y="42453"/>
                </a:lnTo>
                <a:cubicBezTo>
                  <a:pt x="210121" y="28585"/>
                  <a:pt x="213541" y="18040"/>
                  <a:pt x="220389" y="10820"/>
                </a:cubicBezTo>
                <a:cubicBezTo>
                  <a:pt x="227247" y="3610"/>
                  <a:pt x="235763" y="0"/>
                  <a:pt x="245964" y="0"/>
                </a:cubicBezTo>
                <a:close/>
              </a:path>
            </a:pathLst>
          </a:custGeom>
          <a:solidFill>
            <a:srgbClr val="404040"/>
          </a:solidFill>
          <a:ln w="9525" cap="flat">
            <a:noFill/>
            <a:prstDash val="solid"/>
            <a:miter/>
          </a:ln>
        </p:spPr>
        <p:txBody>
          <a:bodyPr rtlCol="0" anchor="ctr">
            <a:noAutofit/>
          </a:bodyPr>
          <a:lstStyle/>
          <a:p>
            <a:endParaRPr lang="zh-CN" altLang="en-US"/>
          </a:p>
        </p:txBody>
      </p:sp>
      <p:sp>
        <p:nvSpPr>
          <p:cNvPr id="5" name="文本框 4">
            <a:extLst>
              <a:ext uri="{FF2B5EF4-FFF2-40B4-BE49-F238E27FC236}">
                <a16:creationId xmlns:a16="http://schemas.microsoft.com/office/drawing/2014/main" id="{353BDBD0-5E70-42D6-AF9C-8DAB9F5C8352}"/>
              </a:ext>
            </a:extLst>
          </p:cNvPr>
          <p:cNvSpPr txBox="1"/>
          <p:nvPr userDrawn="1"/>
        </p:nvSpPr>
        <p:spPr>
          <a:xfrm>
            <a:off x="10209866" y="244475"/>
            <a:ext cx="1245534" cy="307777"/>
          </a:xfrm>
          <a:prstGeom prst="rect">
            <a:avLst/>
          </a:prstGeom>
          <a:noFill/>
        </p:spPr>
        <p:txBody>
          <a:bodyPr wrap="none" lIns="0" tIns="0" rIns="0" bIns="0" rtlCol="0">
            <a:noAutofit/>
          </a:bodyPr>
          <a:lstStyle/>
          <a:p>
            <a:r>
              <a:rPr lang="en-US" altLang="zh-CN" sz="1000" cap="all" dirty="0">
                <a:solidFill>
                  <a:schemeClr val="bg2">
                    <a:lumMod val="25000"/>
                  </a:schemeClr>
                </a:solidFill>
              </a:rPr>
              <a:t>Academic report</a:t>
            </a:r>
          </a:p>
          <a:p>
            <a:r>
              <a:rPr lang="en-US" altLang="zh-CN" sz="1000" cap="all" dirty="0">
                <a:solidFill>
                  <a:schemeClr val="bg2">
                    <a:lumMod val="25000"/>
                  </a:schemeClr>
                </a:solidFill>
              </a:rPr>
              <a:t>presentation</a:t>
            </a:r>
            <a:endParaRPr lang="zh-CN" altLang="en-US" sz="1000" cap="all" dirty="0">
              <a:solidFill>
                <a:schemeClr val="bg2">
                  <a:lumMod val="25000"/>
                </a:schemeClr>
              </a:solidFill>
            </a:endParaRPr>
          </a:p>
        </p:txBody>
      </p:sp>
    </p:spTree>
    <p:extLst>
      <p:ext uri="{BB962C8B-B14F-4D97-AF65-F5344CB8AC3E}">
        <p14:creationId xmlns:p14="http://schemas.microsoft.com/office/powerpoint/2010/main" val="3212121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副标题页">
    <p:bg>
      <p:bgPr>
        <a:solidFill>
          <a:schemeClr val="bg1"/>
        </a:solidFill>
        <a:effectLst/>
      </p:bgPr>
    </p:bg>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C27C9616-A78E-42B7-B805-E89A55542A54}"/>
              </a:ext>
            </a:extLst>
          </p:cNvPr>
          <p:cNvSpPr/>
          <p:nvPr userDrawn="1"/>
        </p:nvSpPr>
        <p:spPr>
          <a:xfrm>
            <a:off x="0" y="0"/>
            <a:ext cx="12192000" cy="6858000"/>
          </a:xfrm>
          <a:prstGeom prst="rect">
            <a:avLst/>
          </a:prstGeom>
          <a:gradFill>
            <a:gsLst>
              <a:gs pos="0">
                <a:schemeClr val="bg1"/>
              </a:gs>
              <a:gs pos="100000">
                <a:schemeClr val="accent3"/>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 name="任意多边形: 形状 9">
            <a:extLst>
              <a:ext uri="{FF2B5EF4-FFF2-40B4-BE49-F238E27FC236}">
                <a16:creationId xmlns:a16="http://schemas.microsoft.com/office/drawing/2014/main" id="{C2723E7A-A531-4E1B-BBAA-33473031A5D9}"/>
              </a:ext>
            </a:extLst>
          </p:cNvPr>
          <p:cNvSpPr/>
          <p:nvPr userDrawn="1"/>
        </p:nvSpPr>
        <p:spPr>
          <a:xfrm>
            <a:off x="736600" y="266700"/>
            <a:ext cx="1661579" cy="222250"/>
          </a:xfrm>
          <a:custGeom>
            <a:avLst/>
            <a:gdLst>
              <a:gd name="connsiteX0" fmla="*/ 1232440 w 1495425"/>
              <a:gd name="connsiteY0" fmla="*/ 178500 h 200025"/>
              <a:gd name="connsiteX1" fmla="*/ 1239870 w 1495425"/>
              <a:gd name="connsiteY1" fmla="*/ 181354 h 200025"/>
              <a:gd name="connsiteX2" fmla="*/ 1242822 w 1495425"/>
              <a:gd name="connsiteY2" fmla="*/ 188727 h 200025"/>
              <a:gd name="connsiteX3" fmla="*/ 1239870 w 1495425"/>
              <a:gd name="connsiteY3" fmla="*/ 196101 h 200025"/>
              <a:gd name="connsiteX4" fmla="*/ 1232440 w 1495425"/>
              <a:gd name="connsiteY4" fmla="*/ 199073 h 200025"/>
              <a:gd name="connsiteX5" fmla="*/ 1225296 w 1495425"/>
              <a:gd name="connsiteY5" fmla="*/ 196101 h 200025"/>
              <a:gd name="connsiteX6" fmla="*/ 1222438 w 1495425"/>
              <a:gd name="connsiteY6" fmla="*/ 188727 h 200025"/>
              <a:gd name="connsiteX7" fmla="*/ 1225296 w 1495425"/>
              <a:gd name="connsiteY7" fmla="*/ 181354 h 200025"/>
              <a:gd name="connsiteX8" fmla="*/ 1232440 w 1495425"/>
              <a:gd name="connsiteY8" fmla="*/ 178500 h 200025"/>
              <a:gd name="connsiteX9" fmla="*/ 561804 w 1495425"/>
              <a:gd name="connsiteY9" fmla="*/ 72895 h 200025"/>
              <a:gd name="connsiteX10" fmla="*/ 531676 w 1495425"/>
              <a:gd name="connsiteY10" fmla="*/ 85268 h 200025"/>
              <a:gd name="connsiteX11" fmla="*/ 516970 w 1495425"/>
              <a:gd name="connsiteY11" fmla="*/ 120825 h 200025"/>
              <a:gd name="connsiteX12" fmla="*/ 599980 w 1495425"/>
              <a:gd name="connsiteY12" fmla="*/ 120825 h 200025"/>
              <a:gd name="connsiteX13" fmla="*/ 589236 w 1495425"/>
              <a:gd name="connsiteY13" fmla="*/ 85449 h 200025"/>
              <a:gd name="connsiteX14" fmla="*/ 561804 w 1495425"/>
              <a:gd name="connsiteY14" fmla="*/ 72895 h 200025"/>
              <a:gd name="connsiteX15" fmla="*/ 346062 w 1495425"/>
              <a:gd name="connsiteY15" fmla="*/ 65284 h 200025"/>
              <a:gd name="connsiteX16" fmla="*/ 357616 w 1495425"/>
              <a:gd name="connsiteY16" fmla="*/ 65284 h 200025"/>
              <a:gd name="connsiteX17" fmla="*/ 357616 w 1495425"/>
              <a:gd name="connsiteY17" fmla="*/ 196814 h 200025"/>
              <a:gd name="connsiteX18" fmla="*/ 346062 w 1495425"/>
              <a:gd name="connsiteY18" fmla="*/ 196814 h 200025"/>
              <a:gd name="connsiteX19" fmla="*/ 1452372 w 1495425"/>
              <a:gd name="connsiteY19" fmla="*/ 62074 h 200025"/>
              <a:gd name="connsiteX20" fmla="*/ 1484376 w 1495425"/>
              <a:gd name="connsiteY20" fmla="*/ 76286 h 200025"/>
              <a:gd name="connsiteX21" fmla="*/ 1495425 w 1495425"/>
              <a:gd name="connsiteY21" fmla="*/ 116777 h 200025"/>
              <a:gd name="connsiteX22" fmla="*/ 1495425 w 1495425"/>
              <a:gd name="connsiteY22" fmla="*/ 196814 h 200025"/>
              <a:gd name="connsiteX23" fmla="*/ 1483900 w 1495425"/>
              <a:gd name="connsiteY23" fmla="*/ 196814 h 200025"/>
              <a:gd name="connsiteX24" fmla="*/ 1483900 w 1495425"/>
              <a:gd name="connsiteY24" fmla="*/ 120225 h 200025"/>
              <a:gd name="connsiteX25" fmla="*/ 1450372 w 1495425"/>
              <a:gd name="connsiteY25" fmla="*/ 72895 h 200025"/>
              <a:gd name="connsiteX26" fmla="*/ 1419606 w 1495425"/>
              <a:gd name="connsiteY26" fmla="*/ 86811 h 200025"/>
              <a:gd name="connsiteX27" fmla="*/ 1407605 w 1495425"/>
              <a:gd name="connsiteY27" fmla="*/ 121301 h 200025"/>
              <a:gd name="connsiteX28" fmla="*/ 1407605 w 1495425"/>
              <a:gd name="connsiteY28" fmla="*/ 196814 h 200025"/>
              <a:gd name="connsiteX29" fmla="*/ 1396079 w 1495425"/>
              <a:gd name="connsiteY29" fmla="*/ 196814 h 200025"/>
              <a:gd name="connsiteX30" fmla="*/ 1396079 w 1495425"/>
              <a:gd name="connsiteY30" fmla="*/ 65284 h 200025"/>
              <a:gd name="connsiteX31" fmla="*/ 1407605 w 1495425"/>
              <a:gd name="connsiteY31" fmla="*/ 65284 h 200025"/>
              <a:gd name="connsiteX32" fmla="*/ 1407605 w 1495425"/>
              <a:gd name="connsiteY32" fmla="*/ 89192 h 200025"/>
              <a:gd name="connsiteX33" fmla="*/ 1408176 w 1495425"/>
              <a:gd name="connsiteY33" fmla="*/ 89192 h 200025"/>
              <a:gd name="connsiteX34" fmla="*/ 1452372 w 1495425"/>
              <a:gd name="connsiteY34" fmla="*/ 62074 h 200025"/>
              <a:gd name="connsiteX35" fmla="*/ 1337215 w 1495425"/>
              <a:gd name="connsiteY35" fmla="*/ 62074 h 200025"/>
              <a:gd name="connsiteX36" fmla="*/ 1365790 w 1495425"/>
              <a:gd name="connsiteY36" fmla="*/ 68256 h 200025"/>
              <a:gd name="connsiteX37" fmla="*/ 1365790 w 1495425"/>
              <a:gd name="connsiteY37" fmla="*/ 81582 h 200025"/>
              <a:gd name="connsiteX38" fmla="*/ 1335405 w 1495425"/>
              <a:gd name="connsiteY38" fmla="*/ 72895 h 200025"/>
              <a:gd name="connsiteX39" fmla="*/ 1298638 w 1495425"/>
              <a:gd name="connsiteY39" fmla="*/ 89545 h 200025"/>
              <a:gd name="connsiteX40" fmla="*/ 1284541 w 1495425"/>
              <a:gd name="connsiteY40" fmla="*/ 132598 h 200025"/>
              <a:gd name="connsiteX41" fmla="*/ 1297400 w 1495425"/>
              <a:gd name="connsiteY41" fmla="*/ 173684 h 200025"/>
              <a:gd name="connsiteX42" fmla="*/ 1331596 w 1495425"/>
              <a:gd name="connsiteY42" fmla="*/ 189203 h 200025"/>
              <a:gd name="connsiteX43" fmla="*/ 1365313 w 1495425"/>
              <a:gd name="connsiteY43" fmla="*/ 178738 h 200025"/>
              <a:gd name="connsiteX44" fmla="*/ 1365313 w 1495425"/>
              <a:gd name="connsiteY44" fmla="*/ 190987 h 200025"/>
              <a:gd name="connsiteX45" fmla="*/ 1331023 w 1495425"/>
              <a:gd name="connsiteY45" fmla="*/ 200025 h 200025"/>
              <a:gd name="connsiteX46" fmla="*/ 1288542 w 1495425"/>
              <a:gd name="connsiteY46" fmla="*/ 181592 h 200025"/>
              <a:gd name="connsiteX47" fmla="*/ 1272349 w 1495425"/>
              <a:gd name="connsiteY47" fmla="*/ 133312 h 200025"/>
              <a:gd name="connsiteX48" fmla="*/ 1290542 w 1495425"/>
              <a:gd name="connsiteY48" fmla="*/ 82058 h 200025"/>
              <a:gd name="connsiteX49" fmla="*/ 1337215 w 1495425"/>
              <a:gd name="connsiteY49" fmla="*/ 62074 h 200025"/>
              <a:gd name="connsiteX50" fmla="*/ 562270 w 1495425"/>
              <a:gd name="connsiteY50" fmla="*/ 62074 h 200025"/>
              <a:gd name="connsiteX51" fmla="*/ 599218 w 1495425"/>
              <a:gd name="connsiteY51" fmla="*/ 79324 h 200025"/>
              <a:gd name="connsiteX52" fmla="*/ 612124 w 1495425"/>
              <a:gd name="connsiteY52" fmla="*/ 126292 h 200025"/>
              <a:gd name="connsiteX53" fmla="*/ 612124 w 1495425"/>
              <a:gd name="connsiteY53" fmla="*/ 131531 h 200025"/>
              <a:gd name="connsiteX54" fmla="*/ 516503 w 1495425"/>
              <a:gd name="connsiteY54" fmla="*/ 131531 h 200025"/>
              <a:gd name="connsiteX55" fmla="*/ 528761 w 1495425"/>
              <a:gd name="connsiteY55" fmla="*/ 173922 h 200025"/>
              <a:gd name="connsiteX56" fmla="*/ 562499 w 1495425"/>
              <a:gd name="connsiteY56" fmla="*/ 189203 h 200025"/>
              <a:gd name="connsiteX57" fmla="*/ 604885 w 1495425"/>
              <a:gd name="connsiteY57" fmla="*/ 172911 h 200025"/>
              <a:gd name="connsiteX58" fmla="*/ 604885 w 1495425"/>
              <a:gd name="connsiteY58" fmla="*/ 185517 h 200025"/>
              <a:gd name="connsiteX59" fmla="*/ 560165 w 1495425"/>
              <a:gd name="connsiteY59" fmla="*/ 200025 h 200025"/>
              <a:gd name="connsiteX60" fmla="*/ 519769 w 1495425"/>
              <a:gd name="connsiteY60" fmla="*/ 181770 h 200025"/>
              <a:gd name="connsiteX61" fmla="*/ 504358 w 1495425"/>
              <a:gd name="connsiteY61" fmla="*/ 130340 h 200025"/>
              <a:gd name="connsiteX62" fmla="*/ 520475 w 1495425"/>
              <a:gd name="connsiteY62" fmla="*/ 81820 h 200025"/>
              <a:gd name="connsiteX63" fmla="*/ 562270 w 1495425"/>
              <a:gd name="connsiteY63" fmla="*/ 62074 h 200025"/>
              <a:gd name="connsiteX64" fmla="*/ 454800 w 1495425"/>
              <a:gd name="connsiteY64" fmla="*/ 62074 h 200025"/>
              <a:gd name="connsiteX65" fmla="*/ 483403 w 1495425"/>
              <a:gd name="connsiteY65" fmla="*/ 68256 h 200025"/>
              <a:gd name="connsiteX66" fmla="*/ 483403 w 1495425"/>
              <a:gd name="connsiteY66" fmla="*/ 81582 h 200025"/>
              <a:gd name="connsiteX67" fmla="*/ 453047 w 1495425"/>
              <a:gd name="connsiteY67" fmla="*/ 72895 h 200025"/>
              <a:gd name="connsiteX68" fmla="*/ 416271 w 1495425"/>
              <a:gd name="connsiteY68" fmla="*/ 89545 h 200025"/>
              <a:gd name="connsiteX69" fmla="*/ 402145 w 1495425"/>
              <a:gd name="connsiteY69" fmla="*/ 132598 h 200025"/>
              <a:gd name="connsiteX70" fmla="*/ 415042 w 1495425"/>
              <a:gd name="connsiteY70" fmla="*/ 173684 h 200025"/>
              <a:gd name="connsiteX71" fmla="*/ 449199 w 1495425"/>
              <a:gd name="connsiteY71" fmla="*/ 189203 h 200025"/>
              <a:gd name="connsiteX72" fmla="*/ 482937 w 1495425"/>
              <a:gd name="connsiteY72" fmla="*/ 178738 h 200025"/>
              <a:gd name="connsiteX73" fmla="*/ 482937 w 1495425"/>
              <a:gd name="connsiteY73" fmla="*/ 190987 h 200025"/>
              <a:gd name="connsiteX74" fmla="*/ 448609 w 1495425"/>
              <a:gd name="connsiteY74" fmla="*/ 200025 h 200025"/>
              <a:gd name="connsiteX75" fmla="*/ 406175 w 1495425"/>
              <a:gd name="connsiteY75" fmla="*/ 181592 h 200025"/>
              <a:gd name="connsiteX76" fmla="*/ 390001 w 1495425"/>
              <a:gd name="connsiteY76" fmla="*/ 133312 h 200025"/>
              <a:gd name="connsiteX77" fmla="*/ 408156 w 1495425"/>
              <a:gd name="connsiteY77" fmla="*/ 82058 h 200025"/>
              <a:gd name="connsiteX78" fmla="*/ 454800 w 1495425"/>
              <a:gd name="connsiteY78" fmla="*/ 62074 h 200025"/>
              <a:gd name="connsiteX79" fmla="*/ 671313 w 1495425"/>
              <a:gd name="connsiteY79" fmla="*/ 30089 h 200025"/>
              <a:gd name="connsiteX80" fmla="*/ 671313 w 1495425"/>
              <a:gd name="connsiteY80" fmla="*/ 102289 h 200025"/>
              <a:gd name="connsiteX81" fmla="*/ 693163 w 1495425"/>
              <a:gd name="connsiteY81" fmla="*/ 102289 h 200025"/>
              <a:gd name="connsiteX82" fmla="*/ 725986 w 1495425"/>
              <a:gd name="connsiteY82" fmla="*/ 92650 h 200025"/>
              <a:gd name="connsiteX83" fmla="*/ 737206 w 1495425"/>
              <a:gd name="connsiteY83" fmla="*/ 65018 h 200025"/>
              <a:gd name="connsiteX84" fmla="*/ 695401 w 1495425"/>
              <a:gd name="connsiteY84" fmla="*/ 30089 h 200025"/>
              <a:gd name="connsiteX85" fmla="*/ 85115 w 1495425"/>
              <a:gd name="connsiteY85" fmla="*/ 21165 h 200025"/>
              <a:gd name="connsiteX86" fmla="*/ 33214 w 1495425"/>
              <a:gd name="connsiteY86" fmla="*/ 44415 h 200025"/>
              <a:gd name="connsiteX87" fmla="*/ 12840 w 1495425"/>
              <a:gd name="connsiteY87" fmla="*/ 105242 h 200025"/>
              <a:gd name="connsiteX88" fmla="*/ 32109 w 1495425"/>
              <a:gd name="connsiteY88" fmla="*/ 165835 h 200025"/>
              <a:gd name="connsiteX89" fmla="*/ 83591 w 1495425"/>
              <a:gd name="connsiteY89" fmla="*/ 188371 h 200025"/>
              <a:gd name="connsiteX90" fmla="*/ 136655 w 1495425"/>
              <a:gd name="connsiteY90" fmla="*/ 166073 h 200025"/>
              <a:gd name="connsiteX91" fmla="*/ 156220 w 1495425"/>
              <a:gd name="connsiteY91" fmla="*/ 103937 h 200025"/>
              <a:gd name="connsiteX92" fmla="*/ 137122 w 1495425"/>
              <a:gd name="connsiteY92" fmla="*/ 43053 h 200025"/>
              <a:gd name="connsiteX93" fmla="*/ 85115 w 1495425"/>
              <a:gd name="connsiteY93" fmla="*/ 21165 h 200025"/>
              <a:gd name="connsiteX94" fmla="*/ 351777 w 1495425"/>
              <a:gd name="connsiteY94" fmla="*/ 12602 h 200025"/>
              <a:gd name="connsiteX95" fmla="*/ 358616 w 1495425"/>
              <a:gd name="connsiteY95" fmla="*/ 15164 h 200025"/>
              <a:gd name="connsiteX96" fmla="*/ 361588 w 1495425"/>
              <a:gd name="connsiteY96" fmla="*/ 22117 h 200025"/>
              <a:gd name="connsiteX97" fmla="*/ 358673 w 1495425"/>
              <a:gd name="connsiteY97" fmla="*/ 29194 h 200025"/>
              <a:gd name="connsiteX98" fmla="*/ 351777 w 1495425"/>
              <a:gd name="connsiteY98" fmla="*/ 32109 h 200025"/>
              <a:gd name="connsiteX99" fmla="*/ 345072 w 1495425"/>
              <a:gd name="connsiteY99" fmla="*/ 29318 h 200025"/>
              <a:gd name="connsiteX100" fmla="*/ 342205 w 1495425"/>
              <a:gd name="connsiteY100" fmla="*/ 22117 h 200025"/>
              <a:gd name="connsiteX101" fmla="*/ 345129 w 1495425"/>
              <a:gd name="connsiteY101" fmla="*/ 15278 h 200025"/>
              <a:gd name="connsiteX102" fmla="*/ 351777 w 1495425"/>
              <a:gd name="connsiteY102" fmla="*/ 12602 h 200025"/>
              <a:gd name="connsiteX103" fmla="*/ 1142048 w 1495425"/>
              <a:gd name="connsiteY103" fmla="*/ 9525 h 200025"/>
              <a:gd name="connsiteX104" fmla="*/ 1182720 w 1495425"/>
              <a:gd name="connsiteY104" fmla="*/ 16192 h 200025"/>
              <a:gd name="connsiteX105" fmla="*/ 1182720 w 1495425"/>
              <a:gd name="connsiteY105" fmla="*/ 42129 h 200025"/>
              <a:gd name="connsiteX106" fmla="*/ 1140237 w 1495425"/>
              <a:gd name="connsiteY106" fmla="*/ 30585 h 200025"/>
              <a:gd name="connsiteX107" fmla="*/ 1112425 w 1495425"/>
              <a:gd name="connsiteY107" fmla="*/ 37662 h 200025"/>
              <a:gd name="connsiteX108" fmla="*/ 1101662 w 1495425"/>
              <a:gd name="connsiteY108" fmla="*/ 57360 h 200025"/>
              <a:gd name="connsiteX109" fmla="*/ 1109090 w 1495425"/>
              <a:gd name="connsiteY109" fmla="*/ 75562 h 200025"/>
              <a:gd name="connsiteX110" fmla="*/ 1141380 w 1495425"/>
              <a:gd name="connsiteY110" fmla="*/ 94717 h 200025"/>
              <a:gd name="connsiteX111" fmla="*/ 1179671 w 1495425"/>
              <a:gd name="connsiteY111" fmla="*/ 120663 h 200025"/>
              <a:gd name="connsiteX112" fmla="*/ 1190625 w 1495425"/>
              <a:gd name="connsiteY112" fmla="*/ 149812 h 200025"/>
              <a:gd name="connsiteX113" fmla="*/ 1172813 w 1495425"/>
              <a:gd name="connsiteY113" fmla="*/ 187056 h 200025"/>
              <a:gd name="connsiteX114" fmla="*/ 1123473 w 1495425"/>
              <a:gd name="connsiteY114" fmla="*/ 200025 h 200025"/>
              <a:gd name="connsiteX115" fmla="*/ 1097756 w 1495425"/>
              <a:gd name="connsiteY115" fmla="*/ 196990 h 200025"/>
              <a:gd name="connsiteX116" fmla="*/ 1076325 w 1495425"/>
              <a:gd name="connsiteY116" fmla="*/ 189435 h 200025"/>
              <a:gd name="connsiteX117" fmla="*/ 1076325 w 1495425"/>
              <a:gd name="connsiteY117" fmla="*/ 162306 h 200025"/>
              <a:gd name="connsiteX118" fmla="*/ 1099185 w 1495425"/>
              <a:gd name="connsiteY118" fmla="*/ 174443 h 200025"/>
              <a:gd name="connsiteX119" fmla="*/ 1126236 w 1495425"/>
              <a:gd name="connsiteY119" fmla="*/ 179202 h 200025"/>
              <a:gd name="connsiteX120" fmla="*/ 1165384 w 1495425"/>
              <a:gd name="connsiteY120" fmla="*/ 151597 h 200025"/>
              <a:gd name="connsiteX121" fmla="*/ 1161193 w 1495425"/>
              <a:gd name="connsiteY121" fmla="*/ 137674 h 200025"/>
              <a:gd name="connsiteX122" fmla="*/ 1149667 w 1495425"/>
              <a:gd name="connsiteY122" fmla="*/ 126730 h 200025"/>
              <a:gd name="connsiteX123" fmla="*/ 1122235 w 1495425"/>
              <a:gd name="connsiteY123" fmla="*/ 112090 h 200025"/>
              <a:gd name="connsiteX124" fmla="*/ 1085373 w 1495425"/>
              <a:gd name="connsiteY124" fmla="*/ 86449 h 200025"/>
              <a:gd name="connsiteX125" fmla="*/ 1076420 w 1495425"/>
              <a:gd name="connsiteY125" fmla="*/ 59379 h 200025"/>
              <a:gd name="connsiteX126" fmla="*/ 1095089 w 1495425"/>
              <a:gd name="connsiteY126" fmla="*/ 22974 h 200025"/>
              <a:gd name="connsiteX127" fmla="*/ 1142048 w 1495425"/>
              <a:gd name="connsiteY127" fmla="*/ 9525 h 200025"/>
              <a:gd name="connsiteX128" fmla="*/ 904875 w 1495425"/>
              <a:gd name="connsiteY128" fmla="*/ 9525 h 200025"/>
              <a:gd name="connsiteX129" fmla="*/ 929354 w 1495425"/>
              <a:gd name="connsiteY129" fmla="*/ 9525 h 200025"/>
              <a:gd name="connsiteX130" fmla="*/ 929354 w 1495425"/>
              <a:gd name="connsiteY130" fmla="*/ 122253 h 200025"/>
              <a:gd name="connsiteX131" fmla="*/ 977075 w 1495425"/>
              <a:gd name="connsiteY131" fmla="*/ 178496 h 200025"/>
              <a:gd name="connsiteX132" fmla="*/ 1023271 w 1495425"/>
              <a:gd name="connsiteY132" fmla="*/ 124063 h 200025"/>
              <a:gd name="connsiteX133" fmla="*/ 1023271 w 1495425"/>
              <a:gd name="connsiteY133" fmla="*/ 9525 h 200025"/>
              <a:gd name="connsiteX134" fmla="*/ 1047750 w 1495425"/>
              <a:gd name="connsiteY134" fmla="*/ 9525 h 200025"/>
              <a:gd name="connsiteX135" fmla="*/ 1047750 w 1495425"/>
              <a:gd name="connsiteY135" fmla="*/ 120558 h 200025"/>
              <a:gd name="connsiteX136" fmla="*/ 974789 w 1495425"/>
              <a:gd name="connsiteY136" fmla="*/ 200025 h 200025"/>
              <a:gd name="connsiteX137" fmla="*/ 904875 w 1495425"/>
              <a:gd name="connsiteY137" fmla="*/ 123339 h 200025"/>
              <a:gd name="connsiteX138" fmla="*/ 790575 w 1495425"/>
              <a:gd name="connsiteY138" fmla="*/ 9525 h 200025"/>
              <a:gd name="connsiteX139" fmla="*/ 813911 w 1495425"/>
              <a:gd name="connsiteY139" fmla="*/ 9525 h 200025"/>
              <a:gd name="connsiteX140" fmla="*/ 813911 w 1495425"/>
              <a:gd name="connsiteY140" fmla="*/ 169820 h 200025"/>
              <a:gd name="connsiteX141" fmla="*/ 885825 w 1495425"/>
              <a:gd name="connsiteY141" fmla="*/ 169820 h 200025"/>
              <a:gd name="connsiteX142" fmla="*/ 885825 w 1495425"/>
              <a:gd name="connsiteY142" fmla="*/ 190500 h 200025"/>
              <a:gd name="connsiteX143" fmla="*/ 790575 w 1495425"/>
              <a:gd name="connsiteY143" fmla="*/ 190500 h 200025"/>
              <a:gd name="connsiteX144" fmla="*/ 647700 w 1495425"/>
              <a:gd name="connsiteY144" fmla="*/ 9525 h 200025"/>
              <a:gd name="connsiteX145" fmla="*/ 699659 w 1495425"/>
              <a:gd name="connsiteY145" fmla="*/ 9525 h 200025"/>
              <a:gd name="connsiteX146" fmla="*/ 745646 w 1495425"/>
              <a:gd name="connsiteY146" fmla="*/ 23660 h 200025"/>
              <a:gd name="connsiteX147" fmla="*/ 762000 w 1495425"/>
              <a:gd name="connsiteY147" fmla="*/ 64084 h 200025"/>
              <a:gd name="connsiteX148" fmla="*/ 742874 w 1495425"/>
              <a:gd name="connsiteY148" fmla="*/ 107252 h 200025"/>
              <a:gd name="connsiteX149" fmla="*/ 695049 w 1495425"/>
              <a:gd name="connsiteY149" fmla="*/ 122853 h 200025"/>
              <a:gd name="connsiteX150" fmla="*/ 671313 w 1495425"/>
              <a:gd name="connsiteY150" fmla="*/ 122853 h 200025"/>
              <a:gd name="connsiteX151" fmla="*/ 671313 w 1495425"/>
              <a:gd name="connsiteY151" fmla="*/ 190500 h 200025"/>
              <a:gd name="connsiteX152" fmla="*/ 647700 w 1495425"/>
              <a:gd name="connsiteY152" fmla="*/ 190500 h 200025"/>
              <a:gd name="connsiteX153" fmla="*/ 87211 w 1495425"/>
              <a:gd name="connsiteY153" fmla="*/ 9515 h 200025"/>
              <a:gd name="connsiteX154" fmla="*/ 146409 w 1495425"/>
              <a:gd name="connsiteY154" fmla="*/ 35023 h 200025"/>
              <a:gd name="connsiteX155" fmla="*/ 169059 w 1495425"/>
              <a:gd name="connsiteY155" fmla="*/ 101917 h 200025"/>
              <a:gd name="connsiteX156" fmla="*/ 145885 w 1495425"/>
              <a:gd name="connsiteY156" fmla="*/ 173803 h 200025"/>
              <a:gd name="connsiteX157" fmla="*/ 83830 w 1495425"/>
              <a:gd name="connsiteY157" fmla="*/ 200025 h 200025"/>
              <a:gd name="connsiteX158" fmla="*/ 22765 w 1495425"/>
              <a:gd name="connsiteY158" fmla="*/ 174100 h 200025"/>
              <a:gd name="connsiteX159" fmla="*/ 0 w 1495425"/>
              <a:gd name="connsiteY159" fmla="*/ 106670 h 200025"/>
              <a:gd name="connsiteX160" fmla="*/ 23356 w 1495425"/>
              <a:gd name="connsiteY160" fmla="*/ 36033 h 200025"/>
              <a:gd name="connsiteX161" fmla="*/ 87211 w 1495425"/>
              <a:gd name="connsiteY161" fmla="*/ 9515 h 200025"/>
              <a:gd name="connsiteX162" fmla="*/ 317440 w 1495425"/>
              <a:gd name="connsiteY162" fmla="*/ 0 h 200025"/>
              <a:gd name="connsiteX163" fmla="*/ 331098 w 1495425"/>
              <a:gd name="connsiteY163" fmla="*/ 2496 h 200025"/>
              <a:gd name="connsiteX164" fmla="*/ 331098 w 1495425"/>
              <a:gd name="connsiteY164" fmla="*/ 14507 h 200025"/>
              <a:gd name="connsiteX165" fmla="*/ 316973 w 1495425"/>
              <a:gd name="connsiteY165" fmla="*/ 10820 h 200025"/>
              <a:gd name="connsiteX166" fmla="*/ 293151 w 1495425"/>
              <a:gd name="connsiteY166" fmla="*/ 43405 h 200025"/>
              <a:gd name="connsiteX167" fmla="*/ 293151 w 1495425"/>
              <a:gd name="connsiteY167" fmla="*/ 65284 h 200025"/>
              <a:gd name="connsiteX168" fmla="*/ 327365 w 1495425"/>
              <a:gd name="connsiteY168" fmla="*/ 65284 h 200025"/>
              <a:gd name="connsiteX169" fmla="*/ 327365 w 1495425"/>
              <a:gd name="connsiteY169" fmla="*/ 76105 h 200025"/>
              <a:gd name="connsiteX170" fmla="*/ 293151 w 1495425"/>
              <a:gd name="connsiteY170" fmla="*/ 76105 h 200025"/>
              <a:gd name="connsiteX171" fmla="*/ 293151 w 1495425"/>
              <a:gd name="connsiteY171" fmla="*/ 196814 h 200025"/>
              <a:gd name="connsiteX172" fmla="*/ 281597 w 1495425"/>
              <a:gd name="connsiteY172" fmla="*/ 196814 h 200025"/>
              <a:gd name="connsiteX173" fmla="*/ 281597 w 1495425"/>
              <a:gd name="connsiteY173" fmla="*/ 76105 h 200025"/>
              <a:gd name="connsiteX174" fmla="*/ 258356 w 1495425"/>
              <a:gd name="connsiteY174" fmla="*/ 76105 h 200025"/>
              <a:gd name="connsiteX175" fmla="*/ 258356 w 1495425"/>
              <a:gd name="connsiteY175" fmla="*/ 65284 h 200025"/>
              <a:gd name="connsiteX176" fmla="*/ 281597 w 1495425"/>
              <a:gd name="connsiteY176" fmla="*/ 65284 h 200025"/>
              <a:gd name="connsiteX177" fmla="*/ 281597 w 1495425"/>
              <a:gd name="connsiteY177" fmla="*/ 42453 h 200025"/>
              <a:gd name="connsiteX178" fmla="*/ 291865 w 1495425"/>
              <a:gd name="connsiteY178" fmla="*/ 10820 h 200025"/>
              <a:gd name="connsiteX179" fmla="*/ 317440 w 1495425"/>
              <a:gd name="connsiteY179" fmla="*/ 0 h 200025"/>
              <a:gd name="connsiteX180" fmla="*/ 245964 w 1495425"/>
              <a:gd name="connsiteY180" fmla="*/ 0 h 200025"/>
              <a:gd name="connsiteX181" fmla="*/ 259623 w 1495425"/>
              <a:gd name="connsiteY181" fmla="*/ 2496 h 200025"/>
              <a:gd name="connsiteX182" fmla="*/ 259623 w 1495425"/>
              <a:gd name="connsiteY182" fmla="*/ 14507 h 200025"/>
              <a:gd name="connsiteX183" fmla="*/ 245497 w 1495425"/>
              <a:gd name="connsiteY183" fmla="*/ 10820 h 200025"/>
              <a:gd name="connsiteX184" fmla="*/ 221675 w 1495425"/>
              <a:gd name="connsiteY184" fmla="*/ 43405 h 200025"/>
              <a:gd name="connsiteX185" fmla="*/ 221675 w 1495425"/>
              <a:gd name="connsiteY185" fmla="*/ 65284 h 200025"/>
              <a:gd name="connsiteX186" fmla="*/ 255889 w 1495425"/>
              <a:gd name="connsiteY186" fmla="*/ 65284 h 200025"/>
              <a:gd name="connsiteX187" fmla="*/ 255889 w 1495425"/>
              <a:gd name="connsiteY187" fmla="*/ 76105 h 200025"/>
              <a:gd name="connsiteX188" fmla="*/ 221675 w 1495425"/>
              <a:gd name="connsiteY188" fmla="*/ 76105 h 200025"/>
              <a:gd name="connsiteX189" fmla="*/ 221675 w 1495425"/>
              <a:gd name="connsiteY189" fmla="*/ 196814 h 200025"/>
              <a:gd name="connsiteX190" fmla="*/ 210121 w 1495425"/>
              <a:gd name="connsiteY190" fmla="*/ 196814 h 200025"/>
              <a:gd name="connsiteX191" fmla="*/ 210121 w 1495425"/>
              <a:gd name="connsiteY191" fmla="*/ 76105 h 200025"/>
              <a:gd name="connsiteX192" fmla="*/ 186890 w 1495425"/>
              <a:gd name="connsiteY192" fmla="*/ 76105 h 200025"/>
              <a:gd name="connsiteX193" fmla="*/ 186890 w 1495425"/>
              <a:gd name="connsiteY193" fmla="*/ 65284 h 200025"/>
              <a:gd name="connsiteX194" fmla="*/ 210121 w 1495425"/>
              <a:gd name="connsiteY194" fmla="*/ 65284 h 200025"/>
              <a:gd name="connsiteX195" fmla="*/ 210121 w 1495425"/>
              <a:gd name="connsiteY195" fmla="*/ 42453 h 200025"/>
              <a:gd name="connsiteX196" fmla="*/ 220389 w 1495425"/>
              <a:gd name="connsiteY196" fmla="*/ 10820 h 200025"/>
              <a:gd name="connsiteX197" fmla="*/ 245964 w 1495425"/>
              <a:gd name="connsiteY197"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495425" h="200025">
                <a:moveTo>
                  <a:pt x="1232440" y="178500"/>
                </a:moveTo>
                <a:cubicBezTo>
                  <a:pt x="1235392" y="178500"/>
                  <a:pt x="1237773" y="179452"/>
                  <a:pt x="1239870" y="181354"/>
                </a:cubicBezTo>
                <a:cubicBezTo>
                  <a:pt x="1241870" y="183257"/>
                  <a:pt x="1242822" y="185715"/>
                  <a:pt x="1242822" y="188727"/>
                </a:cubicBezTo>
                <a:cubicBezTo>
                  <a:pt x="1242822" y="191661"/>
                  <a:pt x="1241870" y="194119"/>
                  <a:pt x="1239870" y="196101"/>
                </a:cubicBezTo>
                <a:cubicBezTo>
                  <a:pt x="1237773" y="198083"/>
                  <a:pt x="1235392" y="199073"/>
                  <a:pt x="1232440" y="199073"/>
                </a:cubicBezTo>
                <a:cubicBezTo>
                  <a:pt x="1229582" y="199073"/>
                  <a:pt x="1227201" y="198083"/>
                  <a:pt x="1225296" y="196101"/>
                </a:cubicBezTo>
                <a:cubicBezTo>
                  <a:pt x="1223391" y="194119"/>
                  <a:pt x="1222438" y="191661"/>
                  <a:pt x="1222438" y="188727"/>
                </a:cubicBezTo>
                <a:cubicBezTo>
                  <a:pt x="1222438" y="185715"/>
                  <a:pt x="1223391" y="183257"/>
                  <a:pt x="1225296" y="181354"/>
                </a:cubicBezTo>
                <a:cubicBezTo>
                  <a:pt x="1227201" y="179452"/>
                  <a:pt x="1229582" y="178500"/>
                  <a:pt x="1232440" y="178500"/>
                </a:cubicBezTo>
                <a:close/>
                <a:moveTo>
                  <a:pt x="561804" y="72895"/>
                </a:moveTo>
                <a:cubicBezTo>
                  <a:pt x="549659" y="72895"/>
                  <a:pt x="539620" y="77019"/>
                  <a:pt x="531676" y="85268"/>
                </a:cubicBezTo>
                <a:cubicBezTo>
                  <a:pt x="523742" y="93507"/>
                  <a:pt x="518836" y="105366"/>
                  <a:pt x="516970" y="120825"/>
                </a:cubicBezTo>
                <a:lnTo>
                  <a:pt x="599980" y="120825"/>
                </a:lnTo>
                <a:cubicBezTo>
                  <a:pt x="599437" y="105604"/>
                  <a:pt x="595856" y="93812"/>
                  <a:pt x="589236" y="85449"/>
                </a:cubicBezTo>
                <a:cubicBezTo>
                  <a:pt x="582626" y="77076"/>
                  <a:pt x="573471" y="72895"/>
                  <a:pt x="561804" y="72895"/>
                </a:cubicBezTo>
                <a:close/>
                <a:moveTo>
                  <a:pt x="346062" y="65284"/>
                </a:moveTo>
                <a:lnTo>
                  <a:pt x="357616" y="65284"/>
                </a:lnTo>
                <a:lnTo>
                  <a:pt x="357616" y="196814"/>
                </a:lnTo>
                <a:lnTo>
                  <a:pt x="346062" y="196814"/>
                </a:lnTo>
                <a:close/>
                <a:moveTo>
                  <a:pt x="1452372" y="62074"/>
                </a:moveTo>
                <a:cubicBezTo>
                  <a:pt x="1466278" y="62074"/>
                  <a:pt x="1476947" y="66818"/>
                  <a:pt x="1484376" y="76286"/>
                </a:cubicBezTo>
                <a:cubicBezTo>
                  <a:pt x="1491710" y="85763"/>
                  <a:pt x="1495425" y="99260"/>
                  <a:pt x="1495425" y="116777"/>
                </a:cubicBezTo>
                <a:lnTo>
                  <a:pt x="1495425" y="196814"/>
                </a:lnTo>
                <a:lnTo>
                  <a:pt x="1483900" y="196814"/>
                </a:lnTo>
                <a:lnTo>
                  <a:pt x="1483900" y="120225"/>
                </a:lnTo>
                <a:cubicBezTo>
                  <a:pt x="1483900" y="88678"/>
                  <a:pt x="1472660" y="72895"/>
                  <a:pt x="1450372" y="72895"/>
                </a:cubicBezTo>
                <a:cubicBezTo>
                  <a:pt x="1437894" y="72895"/>
                  <a:pt x="1427702" y="77533"/>
                  <a:pt x="1419606" y="86811"/>
                </a:cubicBezTo>
                <a:cubicBezTo>
                  <a:pt x="1411605" y="96088"/>
                  <a:pt x="1407605" y="107585"/>
                  <a:pt x="1407605" y="121301"/>
                </a:cubicBezTo>
                <a:lnTo>
                  <a:pt x="1407605" y="196814"/>
                </a:lnTo>
                <a:lnTo>
                  <a:pt x="1396079" y="196814"/>
                </a:lnTo>
                <a:lnTo>
                  <a:pt x="1396079" y="65284"/>
                </a:lnTo>
                <a:lnTo>
                  <a:pt x="1407605" y="65284"/>
                </a:lnTo>
                <a:lnTo>
                  <a:pt x="1407605" y="89192"/>
                </a:lnTo>
                <a:lnTo>
                  <a:pt x="1408176" y="89192"/>
                </a:lnTo>
                <a:cubicBezTo>
                  <a:pt x="1417605" y="71114"/>
                  <a:pt x="1432370" y="62074"/>
                  <a:pt x="1452372" y="62074"/>
                </a:cubicBezTo>
                <a:close/>
                <a:moveTo>
                  <a:pt x="1337215" y="62074"/>
                </a:moveTo>
                <a:cubicBezTo>
                  <a:pt x="1347026" y="62074"/>
                  <a:pt x="1356551" y="64141"/>
                  <a:pt x="1365790" y="68256"/>
                </a:cubicBezTo>
                <a:lnTo>
                  <a:pt x="1365790" y="81582"/>
                </a:lnTo>
                <a:cubicBezTo>
                  <a:pt x="1356551" y="75790"/>
                  <a:pt x="1346454" y="72895"/>
                  <a:pt x="1335405" y="72895"/>
                </a:cubicBezTo>
                <a:cubicBezTo>
                  <a:pt x="1320356" y="72895"/>
                  <a:pt x="1308068" y="78448"/>
                  <a:pt x="1298638" y="89545"/>
                </a:cubicBezTo>
                <a:cubicBezTo>
                  <a:pt x="1289209" y="100651"/>
                  <a:pt x="1284541" y="114995"/>
                  <a:pt x="1284541" y="132598"/>
                </a:cubicBezTo>
                <a:cubicBezTo>
                  <a:pt x="1284541" y="149642"/>
                  <a:pt x="1288828" y="163338"/>
                  <a:pt x="1297400" y="173684"/>
                </a:cubicBezTo>
                <a:cubicBezTo>
                  <a:pt x="1305973" y="184031"/>
                  <a:pt x="1317403" y="189203"/>
                  <a:pt x="1331596" y="189203"/>
                </a:cubicBezTo>
                <a:cubicBezTo>
                  <a:pt x="1344454" y="189203"/>
                  <a:pt x="1355693" y="185715"/>
                  <a:pt x="1365313" y="178738"/>
                </a:cubicBezTo>
                <a:lnTo>
                  <a:pt x="1365313" y="190987"/>
                </a:lnTo>
                <a:cubicBezTo>
                  <a:pt x="1355693" y="197012"/>
                  <a:pt x="1344263" y="200025"/>
                  <a:pt x="1331023" y="200025"/>
                </a:cubicBezTo>
                <a:cubicBezTo>
                  <a:pt x="1313498" y="200025"/>
                  <a:pt x="1299306" y="193880"/>
                  <a:pt x="1288542" y="181592"/>
                </a:cubicBezTo>
                <a:cubicBezTo>
                  <a:pt x="1277779" y="169304"/>
                  <a:pt x="1272349" y="153210"/>
                  <a:pt x="1272349" y="133312"/>
                </a:cubicBezTo>
                <a:cubicBezTo>
                  <a:pt x="1272349" y="112462"/>
                  <a:pt x="1278445" y="95374"/>
                  <a:pt x="1290542" y="82058"/>
                </a:cubicBezTo>
                <a:cubicBezTo>
                  <a:pt x="1302639" y="68732"/>
                  <a:pt x="1318165" y="62074"/>
                  <a:pt x="1337215" y="62074"/>
                </a:cubicBezTo>
                <a:close/>
                <a:moveTo>
                  <a:pt x="562270" y="62074"/>
                </a:moveTo>
                <a:cubicBezTo>
                  <a:pt x="578301" y="62074"/>
                  <a:pt x="590617" y="67828"/>
                  <a:pt x="599218" y="79324"/>
                </a:cubicBezTo>
                <a:cubicBezTo>
                  <a:pt x="607819" y="90811"/>
                  <a:pt x="612124" y="106470"/>
                  <a:pt x="612124" y="126292"/>
                </a:cubicBezTo>
                <a:lnTo>
                  <a:pt x="612124" y="131531"/>
                </a:lnTo>
                <a:lnTo>
                  <a:pt x="516503" y="131531"/>
                </a:lnTo>
                <a:cubicBezTo>
                  <a:pt x="516503" y="149603"/>
                  <a:pt x="520589" y="163734"/>
                  <a:pt x="528761" y="173922"/>
                </a:cubicBezTo>
                <a:cubicBezTo>
                  <a:pt x="536934" y="184110"/>
                  <a:pt x="548183" y="189203"/>
                  <a:pt x="562499" y="189203"/>
                </a:cubicBezTo>
                <a:cubicBezTo>
                  <a:pt x="576977" y="189203"/>
                  <a:pt x="591102" y="183773"/>
                  <a:pt x="604885" y="172911"/>
                </a:cubicBezTo>
                <a:lnTo>
                  <a:pt x="604885" y="185517"/>
                </a:lnTo>
                <a:cubicBezTo>
                  <a:pt x="591493" y="195189"/>
                  <a:pt x="576586" y="200025"/>
                  <a:pt x="560165" y="200025"/>
                </a:cubicBezTo>
                <a:cubicBezTo>
                  <a:pt x="543506" y="200025"/>
                  <a:pt x="530047" y="193940"/>
                  <a:pt x="519769" y="181770"/>
                </a:cubicBezTo>
                <a:cubicBezTo>
                  <a:pt x="509492" y="169601"/>
                  <a:pt x="504358" y="152456"/>
                  <a:pt x="504358" y="130340"/>
                </a:cubicBezTo>
                <a:cubicBezTo>
                  <a:pt x="504358" y="111147"/>
                  <a:pt x="509731" y="94974"/>
                  <a:pt x="520475" y="81820"/>
                </a:cubicBezTo>
                <a:cubicBezTo>
                  <a:pt x="531209" y="68656"/>
                  <a:pt x="545144" y="62074"/>
                  <a:pt x="562270" y="62074"/>
                </a:cubicBezTo>
                <a:close/>
                <a:moveTo>
                  <a:pt x="454800" y="62074"/>
                </a:moveTo>
                <a:cubicBezTo>
                  <a:pt x="464687" y="62074"/>
                  <a:pt x="474221" y="64141"/>
                  <a:pt x="483403" y="68256"/>
                </a:cubicBezTo>
                <a:lnTo>
                  <a:pt x="483403" y="81582"/>
                </a:lnTo>
                <a:cubicBezTo>
                  <a:pt x="474221" y="75790"/>
                  <a:pt x="464096" y="72895"/>
                  <a:pt x="453047" y="72895"/>
                </a:cubicBezTo>
                <a:cubicBezTo>
                  <a:pt x="437950" y="72895"/>
                  <a:pt x="425691" y="78448"/>
                  <a:pt x="416271" y="89545"/>
                </a:cubicBezTo>
                <a:cubicBezTo>
                  <a:pt x="406851" y="100651"/>
                  <a:pt x="402145" y="114995"/>
                  <a:pt x="402145" y="132598"/>
                </a:cubicBezTo>
                <a:cubicBezTo>
                  <a:pt x="402145" y="149642"/>
                  <a:pt x="406441" y="163338"/>
                  <a:pt x="415042" y="173684"/>
                </a:cubicBezTo>
                <a:cubicBezTo>
                  <a:pt x="423643" y="184031"/>
                  <a:pt x="435026" y="189203"/>
                  <a:pt x="449199" y="189203"/>
                </a:cubicBezTo>
                <a:cubicBezTo>
                  <a:pt x="462115" y="189203"/>
                  <a:pt x="473364" y="185715"/>
                  <a:pt x="482937" y="178738"/>
                </a:cubicBezTo>
                <a:lnTo>
                  <a:pt x="482937" y="190987"/>
                </a:lnTo>
                <a:cubicBezTo>
                  <a:pt x="473364" y="197012"/>
                  <a:pt x="461924" y="200025"/>
                  <a:pt x="448609" y="200025"/>
                </a:cubicBezTo>
                <a:cubicBezTo>
                  <a:pt x="431102" y="200025"/>
                  <a:pt x="416947" y="193880"/>
                  <a:pt x="406175" y="181592"/>
                </a:cubicBezTo>
                <a:cubicBezTo>
                  <a:pt x="395392" y="169304"/>
                  <a:pt x="390001" y="153210"/>
                  <a:pt x="390001" y="133312"/>
                </a:cubicBezTo>
                <a:cubicBezTo>
                  <a:pt x="390001" y="112462"/>
                  <a:pt x="396050" y="95374"/>
                  <a:pt x="408156" y="82058"/>
                </a:cubicBezTo>
                <a:cubicBezTo>
                  <a:pt x="420262" y="68732"/>
                  <a:pt x="435807" y="62074"/>
                  <a:pt x="454800" y="62074"/>
                </a:cubicBezTo>
                <a:close/>
                <a:moveTo>
                  <a:pt x="671313" y="30089"/>
                </a:moveTo>
                <a:lnTo>
                  <a:pt x="671313" y="102289"/>
                </a:lnTo>
                <a:lnTo>
                  <a:pt x="693163" y="102289"/>
                </a:lnTo>
                <a:cubicBezTo>
                  <a:pt x="707564" y="102289"/>
                  <a:pt x="718509" y="99079"/>
                  <a:pt x="725986" y="92650"/>
                </a:cubicBezTo>
                <a:cubicBezTo>
                  <a:pt x="733463" y="86230"/>
                  <a:pt x="737206" y="77019"/>
                  <a:pt x="737206" y="65018"/>
                </a:cubicBezTo>
                <a:cubicBezTo>
                  <a:pt x="737206" y="41729"/>
                  <a:pt x="723272" y="30089"/>
                  <a:pt x="695401" y="30089"/>
                </a:cubicBezTo>
                <a:close/>
                <a:moveTo>
                  <a:pt x="85115" y="21165"/>
                </a:moveTo>
                <a:cubicBezTo>
                  <a:pt x="64094" y="21165"/>
                  <a:pt x="46797" y="28918"/>
                  <a:pt x="33214" y="44415"/>
                </a:cubicBezTo>
                <a:cubicBezTo>
                  <a:pt x="19631" y="59912"/>
                  <a:pt x="12840" y="80191"/>
                  <a:pt x="12840" y="105242"/>
                </a:cubicBezTo>
                <a:cubicBezTo>
                  <a:pt x="12840" y="130616"/>
                  <a:pt x="19269" y="150811"/>
                  <a:pt x="32109" y="165835"/>
                </a:cubicBezTo>
                <a:cubicBezTo>
                  <a:pt x="44948" y="180859"/>
                  <a:pt x="62112" y="188371"/>
                  <a:pt x="83591" y="188371"/>
                </a:cubicBezTo>
                <a:cubicBezTo>
                  <a:pt x="105937" y="188371"/>
                  <a:pt x="123625" y="180938"/>
                  <a:pt x="136655" y="166073"/>
                </a:cubicBezTo>
                <a:cubicBezTo>
                  <a:pt x="149695" y="151207"/>
                  <a:pt x="156220" y="130492"/>
                  <a:pt x="156220" y="103937"/>
                </a:cubicBezTo>
                <a:cubicBezTo>
                  <a:pt x="156220" y="77934"/>
                  <a:pt x="149857" y="57636"/>
                  <a:pt x="137122" y="43053"/>
                </a:cubicBezTo>
                <a:cubicBezTo>
                  <a:pt x="124396" y="28461"/>
                  <a:pt x="107061" y="21165"/>
                  <a:pt x="85115" y="21165"/>
                </a:cubicBezTo>
                <a:close/>
                <a:moveTo>
                  <a:pt x="351777" y="12602"/>
                </a:moveTo>
                <a:cubicBezTo>
                  <a:pt x="354349" y="12602"/>
                  <a:pt x="356625" y="13459"/>
                  <a:pt x="358616" y="15164"/>
                </a:cubicBezTo>
                <a:cubicBezTo>
                  <a:pt x="360597" y="16869"/>
                  <a:pt x="361588" y="19183"/>
                  <a:pt x="361588" y="22117"/>
                </a:cubicBezTo>
                <a:cubicBezTo>
                  <a:pt x="361588" y="24898"/>
                  <a:pt x="360616" y="27251"/>
                  <a:pt x="358673" y="29194"/>
                </a:cubicBezTo>
                <a:cubicBezTo>
                  <a:pt x="356721" y="31137"/>
                  <a:pt x="354425" y="32109"/>
                  <a:pt x="351777" y="32109"/>
                </a:cubicBezTo>
                <a:cubicBezTo>
                  <a:pt x="349215" y="32109"/>
                  <a:pt x="346977" y="31175"/>
                  <a:pt x="345072" y="29318"/>
                </a:cubicBezTo>
                <a:cubicBezTo>
                  <a:pt x="343167" y="27451"/>
                  <a:pt x="342205" y="25051"/>
                  <a:pt x="342205" y="22117"/>
                </a:cubicBezTo>
                <a:cubicBezTo>
                  <a:pt x="342205" y="19345"/>
                  <a:pt x="343186" y="17069"/>
                  <a:pt x="345129" y="15278"/>
                </a:cubicBezTo>
                <a:cubicBezTo>
                  <a:pt x="347072" y="13497"/>
                  <a:pt x="349291" y="12602"/>
                  <a:pt x="351777" y="12602"/>
                </a:cubicBezTo>
                <a:close/>
                <a:moveTo>
                  <a:pt x="1142048" y="9525"/>
                </a:moveTo>
                <a:cubicBezTo>
                  <a:pt x="1160526" y="9525"/>
                  <a:pt x="1174052" y="11744"/>
                  <a:pt x="1182720" y="16192"/>
                </a:cubicBezTo>
                <a:lnTo>
                  <a:pt x="1182720" y="42129"/>
                </a:lnTo>
                <a:cubicBezTo>
                  <a:pt x="1171480" y="34433"/>
                  <a:pt x="1157288" y="30585"/>
                  <a:pt x="1140237" y="30585"/>
                </a:cubicBezTo>
                <a:cubicBezTo>
                  <a:pt x="1128808" y="30585"/>
                  <a:pt x="1119569" y="32947"/>
                  <a:pt x="1112425" y="37662"/>
                </a:cubicBezTo>
                <a:cubicBezTo>
                  <a:pt x="1105281" y="42386"/>
                  <a:pt x="1101662" y="48949"/>
                  <a:pt x="1101662" y="57360"/>
                </a:cubicBezTo>
                <a:cubicBezTo>
                  <a:pt x="1101662" y="64818"/>
                  <a:pt x="1104138" y="70885"/>
                  <a:pt x="1109090" y="75562"/>
                </a:cubicBezTo>
                <a:cubicBezTo>
                  <a:pt x="1114044" y="80248"/>
                  <a:pt x="1124807" y="86630"/>
                  <a:pt x="1141380" y="94717"/>
                </a:cubicBezTo>
                <a:cubicBezTo>
                  <a:pt x="1159669" y="103365"/>
                  <a:pt x="1172432" y="112014"/>
                  <a:pt x="1179671" y="120663"/>
                </a:cubicBezTo>
                <a:cubicBezTo>
                  <a:pt x="1187005" y="129302"/>
                  <a:pt x="1190625" y="139027"/>
                  <a:pt x="1190625" y="149812"/>
                </a:cubicBezTo>
                <a:cubicBezTo>
                  <a:pt x="1190625" y="165994"/>
                  <a:pt x="1184720" y="178409"/>
                  <a:pt x="1172813" y="187056"/>
                </a:cubicBezTo>
                <a:cubicBezTo>
                  <a:pt x="1161002" y="195702"/>
                  <a:pt x="1144524" y="200025"/>
                  <a:pt x="1123473" y="200025"/>
                </a:cubicBezTo>
                <a:cubicBezTo>
                  <a:pt x="1116140" y="200025"/>
                  <a:pt x="1107567" y="199013"/>
                  <a:pt x="1097756" y="196990"/>
                </a:cubicBezTo>
                <a:cubicBezTo>
                  <a:pt x="1087945" y="194968"/>
                  <a:pt x="1080801" y="192450"/>
                  <a:pt x="1076325" y="189435"/>
                </a:cubicBezTo>
                <a:lnTo>
                  <a:pt x="1076325" y="162306"/>
                </a:lnTo>
                <a:cubicBezTo>
                  <a:pt x="1082040" y="167224"/>
                  <a:pt x="1089660" y="171269"/>
                  <a:pt x="1099185" y="174443"/>
                </a:cubicBezTo>
                <a:cubicBezTo>
                  <a:pt x="1108710" y="177616"/>
                  <a:pt x="1117663" y="179202"/>
                  <a:pt x="1126236" y="179202"/>
                </a:cubicBezTo>
                <a:cubicBezTo>
                  <a:pt x="1152334" y="179202"/>
                  <a:pt x="1165384" y="170000"/>
                  <a:pt x="1165384" y="151597"/>
                </a:cubicBezTo>
                <a:cubicBezTo>
                  <a:pt x="1165384" y="146440"/>
                  <a:pt x="1164050" y="141799"/>
                  <a:pt x="1161193" y="137674"/>
                </a:cubicBezTo>
                <a:cubicBezTo>
                  <a:pt x="1158430" y="133550"/>
                  <a:pt x="1154525" y="129902"/>
                  <a:pt x="1149667" y="126730"/>
                </a:cubicBezTo>
                <a:cubicBezTo>
                  <a:pt x="1144809" y="123558"/>
                  <a:pt x="1135666" y="118672"/>
                  <a:pt x="1122235" y="112090"/>
                </a:cubicBezTo>
                <a:cubicBezTo>
                  <a:pt x="1103566" y="102889"/>
                  <a:pt x="1091279" y="94345"/>
                  <a:pt x="1085373" y="86449"/>
                </a:cubicBezTo>
                <a:cubicBezTo>
                  <a:pt x="1079372" y="78562"/>
                  <a:pt x="1076420" y="69533"/>
                  <a:pt x="1076420" y="59379"/>
                </a:cubicBezTo>
                <a:cubicBezTo>
                  <a:pt x="1076420" y="44072"/>
                  <a:pt x="1082612" y="31937"/>
                  <a:pt x="1095089" y="22974"/>
                </a:cubicBezTo>
                <a:cubicBezTo>
                  <a:pt x="1107472" y="14011"/>
                  <a:pt x="1123093" y="9525"/>
                  <a:pt x="1142048" y="9525"/>
                </a:cubicBezTo>
                <a:close/>
                <a:moveTo>
                  <a:pt x="904875" y="9525"/>
                </a:moveTo>
                <a:lnTo>
                  <a:pt x="929354" y="9525"/>
                </a:lnTo>
                <a:lnTo>
                  <a:pt x="929354" y="122253"/>
                </a:lnTo>
                <a:cubicBezTo>
                  <a:pt x="929354" y="159748"/>
                  <a:pt x="945261" y="178496"/>
                  <a:pt x="977075" y="178496"/>
                </a:cubicBezTo>
                <a:cubicBezTo>
                  <a:pt x="1007841" y="178496"/>
                  <a:pt x="1023271" y="160352"/>
                  <a:pt x="1023271" y="124063"/>
                </a:cubicBezTo>
                <a:lnTo>
                  <a:pt x="1023271" y="9525"/>
                </a:lnTo>
                <a:lnTo>
                  <a:pt x="1047750" y="9525"/>
                </a:lnTo>
                <a:lnTo>
                  <a:pt x="1047750" y="120558"/>
                </a:lnTo>
                <a:cubicBezTo>
                  <a:pt x="1047750" y="173536"/>
                  <a:pt x="1023461" y="200025"/>
                  <a:pt x="974789" y="200025"/>
                </a:cubicBezTo>
                <a:cubicBezTo>
                  <a:pt x="928211" y="200025"/>
                  <a:pt x="904875" y="174464"/>
                  <a:pt x="904875" y="123339"/>
                </a:cubicBezTo>
                <a:close/>
                <a:moveTo>
                  <a:pt x="790575" y="9525"/>
                </a:moveTo>
                <a:lnTo>
                  <a:pt x="813911" y="9525"/>
                </a:lnTo>
                <a:lnTo>
                  <a:pt x="813911" y="169820"/>
                </a:lnTo>
                <a:lnTo>
                  <a:pt x="885825" y="169820"/>
                </a:lnTo>
                <a:lnTo>
                  <a:pt x="885825" y="190500"/>
                </a:lnTo>
                <a:lnTo>
                  <a:pt x="790575" y="190500"/>
                </a:lnTo>
                <a:close/>
                <a:moveTo>
                  <a:pt x="647700" y="9525"/>
                </a:moveTo>
                <a:lnTo>
                  <a:pt x="699659" y="9525"/>
                </a:lnTo>
                <a:cubicBezTo>
                  <a:pt x="719414" y="9525"/>
                  <a:pt x="734739" y="14240"/>
                  <a:pt x="745646" y="23660"/>
                </a:cubicBezTo>
                <a:cubicBezTo>
                  <a:pt x="756551" y="33090"/>
                  <a:pt x="762000" y="46558"/>
                  <a:pt x="762000" y="64084"/>
                </a:cubicBezTo>
                <a:cubicBezTo>
                  <a:pt x="762000" y="81848"/>
                  <a:pt x="755628" y="96231"/>
                  <a:pt x="742874" y="107252"/>
                </a:cubicBezTo>
                <a:cubicBezTo>
                  <a:pt x="730120" y="118281"/>
                  <a:pt x="714175" y="123473"/>
                  <a:pt x="695049" y="122853"/>
                </a:cubicBezTo>
                <a:lnTo>
                  <a:pt x="671313" y="122853"/>
                </a:lnTo>
                <a:lnTo>
                  <a:pt x="671313" y="190500"/>
                </a:lnTo>
                <a:lnTo>
                  <a:pt x="647700" y="190500"/>
                </a:lnTo>
                <a:close/>
                <a:moveTo>
                  <a:pt x="87211" y="9515"/>
                </a:moveTo>
                <a:cubicBezTo>
                  <a:pt x="111576" y="9515"/>
                  <a:pt x="131312" y="18012"/>
                  <a:pt x="146409" y="35023"/>
                </a:cubicBezTo>
                <a:cubicBezTo>
                  <a:pt x="161506" y="52026"/>
                  <a:pt x="169059" y="74324"/>
                  <a:pt x="169059" y="101917"/>
                </a:cubicBezTo>
                <a:cubicBezTo>
                  <a:pt x="169059" y="132359"/>
                  <a:pt x="161334" y="156321"/>
                  <a:pt x="145885" y="173803"/>
                </a:cubicBezTo>
                <a:cubicBezTo>
                  <a:pt x="130435" y="191284"/>
                  <a:pt x="109747" y="200025"/>
                  <a:pt x="83830" y="200025"/>
                </a:cubicBezTo>
                <a:cubicBezTo>
                  <a:pt x="58302" y="200025"/>
                  <a:pt x="37948" y="191383"/>
                  <a:pt x="22765" y="174100"/>
                </a:cubicBezTo>
                <a:cubicBezTo>
                  <a:pt x="7591" y="156817"/>
                  <a:pt x="0" y="134341"/>
                  <a:pt x="0" y="106670"/>
                </a:cubicBezTo>
                <a:cubicBezTo>
                  <a:pt x="0" y="77257"/>
                  <a:pt x="7782" y="53711"/>
                  <a:pt x="23356" y="36033"/>
                </a:cubicBezTo>
                <a:cubicBezTo>
                  <a:pt x="38919" y="18355"/>
                  <a:pt x="60207" y="9515"/>
                  <a:pt x="87211" y="9515"/>
                </a:cubicBezTo>
                <a:close/>
                <a:moveTo>
                  <a:pt x="317440" y="0"/>
                </a:moveTo>
                <a:cubicBezTo>
                  <a:pt x="322964" y="0"/>
                  <a:pt x="327517" y="829"/>
                  <a:pt x="331098" y="2496"/>
                </a:cubicBezTo>
                <a:lnTo>
                  <a:pt x="331098" y="14507"/>
                </a:lnTo>
                <a:cubicBezTo>
                  <a:pt x="327984" y="12049"/>
                  <a:pt x="323279" y="10820"/>
                  <a:pt x="316973" y="10820"/>
                </a:cubicBezTo>
                <a:cubicBezTo>
                  <a:pt x="301095" y="10820"/>
                  <a:pt x="293151" y="21679"/>
                  <a:pt x="293151" y="43405"/>
                </a:cubicBezTo>
                <a:lnTo>
                  <a:pt x="293151" y="65284"/>
                </a:lnTo>
                <a:lnTo>
                  <a:pt x="327365" y="65284"/>
                </a:lnTo>
                <a:lnTo>
                  <a:pt x="327365" y="76105"/>
                </a:lnTo>
                <a:lnTo>
                  <a:pt x="293151" y="76105"/>
                </a:lnTo>
                <a:lnTo>
                  <a:pt x="293151" y="196814"/>
                </a:lnTo>
                <a:lnTo>
                  <a:pt x="281597" y="196814"/>
                </a:lnTo>
                <a:lnTo>
                  <a:pt x="281597" y="76105"/>
                </a:lnTo>
                <a:lnTo>
                  <a:pt x="258356" y="76105"/>
                </a:lnTo>
                <a:lnTo>
                  <a:pt x="258356" y="65284"/>
                </a:lnTo>
                <a:lnTo>
                  <a:pt x="281597" y="65284"/>
                </a:lnTo>
                <a:lnTo>
                  <a:pt x="281597" y="42453"/>
                </a:lnTo>
                <a:cubicBezTo>
                  <a:pt x="281597" y="28585"/>
                  <a:pt x="285016" y="18040"/>
                  <a:pt x="291865" y="10820"/>
                </a:cubicBezTo>
                <a:cubicBezTo>
                  <a:pt x="298714" y="3610"/>
                  <a:pt x="307238" y="0"/>
                  <a:pt x="317440" y="0"/>
                </a:cubicBezTo>
                <a:close/>
                <a:moveTo>
                  <a:pt x="245964" y="0"/>
                </a:moveTo>
                <a:cubicBezTo>
                  <a:pt x="251489" y="0"/>
                  <a:pt x="256041" y="829"/>
                  <a:pt x="259623" y="2496"/>
                </a:cubicBezTo>
                <a:lnTo>
                  <a:pt x="259623" y="14507"/>
                </a:lnTo>
                <a:cubicBezTo>
                  <a:pt x="256508" y="12049"/>
                  <a:pt x="251803" y="10820"/>
                  <a:pt x="245497" y="10820"/>
                </a:cubicBezTo>
                <a:cubicBezTo>
                  <a:pt x="229619" y="10820"/>
                  <a:pt x="221675" y="21679"/>
                  <a:pt x="221675" y="43405"/>
                </a:cubicBezTo>
                <a:lnTo>
                  <a:pt x="221675" y="65284"/>
                </a:lnTo>
                <a:lnTo>
                  <a:pt x="255889" y="65284"/>
                </a:lnTo>
                <a:lnTo>
                  <a:pt x="255889" y="76105"/>
                </a:lnTo>
                <a:lnTo>
                  <a:pt x="221675" y="76105"/>
                </a:lnTo>
                <a:lnTo>
                  <a:pt x="221675" y="196814"/>
                </a:lnTo>
                <a:lnTo>
                  <a:pt x="210121" y="196814"/>
                </a:lnTo>
                <a:lnTo>
                  <a:pt x="210121" y="76105"/>
                </a:lnTo>
                <a:lnTo>
                  <a:pt x="186890" y="76105"/>
                </a:lnTo>
                <a:lnTo>
                  <a:pt x="186890" y="65284"/>
                </a:lnTo>
                <a:lnTo>
                  <a:pt x="210121" y="65284"/>
                </a:lnTo>
                <a:lnTo>
                  <a:pt x="210121" y="42453"/>
                </a:lnTo>
                <a:cubicBezTo>
                  <a:pt x="210121" y="28585"/>
                  <a:pt x="213541" y="18040"/>
                  <a:pt x="220389" y="10820"/>
                </a:cubicBezTo>
                <a:cubicBezTo>
                  <a:pt x="227247" y="3610"/>
                  <a:pt x="235763" y="0"/>
                  <a:pt x="245964" y="0"/>
                </a:cubicBezTo>
                <a:close/>
              </a:path>
            </a:pathLst>
          </a:custGeom>
          <a:solidFill>
            <a:srgbClr val="404040"/>
          </a:solidFill>
          <a:ln w="9525" cap="flat">
            <a:noFill/>
            <a:prstDash val="solid"/>
            <a:miter/>
          </a:ln>
        </p:spPr>
        <p:txBody>
          <a:bodyPr rtlCol="0" anchor="ctr">
            <a:noAutofit/>
          </a:bodyPr>
          <a:lstStyle/>
          <a:p>
            <a:endParaRPr lang="zh-CN" altLang="en-US"/>
          </a:p>
        </p:txBody>
      </p:sp>
      <p:sp>
        <p:nvSpPr>
          <p:cNvPr id="7" name="文本框 6">
            <a:extLst>
              <a:ext uri="{FF2B5EF4-FFF2-40B4-BE49-F238E27FC236}">
                <a16:creationId xmlns:a16="http://schemas.microsoft.com/office/drawing/2014/main" id="{2A9E1CFB-0814-4CEB-8B84-660B462AD1DA}"/>
              </a:ext>
            </a:extLst>
          </p:cNvPr>
          <p:cNvSpPr txBox="1"/>
          <p:nvPr userDrawn="1"/>
        </p:nvSpPr>
        <p:spPr>
          <a:xfrm>
            <a:off x="10209866" y="244475"/>
            <a:ext cx="1245534" cy="307777"/>
          </a:xfrm>
          <a:prstGeom prst="rect">
            <a:avLst/>
          </a:prstGeom>
          <a:noFill/>
        </p:spPr>
        <p:txBody>
          <a:bodyPr wrap="none" lIns="0" tIns="0" rIns="0" bIns="0" rtlCol="0">
            <a:noAutofit/>
          </a:bodyPr>
          <a:lstStyle/>
          <a:p>
            <a:r>
              <a:rPr lang="en-US" altLang="zh-CN" sz="1000" cap="all" dirty="0">
                <a:solidFill>
                  <a:schemeClr val="bg2">
                    <a:lumMod val="25000"/>
                  </a:schemeClr>
                </a:solidFill>
              </a:rPr>
              <a:t>Academic report</a:t>
            </a:r>
          </a:p>
          <a:p>
            <a:r>
              <a:rPr lang="en-US" altLang="zh-CN" sz="1000" cap="all" dirty="0">
                <a:solidFill>
                  <a:schemeClr val="bg2">
                    <a:lumMod val="25000"/>
                  </a:schemeClr>
                </a:solidFill>
              </a:rPr>
              <a:t>presentation</a:t>
            </a:r>
            <a:endParaRPr lang="zh-CN" altLang="en-US" sz="1000" cap="all" dirty="0">
              <a:solidFill>
                <a:schemeClr val="bg2">
                  <a:lumMod val="25000"/>
                </a:schemeClr>
              </a:solidFill>
            </a:endParaRPr>
          </a:p>
        </p:txBody>
      </p:sp>
    </p:spTree>
    <p:extLst>
      <p:ext uri="{BB962C8B-B14F-4D97-AF65-F5344CB8AC3E}">
        <p14:creationId xmlns:p14="http://schemas.microsoft.com/office/powerpoint/2010/main" val="2759513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_1">
    <p:bg>
      <p:bgPr>
        <a:solidFill>
          <a:schemeClr val="bg1"/>
        </a:solidFill>
        <a:effectLst/>
      </p:bgPr>
    </p:bg>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B11011A3-7A07-4359-B7C2-D77FB4C176F3}"/>
              </a:ext>
            </a:extLst>
          </p:cNvPr>
          <p:cNvGrpSpPr/>
          <p:nvPr userDrawn="1"/>
        </p:nvGrpSpPr>
        <p:grpSpPr>
          <a:xfrm>
            <a:off x="736600" y="266700"/>
            <a:ext cx="1661579" cy="222249"/>
            <a:chOff x="8759825" y="266700"/>
            <a:chExt cx="1495425" cy="200025"/>
          </a:xfrm>
          <a:solidFill>
            <a:srgbClr val="404040"/>
          </a:solidFill>
        </p:grpSpPr>
        <p:sp>
          <p:nvSpPr>
            <p:cNvPr id="11" name="任意多边形: 形状 10">
              <a:extLst>
                <a:ext uri="{FF2B5EF4-FFF2-40B4-BE49-F238E27FC236}">
                  <a16:creationId xmlns:a16="http://schemas.microsoft.com/office/drawing/2014/main" id="{0B1FBBF9-3905-4B5F-9FB8-B7E1E79D964C}"/>
                </a:ext>
              </a:extLst>
            </p:cNvPr>
            <p:cNvSpPr/>
            <p:nvPr/>
          </p:nvSpPr>
          <p:spPr>
            <a:xfrm>
              <a:off x="9836150" y="276225"/>
              <a:ext cx="114300" cy="190500"/>
            </a:xfrm>
            <a:custGeom>
              <a:avLst/>
              <a:gdLst>
                <a:gd name="connsiteX0" fmla="*/ 64803 w 114300"/>
                <a:gd name="connsiteY0" fmla="*/ 115 h 190500"/>
                <a:gd name="connsiteX1" fmla="*/ 105475 w 114300"/>
                <a:gd name="connsiteY1" fmla="*/ 6782 h 190500"/>
                <a:gd name="connsiteX2" fmla="*/ 105475 w 114300"/>
                <a:gd name="connsiteY2" fmla="*/ 32719 h 190500"/>
                <a:gd name="connsiteX3" fmla="*/ 62992 w 114300"/>
                <a:gd name="connsiteY3" fmla="*/ 21175 h 190500"/>
                <a:gd name="connsiteX4" fmla="*/ 35180 w 114300"/>
                <a:gd name="connsiteY4" fmla="*/ 28252 h 190500"/>
                <a:gd name="connsiteX5" fmla="*/ 24417 w 114300"/>
                <a:gd name="connsiteY5" fmla="*/ 47950 h 190500"/>
                <a:gd name="connsiteX6" fmla="*/ 31845 w 114300"/>
                <a:gd name="connsiteY6" fmla="*/ 66152 h 190500"/>
                <a:gd name="connsiteX7" fmla="*/ 64135 w 114300"/>
                <a:gd name="connsiteY7" fmla="*/ 85307 h 190500"/>
                <a:gd name="connsiteX8" fmla="*/ 102426 w 114300"/>
                <a:gd name="connsiteY8" fmla="*/ 111253 h 190500"/>
                <a:gd name="connsiteX9" fmla="*/ 113380 w 114300"/>
                <a:gd name="connsiteY9" fmla="*/ 140402 h 190500"/>
                <a:gd name="connsiteX10" fmla="*/ 95568 w 114300"/>
                <a:gd name="connsiteY10" fmla="*/ 177646 h 190500"/>
                <a:gd name="connsiteX11" fmla="*/ 46228 w 114300"/>
                <a:gd name="connsiteY11" fmla="*/ 190615 h 190500"/>
                <a:gd name="connsiteX12" fmla="*/ 20511 w 114300"/>
                <a:gd name="connsiteY12" fmla="*/ 187580 h 190500"/>
                <a:gd name="connsiteX13" fmla="*/ -920 w 114300"/>
                <a:gd name="connsiteY13" fmla="*/ 180025 h 190500"/>
                <a:gd name="connsiteX14" fmla="*/ -920 w 114300"/>
                <a:gd name="connsiteY14" fmla="*/ 152896 h 190500"/>
                <a:gd name="connsiteX15" fmla="*/ 21940 w 114300"/>
                <a:gd name="connsiteY15" fmla="*/ 165033 h 190500"/>
                <a:gd name="connsiteX16" fmla="*/ 48991 w 114300"/>
                <a:gd name="connsiteY16" fmla="*/ 169792 h 190500"/>
                <a:gd name="connsiteX17" fmla="*/ 88139 w 114300"/>
                <a:gd name="connsiteY17" fmla="*/ 142187 h 190500"/>
                <a:gd name="connsiteX18" fmla="*/ 83948 w 114300"/>
                <a:gd name="connsiteY18" fmla="*/ 128264 h 190500"/>
                <a:gd name="connsiteX19" fmla="*/ 72422 w 114300"/>
                <a:gd name="connsiteY19" fmla="*/ 117320 h 190500"/>
                <a:gd name="connsiteX20" fmla="*/ 44990 w 114300"/>
                <a:gd name="connsiteY20" fmla="*/ 102680 h 190500"/>
                <a:gd name="connsiteX21" fmla="*/ 8128 w 114300"/>
                <a:gd name="connsiteY21" fmla="*/ 77039 h 190500"/>
                <a:gd name="connsiteX22" fmla="*/ -825 w 114300"/>
                <a:gd name="connsiteY22" fmla="*/ 49969 h 190500"/>
                <a:gd name="connsiteX23" fmla="*/ 17844 w 114300"/>
                <a:gd name="connsiteY23" fmla="*/ 13564 h 190500"/>
                <a:gd name="connsiteX24" fmla="*/ 64803 w 114300"/>
                <a:gd name="connsiteY24" fmla="*/ 115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4300" h="190500">
                  <a:moveTo>
                    <a:pt x="64803" y="115"/>
                  </a:moveTo>
                  <a:cubicBezTo>
                    <a:pt x="83281" y="115"/>
                    <a:pt x="96807" y="2334"/>
                    <a:pt x="105475" y="6782"/>
                  </a:cubicBezTo>
                  <a:lnTo>
                    <a:pt x="105475" y="32719"/>
                  </a:lnTo>
                  <a:cubicBezTo>
                    <a:pt x="94235" y="25023"/>
                    <a:pt x="80043" y="21175"/>
                    <a:pt x="62992" y="21175"/>
                  </a:cubicBezTo>
                  <a:cubicBezTo>
                    <a:pt x="51563" y="21175"/>
                    <a:pt x="42324" y="23537"/>
                    <a:pt x="35180" y="28252"/>
                  </a:cubicBezTo>
                  <a:cubicBezTo>
                    <a:pt x="28036" y="32976"/>
                    <a:pt x="24417" y="39539"/>
                    <a:pt x="24417" y="47950"/>
                  </a:cubicBezTo>
                  <a:cubicBezTo>
                    <a:pt x="24417" y="55408"/>
                    <a:pt x="26893" y="61475"/>
                    <a:pt x="31845" y="66152"/>
                  </a:cubicBezTo>
                  <a:cubicBezTo>
                    <a:pt x="36799" y="70838"/>
                    <a:pt x="47562" y="77220"/>
                    <a:pt x="64135" y="85307"/>
                  </a:cubicBezTo>
                  <a:cubicBezTo>
                    <a:pt x="82424" y="93955"/>
                    <a:pt x="95187" y="102604"/>
                    <a:pt x="102426" y="111253"/>
                  </a:cubicBezTo>
                  <a:cubicBezTo>
                    <a:pt x="109760" y="119892"/>
                    <a:pt x="113380" y="129617"/>
                    <a:pt x="113380" y="140402"/>
                  </a:cubicBezTo>
                  <a:cubicBezTo>
                    <a:pt x="113380" y="156584"/>
                    <a:pt x="107475" y="168999"/>
                    <a:pt x="95568" y="177646"/>
                  </a:cubicBezTo>
                  <a:cubicBezTo>
                    <a:pt x="83757" y="186292"/>
                    <a:pt x="67279" y="190615"/>
                    <a:pt x="46228" y="190615"/>
                  </a:cubicBezTo>
                  <a:cubicBezTo>
                    <a:pt x="38895" y="190615"/>
                    <a:pt x="30322" y="189603"/>
                    <a:pt x="20511" y="187580"/>
                  </a:cubicBezTo>
                  <a:cubicBezTo>
                    <a:pt x="10700" y="185558"/>
                    <a:pt x="3556" y="183040"/>
                    <a:pt x="-920" y="180025"/>
                  </a:cubicBezTo>
                  <a:lnTo>
                    <a:pt x="-920" y="152896"/>
                  </a:lnTo>
                  <a:cubicBezTo>
                    <a:pt x="4795" y="157814"/>
                    <a:pt x="12415" y="161859"/>
                    <a:pt x="21940" y="165033"/>
                  </a:cubicBezTo>
                  <a:cubicBezTo>
                    <a:pt x="31465" y="168206"/>
                    <a:pt x="40418" y="169792"/>
                    <a:pt x="48991" y="169792"/>
                  </a:cubicBezTo>
                  <a:cubicBezTo>
                    <a:pt x="75089" y="169792"/>
                    <a:pt x="88139" y="160590"/>
                    <a:pt x="88139" y="142187"/>
                  </a:cubicBezTo>
                  <a:cubicBezTo>
                    <a:pt x="88139" y="137030"/>
                    <a:pt x="86805" y="132389"/>
                    <a:pt x="83948" y="128264"/>
                  </a:cubicBezTo>
                  <a:cubicBezTo>
                    <a:pt x="81185" y="124140"/>
                    <a:pt x="77280" y="120492"/>
                    <a:pt x="72422" y="117320"/>
                  </a:cubicBezTo>
                  <a:cubicBezTo>
                    <a:pt x="67564" y="114148"/>
                    <a:pt x="58421" y="109262"/>
                    <a:pt x="44990" y="102680"/>
                  </a:cubicBezTo>
                  <a:cubicBezTo>
                    <a:pt x="26321" y="93479"/>
                    <a:pt x="14034" y="84935"/>
                    <a:pt x="8128" y="77039"/>
                  </a:cubicBezTo>
                  <a:cubicBezTo>
                    <a:pt x="2127" y="69152"/>
                    <a:pt x="-825" y="60123"/>
                    <a:pt x="-825" y="49969"/>
                  </a:cubicBezTo>
                  <a:cubicBezTo>
                    <a:pt x="-825" y="34662"/>
                    <a:pt x="5367" y="22527"/>
                    <a:pt x="17844" y="13564"/>
                  </a:cubicBezTo>
                  <a:cubicBezTo>
                    <a:pt x="30227" y="4601"/>
                    <a:pt x="45848" y="115"/>
                    <a:pt x="64803" y="115"/>
                  </a:cubicBezTo>
                  <a:close/>
                </a:path>
              </a:pathLst>
            </a:custGeom>
            <a:grpFill/>
            <a:ln w="9525" cap="flat">
              <a:noFill/>
              <a:prstDash val="solid"/>
              <a:miter/>
            </a:ln>
          </p:spPr>
          <p:txBody>
            <a:bodyPr rtlCol="0" anchor="ctr">
              <a:noAutofit/>
            </a:bodyPr>
            <a:lstStyle/>
            <a:p>
              <a:endParaRPr lang="zh-CN" altLang="en-US"/>
            </a:p>
          </p:txBody>
        </p:sp>
        <p:sp>
          <p:nvSpPr>
            <p:cNvPr id="12" name="任意多边形: 形状 11">
              <a:extLst>
                <a:ext uri="{FF2B5EF4-FFF2-40B4-BE49-F238E27FC236}">
                  <a16:creationId xmlns:a16="http://schemas.microsoft.com/office/drawing/2014/main" id="{5B5CB6DE-0A87-4B1D-B2B3-E5F18548514E}"/>
                </a:ext>
              </a:extLst>
            </p:cNvPr>
            <p:cNvSpPr/>
            <p:nvPr/>
          </p:nvSpPr>
          <p:spPr>
            <a:xfrm>
              <a:off x="9407525" y="276225"/>
              <a:ext cx="114300" cy="180975"/>
            </a:xfrm>
            <a:custGeom>
              <a:avLst/>
              <a:gdLst>
                <a:gd name="connsiteX0" fmla="*/ -920 w 114300"/>
                <a:gd name="connsiteY0" fmla="*/ 115 h 180975"/>
                <a:gd name="connsiteX1" fmla="*/ 51039 w 114300"/>
                <a:gd name="connsiteY1" fmla="*/ 115 h 180975"/>
                <a:gd name="connsiteX2" fmla="*/ 97026 w 114300"/>
                <a:gd name="connsiteY2" fmla="*/ 14250 h 180975"/>
                <a:gd name="connsiteX3" fmla="*/ 113380 w 114300"/>
                <a:gd name="connsiteY3" fmla="*/ 54674 h 180975"/>
                <a:gd name="connsiteX4" fmla="*/ 94254 w 114300"/>
                <a:gd name="connsiteY4" fmla="*/ 97842 h 180975"/>
                <a:gd name="connsiteX5" fmla="*/ 46429 w 114300"/>
                <a:gd name="connsiteY5" fmla="*/ 113443 h 180975"/>
                <a:gd name="connsiteX6" fmla="*/ 22693 w 114300"/>
                <a:gd name="connsiteY6" fmla="*/ 113443 h 180975"/>
                <a:gd name="connsiteX7" fmla="*/ 22693 w 114300"/>
                <a:gd name="connsiteY7" fmla="*/ 181090 h 180975"/>
                <a:gd name="connsiteX8" fmla="*/ -920 w 114300"/>
                <a:gd name="connsiteY8" fmla="*/ 181090 h 180975"/>
                <a:gd name="connsiteX9" fmla="*/ -920 w 114300"/>
                <a:gd name="connsiteY9" fmla="*/ 115 h 180975"/>
                <a:gd name="connsiteX10" fmla="*/ 22693 w 114300"/>
                <a:gd name="connsiteY10" fmla="*/ 20679 h 180975"/>
                <a:gd name="connsiteX11" fmla="*/ 22693 w 114300"/>
                <a:gd name="connsiteY11" fmla="*/ 92879 h 180975"/>
                <a:gd name="connsiteX12" fmla="*/ 44543 w 114300"/>
                <a:gd name="connsiteY12" fmla="*/ 92879 h 180975"/>
                <a:gd name="connsiteX13" fmla="*/ 77366 w 114300"/>
                <a:gd name="connsiteY13" fmla="*/ 83240 h 180975"/>
                <a:gd name="connsiteX14" fmla="*/ 88586 w 114300"/>
                <a:gd name="connsiteY14" fmla="*/ 55608 h 180975"/>
                <a:gd name="connsiteX15" fmla="*/ 46781 w 114300"/>
                <a:gd name="connsiteY15" fmla="*/ 20679 h 180975"/>
                <a:gd name="connsiteX16" fmla="*/ 22693 w 114300"/>
                <a:gd name="connsiteY16" fmla="*/ 20679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00" h="180975">
                  <a:moveTo>
                    <a:pt x="-920" y="115"/>
                  </a:moveTo>
                  <a:lnTo>
                    <a:pt x="51039" y="115"/>
                  </a:lnTo>
                  <a:cubicBezTo>
                    <a:pt x="70794" y="115"/>
                    <a:pt x="86119" y="4830"/>
                    <a:pt x="97026" y="14250"/>
                  </a:cubicBezTo>
                  <a:cubicBezTo>
                    <a:pt x="107931" y="23680"/>
                    <a:pt x="113380" y="37148"/>
                    <a:pt x="113380" y="54674"/>
                  </a:cubicBezTo>
                  <a:cubicBezTo>
                    <a:pt x="113380" y="72438"/>
                    <a:pt x="107008" y="86821"/>
                    <a:pt x="94254" y="97842"/>
                  </a:cubicBezTo>
                  <a:cubicBezTo>
                    <a:pt x="81500" y="108871"/>
                    <a:pt x="65555" y="114063"/>
                    <a:pt x="46429" y="113443"/>
                  </a:cubicBezTo>
                  <a:lnTo>
                    <a:pt x="22693" y="113443"/>
                  </a:lnTo>
                  <a:lnTo>
                    <a:pt x="22693" y="181090"/>
                  </a:lnTo>
                  <a:lnTo>
                    <a:pt x="-920" y="181090"/>
                  </a:lnTo>
                  <a:lnTo>
                    <a:pt x="-920" y="115"/>
                  </a:lnTo>
                  <a:close/>
                  <a:moveTo>
                    <a:pt x="22693" y="20679"/>
                  </a:moveTo>
                  <a:lnTo>
                    <a:pt x="22693" y="92879"/>
                  </a:lnTo>
                  <a:lnTo>
                    <a:pt x="44543" y="92879"/>
                  </a:lnTo>
                  <a:cubicBezTo>
                    <a:pt x="58944" y="92879"/>
                    <a:pt x="69889" y="89669"/>
                    <a:pt x="77366" y="83240"/>
                  </a:cubicBezTo>
                  <a:cubicBezTo>
                    <a:pt x="84843" y="76820"/>
                    <a:pt x="88586" y="67609"/>
                    <a:pt x="88586" y="55608"/>
                  </a:cubicBezTo>
                  <a:cubicBezTo>
                    <a:pt x="88586" y="32319"/>
                    <a:pt x="74652" y="20679"/>
                    <a:pt x="46781" y="20679"/>
                  </a:cubicBezTo>
                  <a:lnTo>
                    <a:pt x="22693" y="20679"/>
                  </a:lnTo>
                  <a:close/>
                </a:path>
              </a:pathLst>
            </a:custGeom>
            <a:grpFill/>
            <a:ln w="9525" cap="flat">
              <a:noFill/>
              <a:prstDash val="solid"/>
              <a:miter/>
            </a:ln>
          </p:spPr>
          <p:txBody>
            <a:bodyPr rtlCol="0" anchor="ctr">
              <a:noAutofit/>
            </a:bodyPr>
            <a:lstStyle/>
            <a:p>
              <a:endParaRPr lang="zh-CN" altLang="en-US"/>
            </a:p>
          </p:txBody>
        </p:sp>
        <p:sp>
          <p:nvSpPr>
            <p:cNvPr id="13" name="任意多边形: 形状 12">
              <a:extLst>
                <a:ext uri="{FF2B5EF4-FFF2-40B4-BE49-F238E27FC236}">
                  <a16:creationId xmlns:a16="http://schemas.microsoft.com/office/drawing/2014/main" id="{A7D5A5D1-012E-4970-B4BD-5C4841E562A4}"/>
                </a:ext>
              </a:extLst>
            </p:cNvPr>
            <p:cNvSpPr/>
            <p:nvPr/>
          </p:nvSpPr>
          <p:spPr>
            <a:xfrm>
              <a:off x="9550400" y="276225"/>
              <a:ext cx="95250" cy="180975"/>
            </a:xfrm>
            <a:custGeom>
              <a:avLst/>
              <a:gdLst>
                <a:gd name="connsiteX0" fmla="*/ -920 w 95250"/>
                <a:gd name="connsiteY0" fmla="*/ 115 h 180975"/>
                <a:gd name="connsiteX1" fmla="*/ 22416 w 95250"/>
                <a:gd name="connsiteY1" fmla="*/ 115 h 180975"/>
                <a:gd name="connsiteX2" fmla="*/ 22416 w 95250"/>
                <a:gd name="connsiteY2" fmla="*/ 160410 h 180975"/>
                <a:gd name="connsiteX3" fmla="*/ 94330 w 95250"/>
                <a:gd name="connsiteY3" fmla="*/ 160410 h 180975"/>
                <a:gd name="connsiteX4" fmla="*/ 94330 w 95250"/>
                <a:gd name="connsiteY4" fmla="*/ 181090 h 180975"/>
                <a:gd name="connsiteX5" fmla="*/ -920 w 95250"/>
                <a:gd name="connsiteY5" fmla="*/ 181090 h 180975"/>
                <a:gd name="connsiteX6" fmla="*/ -920 w 95250"/>
                <a:gd name="connsiteY6" fmla="*/ 115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180975">
                  <a:moveTo>
                    <a:pt x="-920" y="115"/>
                  </a:moveTo>
                  <a:lnTo>
                    <a:pt x="22416" y="115"/>
                  </a:lnTo>
                  <a:lnTo>
                    <a:pt x="22416" y="160410"/>
                  </a:lnTo>
                  <a:lnTo>
                    <a:pt x="94330" y="160410"/>
                  </a:lnTo>
                  <a:lnTo>
                    <a:pt x="94330" y="181090"/>
                  </a:lnTo>
                  <a:lnTo>
                    <a:pt x="-920" y="181090"/>
                  </a:lnTo>
                  <a:lnTo>
                    <a:pt x="-920" y="115"/>
                  </a:lnTo>
                  <a:close/>
                </a:path>
              </a:pathLst>
            </a:custGeom>
            <a:grpFill/>
            <a:ln w="9525" cap="flat">
              <a:noFill/>
              <a:prstDash val="solid"/>
              <a:miter/>
            </a:ln>
          </p:spPr>
          <p:txBody>
            <a:bodyPr rtlCol="0" anchor="ctr">
              <a:noAutofit/>
            </a:bodyPr>
            <a:lstStyle/>
            <a:p>
              <a:endParaRPr lang="zh-CN" altLang="en-US"/>
            </a:p>
          </p:txBody>
        </p:sp>
        <p:sp>
          <p:nvSpPr>
            <p:cNvPr id="14" name="任意多边形: 形状 13">
              <a:extLst>
                <a:ext uri="{FF2B5EF4-FFF2-40B4-BE49-F238E27FC236}">
                  <a16:creationId xmlns:a16="http://schemas.microsoft.com/office/drawing/2014/main" id="{4E5DC532-68DE-4B02-A36D-F9E6F2C9F84F}"/>
                </a:ext>
              </a:extLst>
            </p:cNvPr>
            <p:cNvSpPr/>
            <p:nvPr/>
          </p:nvSpPr>
          <p:spPr>
            <a:xfrm>
              <a:off x="9664700" y="276225"/>
              <a:ext cx="142875" cy="190500"/>
            </a:xfrm>
            <a:custGeom>
              <a:avLst/>
              <a:gdLst>
                <a:gd name="connsiteX0" fmla="*/ -920 w 142875"/>
                <a:gd name="connsiteY0" fmla="*/ 115 h 190500"/>
                <a:gd name="connsiteX1" fmla="*/ 23559 w 142875"/>
                <a:gd name="connsiteY1" fmla="*/ 115 h 190500"/>
                <a:gd name="connsiteX2" fmla="*/ 23559 w 142875"/>
                <a:gd name="connsiteY2" fmla="*/ 112843 h 190500"/>
                <a:gd name="connsiteX3" fmla="*/ 71280 w 142875"/>
                <a:gd name="connsiteY3" fmla="*/ 169086 h 190500"/>
                <a:gd name="connsiteX4" fmla="*/ 117476 w 142875"/>
                <a:gd name="connsiteY4" fmla="*/ 114653 h 190500"/>
                <a:gd name="connsiteX5" fmla="*/ 117476 w 142875"/>
                <a:gd name="connsiteY5" fmla="*/ 115 h 190500"/>
                <a:gd name="connsiteX6" fmla="*/ 141955 w 142875"/>
                <a:gd name="connsiteY6" fmla="*/ 115 h 190500"/>
                <a:gd name="connsiteX7" fmla="*/ 141955 w 142875"/>
                <a:gd name="connsiteY7" fmla="*/ 111148 h 190500"/>
                <a:gd name="connsiteX8" fmla="*/ 68994 w 142875"/>
                <a:gd name="connsiteY8" fmla="*/ 190615 h 190500"/>
                <a:gd name="connsiteX9" fmla="*/ -920 w 142875"/>
                <a:gd name="connsiteY9" fmla="*/ 113929 h 190500"/>
                <a:gd name="connsiteX10" fmla="*/ -920 w 142875"/>
                <a:gd name="connsiteY10" fmla="*/ 115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2875" h="190500">
                  <a:moveTo>
                    <a:pt x="-920" y="115"/>
                  </a:moveTo>
                  <a:lnTo>
                    <a:pt x="23559" y="115"/>
                  </a:lnTo>
                  <a:lnTo>
                    <a:pt x="23559" y="112843"/>
                  </a:lnTo>
                  <a:cubicBezTo>
                    <a:pt x="23559" y="150338"/>
                    <a:pt x="39466" y="169086"/>
                    <a:pt x="71280" y="169086"/>
                  </a:cubicBezTo>
                  <a:cubicBezTo>
                    <a:pt x="102046" y="169086"/>
                    <a:pt x="117476" y="150942"/>
                    <a:pt x="117476" y="114653"/>
                  </a:cubicBezTo>
                  <a:lnTo>
                    <a:pt x="117476" y="115"/>
                  </a:lnTo>
                  <a:lnTo>
                    <a:pt x="141955" y="115"/>
                  </a:lnTo>
                  <a:lnTo>
                    <a:pt x="141955" y="111148"/>
                  </a:lnTo>
                  <a:cubicBezTo>
                    <a:pt x="141955" y="164126"/>
                    <a:pt x="117666" y="190615"/>
                    <a:pt x="68994" y="190615"/>
                  </a:cubicBezTo>
                  <a:cubicBezTo>
                    <a:pt x="22416" y="190615"/>
                    <a:pt x="-920" y="165054"/>
                    <a:pt x="-920" y="113929"/>
                  </a:cubicBezTo>
                  <a:lnTo>
                    <a:pt x="-920" y="115"/>
                  </a:lnTo>
                  <a:close/>
                </a:path>
              </a:pathLst>
            </a:custGeom>
            <a:grpFill/>
            <a:ln w="9525" cap="flat">
              <a:noFill/>
              <a:prstDash val="solid"/>
              <a:miter/>
            </a:ln>
          </p:spPr>
          <p:txBody>
            <a:bodyPr rtlCol="0" anchor="ctr">
              <a:noAutofit/>
            </a:bodyPr>
            <a:lstStyle/>
            <a:p>
              <a:endParaRPr lang="zh-CN" altLang="en-US"/>
            </a:p>
          </p:txBody>
        </p:sp>
        <p:sp>
          <p:nvSpPr>
            <p:cNvPr id="15" name="任意多边形: 形状 14">
              <a:extLst>
                <a:ext uri="{FF2B5EF4-FFF2-40B4-BE49-F238E27FC236}">
                  <a16:creationId xmlns:a16="http://schemas.microsoft.com/office/drawing/2014/main" id="{4139BBE0-15B0-4358-A042-36B007B69CC8}"/>
                </a:ext>
              </a:extLst>
            </p:cNvPr>
            <p:cNvSpPr/>
            <p:nvPr/>
          </p:nvSpPr>
          <p:spPr>
            <a:xfrm>
              <a:off x="8759825" y="266700"/>
              <a:ext cx="1495425" cy="200025"/>
            </a:xfrm>
            <a:custGeom>
              <a:avLst/>
              <a:gdLst>
                <a:gd name="connsiteX0" fmla="*/ 1231520 w 1495425"/>
                <a:gd name="connsiteY0" fmla="*/ 178615 h 200025"/>
                <a:gd name="connsiteX1" fmla="*/ 1238950 w 1495425"/>
                <a:gd name="connsiteY1" fmla="*/ 181469 h 200025"/>
                <a:gd name="connsiteX2" fmla="*/ 1241902 w 1495425"/>
                <a:gd name="connsiteY2" fmla="*/ 188842 h 200025"/>
                <a:gd name="connsiteX3" fmla="*/ 1238950 w 1495425"/>
                <a:gd name="connsiteY3" fmla="*/ 196216 h 200025"/>
                <a:gd name="connsiteX4" fmla="*/ 1231520 w 1495425"/>
                <a:gd name="connsiteY4" fmla="*/ 199188 h 200025"/>
                <a:gd name="connsiteX5" fmla="*/ 1224376 w 1495425"/>
                <a:gd name="connsiteY5" fmla="*/ 196216 h 200025"/>
                <a:gd name="connsiteX6" fmla="*/ 1221518 w 1495425"/>
                <a:gd name="connsiteY6" fmla="*/ 188842 h 200025"/>
                <a:gd name="connsiteX7" fmla="*/ 1224376 w 1495425"/>
                <a:gd name="connsiteY7" fmla="*/ 181469 h 200025"/>
                <a:gd name="connsiteX8" fmla="*/ 1231520 w 1495425"/>
                <a:gd name="connsiteY8" fmla="*/ 178615 h 200025"/>
                <a:gd name="connsiteX9" fmla="*/ 560884 w 1495425"/>
                <a:gd name="connsiteY9" fmla="*/ 73010 h 200025"/>
                <a:gd name="connsiteX10" fmla="*/ 530756 w 1495425"/>
                <a:gd name="connsiteY10" fmla="*/ 85383 h 200025"/>
                <a:gd name="connsiteX11" fmla="*/ 516050 w 1495425"/>
                <a:gd name="connsiteY11" fmla="*/ 120940 h 200025"/>
                <a:gd name="connsiteX12" fmla="*/ 599060 w 1495425"/>
                <a:gd name="connsiteY12" fmla="*/ 120940 h 200025"/>
                <a:gd name="connsiteX13" fmla="*/ 588316 w 1495425"/>
                <a:gd name="connsiteY13" fmla="*/ 85564 h 200025"/>
                <a:gd name="connsiteX14" fmla="*/ 560884 w 1495425"/>
                <a:gd name="connsiteY14" fmla="*/ 73010 h 200025"/>
                <a:gd name="connsiteX15" fmla="*/ 345142 w 1495425"/>
                <a:gd name="connsiteY15" fmla="*/ 65399 h 200025"/>
                <a:gd name="connsiteX16" fmla="*/ 356696 w 1495425"/>
                <a:gd name="connsiteY16" fmla="*/ 65399 h 200025"/>
                <a:gd name="connsiteX17" fmla="*/ 356696 w 1495425"/>
                <a:gd name="connsiteY17" fmla="*/ 196929 h 200025"/>
                <a:gd name="connsiteX18" fmla="*/ 345142 w 1495425"/>
                <a:gd name="connsiteY18" fmla="*/ 196929 h 200025"/>
                <a:gd name="connsiteX19" fmla="*/ 1451452 w 1495425"/>
                <a:gd name="connsiteY19" fmla="*/ 62189 h 200025"/>
                <a:gd name="connsiteX20" fmla="*/ 1483456 w 1495425"/>
                <a:gd name="connsiteY20" fmla="*/ 76401 h 200025"/>
                <a:gd name="connsiteX21" fmla="*/ 1494505 w 1495425"/>
                <a:gd name="connsiteY21" fmla="*/ 116892 h 200025"/>
                <a:gd name="connsiteX22" fmla="*/ 1494505 w 1495425"/>
                <a:gd name="connsiteY22" fmla="*/ 196929 h 200025"/>
                <a:gd name="connsiteX23" fmla="*/ 1482980 w 1495425"/>
                <a:gd name="connsiteY23" fmla="*/ 196929 h 200025"/>
                <a:gd name="connsiteX24" fmla="*/ 1482980 w 1495425"/>
                <a:gd name="connsiteY24" fmla="*/ 120340 h 200025"/>
                <a:gd name="connsiteX25" fmla="*/ 1449452 w 1495425"/>
                <a:gd name="connsiteY25" fmla="*/ 73010 h 200025"/>
                <a:gd name="connsiteX26" fmla="*/ 1418686 w 1495425"/>
                <a:gd name="connsiteY26" fmla="*/ 86926 h 200025"/>
                <a:gd name="connsiteX27" fmla="*/ 1406685 w 1495425"/>
                <a:gd name="connsiteY27" fmla="*/ 121416 h 200025"/>
                <a:gd name="connsiteX28" fmla="*/ 1406685 w 1495425"/>
                <a:gd name="connsiteY28" fmla="*/ 196929 h 200025"/>
                <a:gd name="connsiteX29" fmla="*/ 1395159 w 1495425"/>
                <a:gd name="connsiteY29" fmla="*/ 196929 h 200025"/>
                <a:gd name="connsiteX30" fmla="*/ 1395159 w 1495425"/>
                <a:gd name="connsiteY30" fmla="*/ 65399 h 200025"/>
                <a:gd name="connsiteX31" fmla="*/ 1406685 w 1495425"/>
                <a:gd name="connsiteY31" fmla="*/ 65399 h 200025"/>
                <a:gd name="connsiteX32" fmla="*/ 1406685 w 1495425"/>
                <a:gd name="connsiteY32" fmla="*/ 89307 h 200025"/>
                <a:gd name="connsiteX33" fmla="*/ 1407256 w 1495425"/>
                <a:gd name="connsiteY33" fmla="*/ 89307 h 200025"/>
                <a:gd name="connsiteX34" fmla="*/ 1451452 w 1495425"/>
                <a:gd name="connsiteY34" fmla="*/ 62189 h 200025"/>
                <a:gd name="connsiteX35" fmla="*/ 1336295 w 1495425"/>
                <a:gd name="connsiteY35" fmla="*/ 62189 h 200025"/>
                <a:gd name="connsiteX36" fmla="*/ 1364870 w 1495425"/>
                <a:gd name="connsiteY36" fmla="*/ 68371 h 200025"/>
                <a:gd name="connsiteX37" fmla="*/ 1364870 w 1495425"/>
                <a:gd name="connsiteY37" fmla="*/ 81697 h 200025"/>
                <a:gd name="connsiteX38" fmla="*/ 1334485 w 1495425"/>
                <a:gd name="connsiteY38" fmla="*/ 73010 h 200025"/>
                <a:gd name="connsiteX39" fmla="*/ 1297718 w 1495425"/>
                <a:gd name="connsiteY39" fmla="*/ 89660 h 200025"/>
                <a:gd name="connsiteX40" fmla="*/ 1283621 w 1495425"/>
                <a:gd name="connsiteY40" fmla="*/ 132713 h 200025"/>
                <a:gd name="connsiteX41" fmla="*/ 1296480 w 1495425"/>
                <a:gd name="connsiteY41" fmla="*/ 173799 h 200025"/>
                <a:gd name="connsiteX42" fmla="*/ 1330676 w 1495425"/>
                <a:gd name="connsiteY42" fmla="*/ 189318 h 200025"/>
                <a:gd name="connsiteX43" fmla="*/ 1364393 w 1495425"/>
                <a:gd name="connsiteY43" fmla="*/ 178853 h 200025"/>
                <a:gd name="connsiteX44" fmla="*/ 1364393 w 1495425"/>
                <a:gd name="connsiteY44" fmla="*/ 191102 h 200025"/>
                <a:gd name="connsiteX45" fmla="*/ 1330103 w 1495425"/>
                <a:gd name="connsiteY45" fmla="*/ 200140 h 200025"/>
                <a:gd name="connsiteX46" fmla="*/ 1287622 w 1495425"/>
                <a:gd name="connsiteY46" fmla="*/ 181707 h 200025"/>
                <a:gd name="connsiteX47" fmla="*/ 1271429 w 1495425"/>
                <a:gd name="connsiteY47" fmla="*/ 133427 h 200025"/>
                <a:gd name="connsiteX48" fmla="*/ 1289622 w 1495425"/>
                <a:gd name="connsiteY48" fmla="*/ 82173 h 200025"/>
                <a:gd name="connsiteX49" fmla="*/ 1336295 w 1495425"/>
                <a:gd name="connsiteY49" fmla="*/ 62189 h 200025"/>
                <a:gd name="connsiteX50" fmla="*/ 561350 w 1495425"/>
                <a:gd name="connsiteY50" fmla="*/ 62189 h 200025"/>
                <a:gd name="connsiteX51" fmla="*/ 598298 w 1495425"/>
                <a:gd name="connsiteY51" fmla="*/ 79439 h 200025"/>
                <a:gd name="connsiteX52" fmla="*/ 611204 w 1495425"/>
                <a:gd name="connsiteY52" fmla="*/ 126407 h 200025"/>
                <a:gd name="connsiteX53" fmla="*/ 611204 w 1495425"/>
                <a:gd name="connsiteY53" fmla="*/ 131646 h 200025"/>
                <a:gd name="connsiteX54" fmla="*/ 515583 w 1495425"/>
                <a:gd name="connsiteY54" fmla="*/ 131646 h 200025"/>
                <a:gd name="connsiteX55" fmla="*/ 527841 w 1495425"/>
                <a:gd name="connsiteY55" fmla="*/ 174037 h 200025"/>
                <a:gd name="connsiteX56" fmla="*/ 561579 w 1495425"/>
                <a:gd name="connsiteY56" fmla="*/ 189318 h 200025"/>
                <a:gd name="connsiteX57" fmla="*/ 603965 w 1495425"/>
                <a:gd name="connsiteY57" fmla="*/ 173026 h 200025"/>
                <a:gd name="connsiteX58" fmla="*/ 603965 w 1495425"/>
                <a:gd name="connsiteY58" fmla="*/ 185632 h 200025"/>
                <a:gd name="connsiteX59" fmla="*/ 559245 w 1495425"/>
                <a:gd name="connsiteY59" fmla="*/ 200140 h 200025"/>
                <a:gd name="connsiteX60" fmla="*/ 518849 w 1495425"/>
                <a:gd name="connsiteY60" fmla="*/ 181885 h 200025"/>
                <a:gd name="connsiteX61" fmla="*/ 503438 w 1495425"/>
                <a:gd name="connsiteY61" fmla="*/ 130455 h 200025"/>
                <a:gd name="connsiteX62" fmla="*/ 519555 w 1495425"/>
                <a:gd name="connsiteY62" fmla="*/ 81935 h 200025"/>
                <a:gd name="connsiteX63" fmla="*/ 561350 w 1495425"/>
                <a:gd name="connsiteY63" fmla="*/ 62189 h 200025"/>
                <a:gd name="connsiteX64" fmla="*/ 453880 w 1495425"/>
                <a:gd name="connsiteY64" fmla="*/ 62189 h 200025"/>
                <a:gd name="connsiteX65" fmla="*/ 482483 w 1495425"/>
                <a:gd name="connsiteY65" fmla="*/ 68371 h 200025"/>
                <a:gd name="connsiteX66" fmla="*/ 482483 w 1495425"/>
                <a:gd name="connsiteY66" fmla="*/ 81697 h 200025"/>
                <a:gd name="connsiteX67" fmla="*/ 452127 w 1495425"/>
                <a:gd name="connsiteY67" fmla="*/ 73010 h 200025"/>
                <a:gd name="connsiteX68" fmla="*/ 415351 w 1495425"/>
                <a:gd name="connsiteY68" fmla="*/ 89660 h 200025"/>
                <a:gd name="connsiteX69" fmla="*/ 401225 w 1495425"/>
                <a:gd name="connsiteY69" fmla="*/ 132713 h 200025"/>
                <a:gd name="connsiteX70" fmla="*/ 414122 w 1495425"/>
                <a:gd name="connsiteY70" fmla="*/ 173799 h 200025"/>
                <a:gd name="connsiteX71" fmla="*/ 448279 w 1495425"/>
                <a:gd name="connsiteY71" fmla="*/ 189318 h 200025"/>
                <a:gd name="connsiteX72" fmla="*/ 482017 w 1495425"/>
                <a:gd name="connsiteY72" fmla="*/ 178853 h 200025"/>
                <a:gd name="connsiteX73" fmla="*/ 482017 w 1495425"/>
                <a:gd name="connsiteY73" fmla="*/ 191102 h 200025"/>
                <a:gd name="connsiteX74" fmla="*/ 447689 w 1495425"/>
                <a:gd name="connsiteY74" fmla="*/ 200140 h 200025"/>
                <a:gd name="connsiteX75" fmla="*/ 405255 w 1495425"/>
                <a:gd name="connsiteY75" fmla="*/ 181707 h 200025"/>
                <a:gd name="connsiteX76" fmla="*/ 389081 w 1495425"/>
                <a:gd name="connsiteY76" fmla="*/ 133427 h 200025"/>
                <a:gd name="connsiteX77" fmla="*/ 407236 w 1495425"/>
                <a:gd name="connsiteY77" fmla="*/ 82173 h 200025"/>
                <a:gd name="connsiteX78" fmla="*/ 453880 w 1495425"/>
                <a:gd name="connsiteY78" fmla="*/ 62189 h 200025"/>
                <a:gd name="connsiteX79" fmla="*/ 84195 w 1495425"/>
                <a:gd name="connsiteY79" fmla="*/ 21280 h 200025"/>
                <a:gd name="connsiteX80" fmla="*/ 32294 w 1495425"/>
                <a:gd name="connsiteY80" fmla="*/ 44530 h 200025"/>
                <a:gd name="connsiteX81" fmla="*/ 11920 w 1495425"/>
                <a:gd name="connsiteY81" fmla="*/ 105357 h 200025"/>
                <a:gd name="connsiteX82" fmla="*/ 31189 w 1495425"/>
                <a:gd name="connsiteY82" fmla="*/ 165950 h 200025"/>
                <a:gd name="connsiteX83" fmla="*/ 82671 w 1495425"/>
                <a:gd name="connsiteY83" fmla="*/ 188486 h 200025"/>
                <a:gd name="connsiteX84" fmla="*/ 135735 w 1495425"/>
                <a:gd name="connsiteY84" fmla="*/ 166188 h 200025"/>
                <a:gd name="connsiteX85" fmla="*/ 155300 w 1495425"/>
                <a:gd name="connsiteY85" fmla="*/ 104052 h 200025"/>
                <a:gd name="connsiteX86" fmla="*/ 136202 w 1495425"/>
                <a:gd name="connsiteY86" fmla="*/ 43168 h 200025"/>
                <a:gd name="connsiteX87" fmla="*/ 84195 w 1495425"/>
                <a:gd name="connsiteY87" fmla="*/ 21280 h 200025"/>
                <a:gd name="connsiteX88" fmla="*/ 350857 w 1495425"/>
                <a:gd name="connsiteY88" fmla="*/ 12717 h 200025"/>
                <a:gd name="connsiteX89" fmla="*/ 357696 w 1495425"/>
                <a:gd name="connsiteY89" fmla="*/ 15279 h 200025"/>
                <a:gd name="connsiteX90" fmla="*/ 360668 w 1495425"/>
                <a:gd name="connsiteY90" fmla="*/ 22232 h 200025"/>
                <a:gd name="connsiteX91" fmla="*/ 357753 w 1495425"/>
                <a:gd name="connsiteY91" fmla="*/ 29309 h 200025"/>
                <a:gd name="connsiteX92" fmla="*/ 350857 w 1495425"/>
                <a:gd name="connsiteY92" fmla="*/ 32224 h 200025"/>
                <a:gd name="connsiteX93" fmla="*/ 344152 w 1495425"/>
                <a:gd name="connsiteY93" fmla="*/ 29433 h 200025"/>
                <a:gd name="connsiteX94" fmla="*/ 341285 w 1495425"/>
                <a:gd name="connsiteY94" fmla="*/ 22232 h 200025"/>
                <a:gd name="connsiteX95" fmla="*/ 344209 w 1495425"/>
                <a:gd name="connsiteY95" fmla="*/ 15393 h 200025"/>
                <a:gd name="connsiteX96" fmla="*/ 350857 w 1495425"/>
                <a:gd name="connsiteY96" fmla="*/ 12717 h 200025"/>
                <a:gd name="connsiteX97" fmla="*/ 86291 w 1495425"/>
                <a:gd name="connsiteY97" fmla="*/ 9630 h 200025"/>
                <a:gd name="connsiteX98" fmla="*/ 145489 w 1495425"/>
                <a:gd name="connsiteY98" fmla="*/ 35138 h 200025"/>
                <a:gd name="connsiteX99" fmla="*/ 168139 w 1495425"/>
                <a:gd name="connsiteY99" fmla="*/ 102032 h 200025"/>
                <a:gd name="connsiteX100" fmla="*/ 144965 w 1495425"/>
                <a:gd name="connsiteY100" fmla="*/ 173918 h 200025"/>
                <a:gd name="connsiteX101" fmla="*/ 82910 w 1495425"/>
                <a:gd name="connsiteY101" fmla="*/ 200140 h 200025"/>
                <a:gd name="connsiteX102" fmla="*/ 21845 w 1495425"/>
                <a:gd name="connsiteY102" fmla="*/ 174215 h 200025"/>
                <a:gd name="connsiteX103" fmla="*/ -920 w 1495425"/>
                <a:gd name="connsiteY103" fmla="*/ 106785 h 200025"/>
                <a:gd name="connsiteX104" fmla="*/ 22436 w 1495425"/>
                <a:gd name="connsiteY104" fmla="*/ 36148 h 200025"/>
                <a:gd name="connsiteX105" fmla="*/ 86291 w 1495425"/>
                <a:gd name="connsiteY105" fmla="*/ 9630 h 200025"/>
                <a:gd name="connsiteX106" fmla="*/ 316520 w 1495425"/>
                <a:gd name="connsiteY106" fmla="*/ 115 h 200025"/>
                <a:gd name="connsiteX107" fmla="*/ 330178 w 1495425"/>
                <a:gd name="connsiteY107" fmla="*/ 2611 h 200025"/>
                <a:gd name="connsiteX108" fmla="*/ 330178 w 1495425"/>
                <a:gd name="connsiteY108" fmla="*/ 14622 h 200025"/>
                <a:gd name="connsiteX109" fmla="*/ 316053 w 1495425"/>
                <a:gd name="connsiteY109" fmla="*/ 10935 h 200025"/>
                <a:gd name="connsiteX110" fmla="*/ 292231 w 1495425"/>
                <a:gd name="connsiteY110" fmla="*/ 43520 h 200025"/>
                <a:gd name="connsiteX111" fmla="*/ 292231 w 1495425"/>
                <a:gd name="connsiteY111" fmla="*/ 65399 h 200025"/>
                <a:gd name="connsiteX112" fmla="*/ 326445 w 1495425"/>
                <a:gd name="connsiteY112" fmla="*/ 65399 h 200025"/>
                <a:gd name="connsiteX113" fmla="*/ 326445 w 1495425"/>
                <a:gd name="connsiteY113" fmla="*/ 76220 h 200025"/>
                <a:gd name="connsiteX114" fmla="*/ 292231 w 1495425"/>
                <a:gd name="connsiteY114" fmla="*/ 76220 h 200025"/>
                <a:gd name="connsiteX115" fmla="*/ 292231 w 1495425"/>
                <a:gd name="connsiteY115" fmla="*/ 196929 h 200025"/>
                <a:gd name="connsiteX116" fmla="*/ 280677 w 1495425"/>
                <a:gd name="connsiteY116" fmla="*/ 196929 h 200025"/>
                <a:gd name="connsiteX117" fmla="*/ 280677 w 1495425"/>
                <a:gd name="connsiteY117" fmla="*/ 76220 h 200025"/>
                <a:gd name="connsiteX118" fmla="*/ 257436 w 1495425"/>
                <a:gd name="connsiteY118" fmla="*/ 76220 h 200025"/>
                <a:gd name="connsiteX119" fmla="*/ 257436 w 1495425"/>
                <a:gd name="connsiteY119" fmla="*/ 65399 h 200025"/>
                <a:gd name="connsiteX120" fmla="*/ 280677 w 1495425"/>
                <a:gd name="connsiteY120" fmla="*/ 65399 h 200025"/>
                <a:gd name="connsiteX121" fmla="*/ 280677 w 1495425"/>
                <a:gd name="connsiteY121" fmla="*/ 42568 h 200025"/>
                <a:gd name="connsiteX122" fmla="*/ 290945 w 1495425"/>
                <a:gd name="connsiteY122" fmla="*/ 10935 h 200025"/>
                <a:gd name="connsiteX123" fmla="*/ 316520 w 1495425"/>
                <a:gd name="connsiteY123" fmla="*/ 115 h 200025"/>
                <a:gd name="connsiteX124" fmla="*/ 245044 w 1495425"/>
                <a:gd name="connsiteY124" fmla="*/ 115 h 200025"/>
                <a:gd name="connsiteX125" fmla="*/ 258703 w 1495425"/>
                <a:gd name="connsiteY125" fmla="*/ 2611 h 200025"/>
                <a:gd name="connsiteX126" fmla="*/ 258703 w 1495425"/>
                <a:gd name="connsiteY126" fmla="*/ 14622 h 200025"/>
                <a:gd name="connsiteX127" fmla="*/ 244577 w 1495425"/>
                <a:gd name="connsiteY127" fmla="*/ 10935 h 200025"/>
                <a:gd name="connsiteX128" fmla="*/ 220755 w 1495425"/>
                <a:gd name="connsiteY128" fmla="*/ 43520 h 200025"/>
                <a:gd name="connsiteX129" fmla="*/ 220755 w 1495425"/>
                <a:gd name="connsiteY129" fmla="*/ 65399 h 200025"/>
                <a:gd name="connsiteX130" fmla="*/ 254969 w 1495425"/>
                <a:gd name="connsiteY130" fmla="*/ 65399 h 200025"/>
                <a:gd name="connsiteX131" fmla="*/ 254969 w 1495425"/>
                <a:gd name="connsiteY131" fmla="*/ 76220 h 200025"/>
                <a:gd name="connsiteX132" fmla="*/ 220755 w 1495425"/>
                <a:gd name="connsiteY132" fmla="*/ 76220 h 200025"/>
                <a:gd name="connsiteX133" fmla="*/ 220755 w 1495425"/>
                <a:gd name="connsiteY133" fmla="*/ 196929 h 200025"/>
                <a:gd name="connsiteX134" fmla="*/ 209201 w 1495425"/>
                <a:gd name="connsiteY134" fmla="*/ 196929 h 200025"/>
                <a:gd name="connsiteX135" fmla="*/ 209201 w 1495425"/>
                <a:gd name="connsiteY135" fmla="*/ 76220 h 200025"/>
                <a:gd name="connsiteX136" fmla="*/ 185970 w 1495425"/>
                <a:gd name="connsiteY136" fmla="*/ 76220 h 200025"/>
                <a:gd name="connsiteX137" fmla="*/ 185970 w 1495425"/>
                <a:gd name="connsiteY137" fmla="*/ 65399 h 200025"/>
                <a:gd name="connsiteX138" fmla="*/ 209201 w 1495425"/>
                <a:gd name="connsiteY138" fmla="*/ 65399 h 200025"/>
                <a:gd name="connsiteX139" fmla="*/ 209201 w 1495425"/>
                <a:gd name="connsiteY139" fmla="*/ 42568 h 200025"/>
                <a:gd name="connsiteX140" fmla="*/ 219469 w 1495425"/>
                <a:gd name="connsiteY140" fmla="*/ 10935 h 200025"/>
                <a:gd name="connsiteX141" fmla="*/ 245044 w 1495425"/>
                <a:gd name="connsiteY141" fmla="*/ 115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1495425" h="200025">
                  <a:moveTo>
                    <a:pt x="1231520" y="178615"/>
                  </a:moveTo>
                  <a:cubicBezTo>
                    <a:pt x="1234472" y="178615"/>
                    <a:pt x="1236853" y="179567"/>
                    <a:pt x="1238950" y="181469"/>
                  </a:cubicBezTo>
                  <a:cubicBezTo>
                    <a:pt x="1240950" y="183372"/>
                    <a:pt x="1241902" y="185830"/>
                    <a:pt x="1241902" y="188842"/>
                  </a:cubicBezTo>
                  <a:cubicBezTo>
                    <a:pt x="1241902" y="191776"/>
                    <a:pt x="1240950" y="194234"/>
                    <a:pt x="1238950" y="196216"/>
                  </a:cubicBezTo>
                  <a:cubicBezTo>
                    <a:pt x="1236853" y="198198"/>
                    <a:pt x="1234472" y="199188"/>
                    <a:pt x="1231520" y="199188"/>
                  </a:cubicBezTo>
                  <a:cubicBezTo>
                    <a:pt x="1228662" y="199188"/>
                    <a:pt x="1226281" y="198198"/>
                    <a:pt x="1224376" y="196216"/>
                  </a:cubicBezTo>
                  <a:cubicBezTo>
                    <a:pt x="1222471" y="194234"/>
                    <a:pt x="1221518" y="191776"/>
                    <a:pt x="1221518" y="188842"/>
                  </a:cubicBezTo>
                  <a:cubicBezTo>
                    <a:pt x="1221518" y="185830"/>
                    <a:pt x="1222471" y="183372"/>
                    <a:pt x="1224376" y="181469"/>
                  </a:cubicBezTo>
                  <a:cubicBezTo>
                    <a:pt x="1226281" y="179567"/>
                    <a:pt x="1228662" y="178615"/>
                    <a:pt x="1231520" y="178615"/>
                  </a:cubicBezTo>
                  <a:close/>
                  <a:moveTo>
                    <a:pt x="560884" y="73010"/>
                  </a:moveTo>
                  <a:cubicBezTo>
                    <a:pt x="548739" y="73010"/>
                    <a:pt x="538700" y="77134"/>
                    <a:pt x="530756" y="85383"/>
                  </a:cubicBezTo>
                  <a:cubicBezTo>
                    <a:pt x="522822" y="93622"/>
                    <a:pt x="517916" y="105481"/>
                    <a:pt x="516050" y="120940"/>
                  </a:cubicBezTo>
                  <a:lnTo>
                    <a:pt x="599060" y="120940"/>
                  </a:lnTo>
                  <a:cubicBezTo>
                    <a:pt x="598517" y="105719"/>
                    <a:pt x="594936" y="93927"/>
                    <a:pt x="588316" y="85564"/>
                  </a:cubicBezTo>
                  <a:cubicBezTo>
                    <a:pt x="581706" y="77191"/>
                    <a:pt x="572551" y="73010"/>
                    <a:pt x="560884" y="73010"/>
                  </a:cubicBezTo>
                  <a:close/>
                  <a:moveTo>
                    <a:pt x="345142" y="65399"/>
                  </a:moveTo>
                  <a:lnTo>
                    <a:pt x="356696" y="65399"/>
                  </a:lnTo>
                  <a:lnTo>
                    <a:pt x="356696" y="196929"/>
                  </a:lnTo>
                  <a:lnTo>
                    <a:pt x="345142" y="196929"/>
                  </a:lnTo>
                  <a:close/>
                  <a:moveTo>
                    <a:pt x="1451452" y="62189"/>
                  </a:moveTo>
                  <a:cubicBezTo>
                    <a:pt x="1465358" y="62189"/>
                    <a:pt x="1476027" y="66933"/>
                    <a:pt x="1483456" y="76401"/>
                  </a:cubicBezTo>
                  <a:cubicBezTo>
                    <a:pt x="1490790" y="85878"/>
                    <a:pt x="1494505" y="99375"/>
                    <a:pt x="1494505" y="116892"/>
                  </a:cubicBezTo>
                  <a:lnTo>
                    <a:pt x="1494505" y="196929"/>
                  </a:lnTo>
                  <a:lnTo>
                    <a:pt x="1482980" y="196929"/>
                  </a:lnTo>
                  <a:lnTo>
                    <a:pt x="1482980" y="120340"/>
                  </a:lnTo>
                  <a:cubicBezTo>
                    <a:pt x="1482980" y="88793"/>
                    <a:pt x="1471740" y="73010"/>
                    <a:pt x="1449452" y="73010"/>
                  </a:cubicBezTo>
                  <a:cubicBezTo>
                    <a:pt x="1436974" y="73010"/>
                    <a:pt x="1426782" y="77648"/>
                    <a:pt x="1418686" y="86926"/>
                  </a:cubicBezTo>
                  <a:cubicBezTo>
                    <a:pt x="1410685" y="96203"/>
                    <a:pt x="1406685" y="107700"/>
                    <a:pt x="1406685" y="121416"/>
                  </a:cubicBezTo>
                  <a:lnTo>
                    <a:pt x="1406685" y="196929"/>
                  </a:lnTo>
                  <a:lnTo>
                    <a:pt x="1395159" y="196929"/>
                  </a:lnTo>
                  <a:lnTo>
                    <a:pt x="1395159" y="65399"/>
                  </a:lnTo>
                  <a:lnTo>
                    <a:pt x="1406685" y="65399"/>
                  </a:lnTo>
                  <a:lnTo>
                    <a:pt x="1406685" y="89307"/>
                  </a:lnTo>
                  <a:lnTo>
                    <a:pt x="1407256" y="89307"/>
                  </a:lnTo>
                  <a:cubicBezTo>
                    <a:pt x="1416685" y="71229"/>
                    <a:pt x="1431450" y="62189"/>
                    <a:pt x="1451452" y="62189"/>
                  </a:cubicBezTo>
                  <a:close/>
                  <a:moveTo>
                    <a:pt x="1336295" y="62189"/>
                  </a:moveTo>
                  <a:cubicBezTo>
                    <a:pt x="1346106" y="62189"/>
                    <a:pt x="1355631" y="64256"/>
                    <a:pt x="1364870" y="68371"/>
                  </a:cubicBezTo>
                  <a:lnTo>
                    <a:pt x="1364870" y="81697"/>
                  </a:lnTo>
                  <a:cubicBezTo>
                    <a:pt x="1355631" y="75905"/>
                    <a:pt x="1345534" y="73010"/>
                    <a:pt x="1334485" y="73010"/>
                  </a:cubicBezTo>
                  <a:cubicBezTo>
                    <a:pt x="1319436" y="73010"/>
                    <a:pt x="1307148" y="78563"/>
                    <a:pt x="1297718" y="89660"/>
                  </a:cubicBezTo>
                  <a:cubicBezTo>
                    <a:pt x="1288289" y="100766"/>
                    <a:pt x="1283621" y="115110"/>
                    <a:pt x="1283621" y="132713"/>
                  </a:cubicBezTo>
                  <a:cubicBezTo>
                    <a:pt x="1283621" y="149757"/>
                    <a:pt x="1287908" y="163453"/>
                    <a:pt x="1296480" y="173799"/>
                  </a:cubicBezTo>
                  <a:cubicBezTo>
                    <a:pt x="1305053" y="184146"/>
                    <a:pt x="1316483" y="189318"/>
                    <a:pt x="1330676" y="189318"/>
                  </a:cubicBezTo>
                  <a:cubicBezTo>
                    <a:pt x="1343534" y="189318"/>
                    <a:pt x="1354773" y="185830"/>
                    <a:pt x="1364393" y="178853"/>
                  </a:cubicBezTo>
                  <a:lnTo>
                    <a:pt x="1364393" y="191102"/>
                  </a:lnTo>
                  <a:cubicBezTo>
                    <a:pt x="1354773" y="197127"/>
                    <a:pt x="1343343" y="200140"/>
                    <a:pt x="1330103" y="200140"/>
                  </a:cubicBezTo>
                  <a:cubicBezTo>
                    <a:pt x="1312578" y="200140"/>
                    <a:pt x="1298386" y="193995"/>
                    <a:pt x="1287622" y="181707"/>
                  </a:cubicBezTo>
                  <a:cubicBezTo>
                    <a:pt x="1276859" y="169419"/>
                    <a:pt x="1271429" y="153325"/>
                    <a:pt x="1271429" y="133427"/>
                  </a:cubicBezTo>
                  <a:cubicBezTo>
                    <a:pt x="1271429" y="112577"/>
                    <a:pt x="1277525" y="95489"/>
                    <a:pt x="1289622" y="82173"/>
                  </a:cubicBezTo>
                  <a:cubicBezTo>
                    <a:pt x="1301719" y="68847"/>
                    <a:pt x="1317245" y="62189"/>
                    <a:pt x="1336295" y="62189"/>
                  </a:cubicBezTo>
                  <a:close/>
                  <a:moveTo>
                    <a:pt x="561350" y="62189"/>
                  </a:moveTo>
                  <a:cubicBezTo>
                    <a:pt x="577381" y="62189"/>
                    <a:pt x="589697" y="67943"/>
                    <a:pt x="598298" y="79439"/>
                  </a:cubicBezTo>
                  <a:cubicBezTo>
                    <a:pt x="606899" y="90926"/>
                    <a:pt x="611204" y="106585"/>
                    <a:pt x="611204" y="126407"/>
                  </a:cubicBezTo>
                  <a:lnTo>
                    <a:pt x="611204" y="131646"/>
                  </a:lnTo>
                  <a:lnTo>
                    <a:pt x="515583" y="131646"/>
                  </a:lnTo>
                  <a:cubicBezTo>
                    <a:pt x="515583" y="149718"/>
                    <a:pt x="519669" y="163849"/>
                    <a:pt x="527841" y="174037"/>
                  </a:cubicBezTo>
                  <a:cubicBezTo>
                    <a:pt x="536014" y="184225"/>
                    <a:pt x="547263" y="189318"/>
                    <a:pt x="561579" y="189318"/>
                  </a:cubicBezTo>
                  <a:cubicBezTo>
                    <a:pt x="576057" y="189318"/>
                    <a:pt x="590182" y="183888"/>
                    <a:pt x="603965" y="173026"/>
                  </a:cubicBezTo>
                  <a:lnTo>
                    <a:pt x="603965" y="185632"/>
                  </a:lnTo>
                  <a:cubicBezTo>
                    <a:pt x="590573" y="195304"/>
                    <a:pt x="575666" y="200140"/>
                    <a:pt x="559245" y="200140"/>
                  </a:cubicBezTo>
                  <a:cubicBezTo>
                    <a:pt x="542586" y="200140"/>
                    <a:pt x="529127" y="194055"/>
                    <a:pt x="518849" y="181885"/>
                  </a:cubicBezTo>
                  <a:cubicBezTo>
                    <a:pt x="508572" y="169716"/>
                    <a:pt x="503438" y="152571"/>
                    <a:pt x="503438" y="130455"/>
                  </a:cubicBezTo>
                  <a:cubicBezTo>
                    <a:pt x="503438" y="111262"/>
                    <a:pt x="508811" y="95089"/>
                    <a:pt x="519555" y="81935"/>
                  </a:cubicBezTo>
                  <a:cubicBezTo>
                    <a:pt x="530289" y="68771"/>
                    <a:pt x="544224" y="62189"/>
                    <a:pt x="561350" y="62189"/>
                  </a:cubicBezTo>
                  <a:close/>
                  <a:moveTo>
                    <a:pt x="453880" y="62189"/>
                  </a:moveTo>
                  <a:cubicBezTo>
                    <a:pt x="463767" y="62189"/>
                    <a:pt x="473301" y="64256"/>
                    <a:pt x="482483" y="68371"/>
                  </a:cubicBezTo>
                  <a:lnTo>
                    <a:pt x="482483" y="81697"/>
                  </a:lnTo>
                  <a:cubicBezTo>
                    <a:pt x="473301" y="75905"/>
                    <a:pt x="463176" y="73010"/>
                    <a:pt x="452127" y="73010"/>
                  </a:cubicBezTo>
                  <a:cubicBezTo>
                    <a:pt x="437030" y="73010"/>
                    <a:pt x="424771" y="78563"/>
                    <a:pt x="415351" y="89660"/>
                  </a:cubicBezTo>
                  <a:cubicBezTo>
                    <a:pt x="405931" y="100766"/>
                    <a:pt x="401225" y="115110"/>
                    <a:pt x="401225" y="132713"/>
                  </a:cubicBezTo>
                  <a:cubicBezTo>
                    <a:pt x="401225" y="149757"/>
                    <a:pt x="405521" y="163453"/>
                    <a:pt x="414122" y="173799"/>
                  </a:cubicBezTo>
                  <a:cubicBezTo>
                    <a:pt x="422723" y="184146"/>
                    <a:pt x="434106" y="189318"/>
                    <a:pt x="448279" y="189318"/>
                  </a:cubicBezTo>
                  <a:cubicBezTo>
                    <a:pt x="461195" y="189318"/>
                    <a:pt x="472444" y="185830"/>
                    <a:pt x="482017" y="178853"/>
                  </a:cubicBezTo>
                  <a:lnTo>
                    <a:pt x="482017" y="191102"/>
                  </a:lnTo>
                  <a:cubicBezTo>
                    <a:pt x="472444" y="197127"/>
                    <a:pt x="461004" y="200140"/>
                    <a:pt x="447689" y="200140"/>
                  </a:cubicBezTo>
                  <a:cubicBezTo>
                    <a:pt x="430182" y="200140"/>
                    <a:pt x="416027" y="193995"/>
                    <a:pt x="405255" y="181707"/>
                  </a:cubicBezTo>
                  <a:cubicBezTo>
                    <a:pt x="394472" y="169419"/>
                    <a:pt x="389081" y="153325"/>
                    <a:pt x="389081" y="133427"/>
                  </a:cubicBezTo>
                  <a:cubicBezTo>
                    <a:pt x="389081" y="112577"/>
                    <a:pt x="395130" y="95489"/>
                    <a:pt x="407236" y="82173"/>
                  </a:cubicBezTo>
                  <a:cubicBezTo>
                    <a:pt x="419342" y="68847"/>
                    <a:pt x="434887" y="62189"/>
                    <a:pt x="453880" y="62189"/>
                  </a:cubicBezTo>
                  <a:close/>
                  <a:moveTo>
                    <a:pt x="84195" y="21280"/>
                  </a:moveTo>
                  <a:cubicBezTo>
                    <a:pt x="63174" y="21280"/>
                    <a:pt x="45877" y="29033"/>
                    <a:pt x="32294" y="44530"/>
                  </a:cubicBezTo>
                  <a:cubicBezTo>
                    <a:pt x="18711" y="60027"/>
                    <a:pt x="11920" y="80306"/>
                    <a:pt x="11920" y="105357"/>
                  </a:cubicBezTo>
                  <a:cubicBezTo>
                    <a:pt x="11920" y="130731"/>
                    <a:pt x="18349" y="150926"/>
                    <a:pt x="31189" y="165950"/>
                  </a:cubicBezTo>
                  <a:cubicBezTo>
                    <a:pt x="44028" y="180974"/>
                    <a:pt x="61192" y="188486"/>
                    <a:pt x="82671" y="188486"/>
                  </a:cubicBezTo>
                  <a:cubicBezTo>
                    <a:pt x="105017" y="188486"/>
                    <a:pt x="122705" y="181053"/>
                    <a:pt x="135735" y="166188"/>
                  </a:cubicBezTo>
                  <a:cubicBezTo>
                    <a:pt x="148775" y="151322"/>
                    <a:pt x="155300" y="130607"/>
                    <a:pt x="155300" y="104052"/>
                  </a:cubicBezTo>
                  <a:cubicBezTo>
                    <a:pt x="155300" y="78049"/>
                    <a:pt x="148937" y="57751"/>
                    <a:pt x="136202" y="43168"/>
                  </a:cubicBezTo>
                  <a:cubicBezTo>
                    <a:pt x="123476" y="28576"/>
                    <a:pt x="106141" y="21280"/>
                    <a:pt x="84195" y="21280"/>
                  </a:cubicBezTo>
                  <a:close/>
                  <a:moveTo>
                    <a:pt x="350857" y="12717"/>
                  </a:moveTo>
                  <a:cubicBezTo>
                    <a:pt x="353429" y="12717"/>
                    <a:pt x="355705" y="13574"/>
                    <a:pt x="357696" y="15279"/>
                  </a:cubicBezTo>
                  <a:cubicBezTo>
                    <a:pt x="359677" y="16984"/>
                    <a:pt x="360668" y="19298"/>
                    <a:pt x="360668" y="22232"/>
                  </a:cubicBezTo>
                  <a:cubicBezTo>
                    <a:pt x="360668" y="25013"/>
                    <a:pt x="359696" y="27366"/>
                    <a:pt x="357753" y="29309"/>
                  </a:cubicBezTo>
                  <a:cubicBezTo>
                    <a:pt x="355801" y="31252"/>
                    <a:pt x="353505" y="32224"/>
                    <a:pt x="350857" y="32224"/>
                  </a:cubicBezTo>
                  <a:cubicBezTo>
                    <a:pt x="348295" y="32224"/>
                    <a:pt x="346057" y="31290"/>
                    <a:pt x="344152" y="29433"/>
                  </a:cubicBezTo>
                  <a:cubicBezTo>
                    <a:pt x="342247" y="27566"/>
                    <a:pt x="341285" y="25166"/>
                    <a:pt x="341285" y="22232"/>
                  </a:cubicBezTo>
                  <a:cubicBezTo>
                    <a:pt x="341285" y="19460"/>
                    <a:pt x="342266" y="17184"/>
                    <a:pt x="344209" y="15393"/>
                  </a:cubicBezTo>
                  <a:cubicBezTo>
                    <a:pt x="346152" y="13612"/>
                    <a:pt x="348371" y="12717"/>
                    <a:pt x="350857" y="12717"/>
                  </a:cubicBezTo>
                  <a:close/>
                  <a:moveTo>
                    <a:pt x="86291" y="9630"/>
                  </a:moveTo>
                  <a:cubicBezTo>
                    <a:pt x="110656" y="9630"/>
                    <a:pt x="130392" y="18127"/>
                    <a:pt x="145489" y="35138"/>
                  </a:cubicBezTo>
                  <a:cubicBezTo>
                    <a:pt x="160586" y="52141"/>
                    <a:pt x="168139" y="74439"/>
                    <a:pt x="168139" y="102032"/>
                  </a:cubicBezTo>
                  <a:cubicBezTo>
                    <a:pt x="168139" y="132474"/>
                    <a:pt x="160414" y="156436"/>
                    <a:pt x="144965" y="173918"/>
                  </a:cubicBezTo>
                  <a:cubicBezTo>
                    <a:pt x="129515" y="191399"/>
                    <a:pt x="108827" y="200140"/>
                    <a:pt x="82910" y="200140"/>
                  </a:cubicBezTo>
                  <a:cubicBezTo>
                    <a:pt x="57382" y="200140"/>
                    <a:pt x="37028" y="191498"/>
                    <a:pt x="21845" y="174215"/>
                  </a:cubicBezTo>
                  <a:cubicBezTo>
                    <a:pt x="6671" y="156932"/>
                    <a:pt x="-920" y="134456"/>
                    <a:pt x="-920" y="106785"/>
                  </a:cubicBezTo>
                  <a:cubicBezTo>
                    <a:pt x="-920" y="77372"/>
                    <a:pt x="6862" y="53826"/>
                    <a:pt x="22436" y="36148"/>
                  </a:cubicBezTo>
                  <a:cubicBezTo>
                    <a:pt x="37999" y="18470"/>
                    <a:pt x="59287" y="9630"/>
                    <a:pt x="86291" y="9630"/>
                  </a:cubicBezTo>
                  <a:close/>
                  <a:moveTo>
                    <a:pt x="316520" y="115"/>
                  </a:moveTo>
                  <a:cubicBezTo>
                    <a:pt x="322044" y="115"/>
                    <a:pt x="326597" y="944"/>
                    <a:pt x="330178" y="2611"/>
                  </a:cubicBezTo>
                  <a:lnTo>
                    <a:pt x="330178" y="14622"/>
                  </a:lnTo>
                  <a:cubicBezTo>
                    <a:pt x="327064" y="12164"/>
                    <a:pt x="322359" y="10935"/>
                    <a:pt x="316053" y="10935"/>
                  </a:cubicBezTo>
                  <a:cubicBezTo>
                    <a:pt x="300175" y="10935"/>
                    <a:pt x="292231" y="21794"/>
                    <a:pt x="292231" y="43520"/>
                  </a:cubicBezTo>
                  <a:lnTo>
                    <a:pt x="292231" y="65399"/>
                  </a:lnTo>
                  <a:lnTo>
                    <a:pt x="326445" y="65399"/>
                  </a:lnTo>
                  <a:lnTo>
                    <a:pt x="326445" y="76220"/>
                  </a:lnTo>
                  <a:lnTo>
                    <a:pt x="292231" y="76220"/>
                  </a:lnTo>
                  <a:lnTo>
                    <a:pt x="292231" y="196929"/>
                  </a:lnTo>
                  <a:lnTo>
                    <a:pt x="280677" y="196929"/>
                  </a:lnTo>
                  <a:lnTo>
                    <a:pt x="280677" y="76220"/>
                  </a:lnTo>
                  <a:lnTo>
                    <a:pt x="257436" y="76220"/>
                  </a:lnTo>
                  <a:lnTo>
                    <a:pt x="257436" y="65399"/>
                  </a:lnTo>
                  <a:lnTo>
                    <a:pt x="280677" y="65399"/>
                  </a:lnTo>
                  <a:lnTo>
                    <a:pt x="280677" y="42568"/>
                  </a:lnTo>
                  <a:cubicBezTo>
                    <a:pt x="280677" y="28700"/>
                    <a:pt x="284096" y="18155"/>
                    <a:pt x="290945" y="10935"/>
                  </a:cubicBezTo>
                  <a:cubicBezTo>
                    <a:pt x="297794" y="3725"/>
                    <a:pt x="306318" y="115"/>
                    <a:pt x="316520" y="115"/>
                  </a:cubicBezTo>
                  <a:close/>
                  <a:moveTo>
                    <a:pt x="245044" y="115"/>
                  </a:moveTo>
                  <a:cubicBezTo>
                    <a:pt x="250569" y="115"/>
                    <a:pt x="255121" y="944"/>
                    <a:pt x="258703" y="2611"/>
                  </a:cubicBezTo>
                  <a:lnTo>
                    <a:pt x="258703" y="14622"/>
                  </a:lnTo>
                  <a:cubicBezTo>
                    <a:pt x="255588" y="12164"/>
                    <a:pt x="250883" y="10935"/>
                    <a:pt x="244577" y="10935"/>
                  </a:cubicBezTo>
                  <a:cubicBezTo>
                    <a:pt x="228699" y="10935"/>
                    <a:pt x="220755" y="21794"/>
                    <a:pt x="220755" y="43520"/>
                  </a:cubicBezTo>
                  <a:lnTo>
                    <a:pt x="220755" y="65399"/>
                  </a:lnTo>
                  <a:lnTo>
                    <a:pt x="254969" y="65399"/>
                  </a:lnTo>
                  <a:lnTo>
                    <a:pt x="254969" y="76220"/>
                  </a:lnTo>
                  <a:lnTo>
                    <a:pt x="220755" y="76220"/>
                  </a:lnTo>
                  <a:lnTo>
                    <a:pt x="220755" y="196929"/>
                  </a:lnTo>
                  <a:lnTo>
                    <a:pt x="209201" y="196929"/>
                  </a:lnTo>
                  <a:lnTo>
                    <a:pt x="209201" y="76220"/>
                  </a:lnTo>
                  <a:lnTo>
                    <a:pt x="185970" y="76220"/>
                  </a:lnTo>
                  <a:lnTo>
                    <a:pt x="185970" y="65399"/>
                  </a:lnTo>
                  <a:lnTo>
                    <a:pt x="209201" y="65399"/>
                  </a:lnTo>
                  <a:lnTo>
                    <a:pt x="209201" y="42568"/>
                  </a:lnTo>
                  <a:cubicBezTo>
                    <a:pt x="209201" y="28700"/>
                    <a:pt x="212621" y="18155"/>
                    <a:pt x="219469" y="10935"/>
                  </a:cubicBezTo>
                  <a:cubicBezTo>
                    <a:pt x="226327" y="3725"/>
                    <a:pt x="234843" y="115"/>
                    <a:pt x="245044" y="115"/>
                  </a:cubicBezTo>
                  <a:close/>
                </a:path>
              </a:pathLst>
            </a:custGeom>
            <a:grpFill/>
            <a:ln w="9525" cap="flat">
              <a:noFill/>
              <a:prstDash val="solid"/>
              <a:miter/>
            </a:ln>
          </p:spPr>
          <p:txBody>
            <a:bodyPr rtlCol="0" anchor="ctr">
              <a:noAutofit/>
            </a:bodyPr>
            <a:lstStyle/>
            <a:p>
              <a:endParaRPr lang="zh-CN" altLang="en-US"/>
            </a:p>
          </p:txBody>
        </p:sp>
      </p:grpSp>
      <p:sp>
        <p:nvSpPr>
          <p:cNvPr id="16" name="文本框 15">
            <a:extLst>
              <a:ext uri="{FF2B5EF4-FFF2-40B4-BE49-F238E27FC236}">
                <a16:creationId xmlns:a16="http://schemas.microsoft.com/office/drawing/2014/main" id="{AF5F8B81-1689-47CC-8B51-41B83CCCEC78}"/>
              </a:ext>
            </a:extLst>
          </p:cNvPr>
          <p:cNvSpPr txBox="1"/>
          <p:nvPr userDrawn="1"/>
        </p:nvSpPr>
        <p:spPr>
          <a:xfrm>
            <a:off x="10209866" y="244475"/>
            <a:ext cx="1245534" cy="307777"/>
          </a:xfrm>
          <a:prstGeom prst="rect">
            <a:avLst/>
          </a:prstGeom>
          <a:noFill/>
        </p:spPr>
        <p:txBody>
          <a:bodyPr wrap="none" lIns="0" tIns="0" rIns="0" bIns="0" rtlCol="0">
            <a:noAutofit/>
          </a:bodyPr>
          <a:lstStyle/>
          <a:p>
            <a:r>
              <a:rPr lang="en-US" altLang="zh-CN" sz="1000" cap="all" dirty="0">
                <a:solidFill>
                  <a:schemeClr val="accent1"/>
                </a:solidFill>
              </a:rPr>
              <a:t>Academic report</a:t>
            </a:r>
          </a:p>
          <a:p>
            <a:r>
              <a:rPr lang="en-US" altLang="zh-CN" sz="1000" cap="all" dirty="0">
                <a:solidFill>
                  <a:schemeClr val="accent1"/>
                </a:solidFill>
              </a:rPr>
              <a:t>presentation</a:t>
            </a:r>
            <a:endParaRPr lang="zh-CN" altLang="en-US" sz="1000" cap="all" dirty="0">
              <a:solidFill>
                <a:schemeClr val="accent1"/>
              </a:solidFill>
            </a:endParaRPr>
          </a:p>
        </p:txBody>
      </p:sp>
    </p:spTree>
    <p:extLst>
      <p:ext uri="{BB962C8B-B14F-4D97-AF65-F5344CB8AC3E}">
        <p14:creationId xmlns:p14="http://schemas.microsoft.com/office/powerpoint/2010/main" val="58509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_2">
    <p:bg>
      <p:bgPr>
        <a:solidFill>
          <a:schemeClr val="bg1"/>
        </a:solidFill>
        <a:effectLst/>
      </p:bgPr>
    </p:bg>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3BAB4A06-08C2-4C23-89B2-C98B3F8C7F75}"/>
              </a:ext>
            </a:extLst>
          </p:cNvPr>
          <p:cNvSpPr/>
          <p:nvPr userDrawn="1"/>
        </p:nvSpPr>
        <p:spPr>
          <a:xfrm>
            <a:off x="0" y="1"/>
            <a:ext cx="468415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grpSp>
        <p:nvGrpSpPr>
          <p:cNvPr id="2" name="组合 1">
            <a:extLst>
              <a:ext uri="{FF2B5EF4-FFF2-40B4-BE49-F238E27FC236}">
                <a16:creationId xmlns:a16="http://schemas.microsoft.com/office/drawing/2014/main" id="{0B653DE2-005E-48C9-911E-32A5B7B707C2}"/>
              </a:ext>
            </a:extLst>
          </p:cNvPr>
          <p:cNvGrpSpPr/>
          <p:nvPr userDrawn="1"/>
        </p:nvGrpSpPr>
        <p:grpSpPr>
          <a:xfrm>
            <a:off x="736600" y="266700"/>
            <a:ext cx="1661579" cy="222249"/>
            <a:chOff x="8759825" y="266700"/>
            <a:chExt cx="1495425" cy="200025"/>
          </a:xfrm>
          <a:solidFill>
            <a:schemeClr val="bg1"/>
          </a:solidFill>
        </p:grpSpPr>
        <p:sp>
          <p:nvSpPr>
            <p:cNvPr id="3" name="任意多边形: 形状 2">
              <a:extLst>
                <a:ext uri="{FF2B5EF4-FFF2-40B4-BE49-F238E27FC236}">
                  <a16:creationId xmlns:a16="http://schemas.microsoft.com/office/drawing/2014/main" id="{22D35841-B5F9-4A04-9C32-599C8C4B5722}"/>
                </a:ext>
              </a:extLst>
            </p:cNvPr>
            <p:cNvSpPr/>
            <p:nvPr/>
          </p:nvSpPr>
          <p:spPr>
            <a:xfrm>
              <a:off x="9836150" y="276225"/>
              <a:ext cx="114300" cy="190500"/>
            </a:xfrm>
            <a:custGeom>
              <a:avLst/>
              <a:gdLst>
                <a:gd name="connsiteX0" fmla="*/ 64803 w 114300"/>
                <a:gd name="connsiteY0" fmla="*/ 115 h 190500"/>
                <a:gd name="connsiteX1" fmla="*/ 105475 w 114300"/>
                <a:gd name="connsiteY1" fmla="*/ 6782 h 190500"/>
                <a:gd name="connsiteX2" fmla="*/ 105475 w 114300"/>
                <a:gd name="connsiteY2" fmla="*/ 32719 h 190500"/>
                <a:gd name="connsiteX3" fmla="*/ 62992 w 114300"/>
                <a:gd name="connsiteY3" fmla="*/ 21175 h 190500"/>
                <a:gd name="connsiteX4" fmla="*/ 35180 w 114300"/>
                <a:gd name="connsiteY4" fmla="*/ 28252 h 190500"/>
                <a:gd name="connsiteX5" fmla="*/ 24417 w 114300"/>
                <a:gd name="connsiteY5" fmla="*/ 47950 h 190500"/>
                <a:gd name="connsiteX6" fmla="*/ 31845 w 114300"/>
                <a:gd name="connsiteY6" fmla="*/ 66152 h 190500"/>
                <a:gd name="connsiteX7" fmla="*/ 64135 w 114300"/>
                <a:gd name="connsiteY7" fmla="*/ 85307 h 190500"/>
                <a:gd name="connsiteX8" fmla="*/ 102426 w 114300"/>
                <a:gd name="connsiteY8" fmla="*/ 111253 h 190500"/>
                <a:gd name="connsiteX9" fmla="*/ 113380 w 114300"/>
                <a:gd name="connsiteY9" fmla="*/ 140402 h 190500"/>
                <a:gd name="connsiteX10" fmla="*/ 95568 w 114300"/>
                <a:gd name="connsiteY10" fmla="*/ 177646 h 190500"/>
                <a:gd name="connsiteX11" fmla="*/ 46228 w 114300"/>
                <a:gd name="connsiteY11" fmla="*/ 190615 h 190500"/>
                <a:gd name="connsiteX12" fmla="*/ 20511 w 114300"/>
                <a:gd name="connsiteY12" fmla="*/ 187580 h 190500"/>
                <a:gd name="connsiteX13" fmla="*/ -920 w 114300"/>
                <a:gd name="connsiteY13" fmla="*/ 180025 h 190500"/>
                <a:gd name="connsiteX14" fmla="*/ -920 w 114300"/>
                <a:gd name="connsiteY14" fmla="*/ 152896 h 190500"/>
                <a:gd name="connsiteX15" fmla="*/ 21940 w 114300"/>
                <a:gd name="connsiteY15" fmla="*/ 165033 h 190500"/>
                <a:gd name="connsiteX16" fmla="*/ 48991 w 114300"/>
                <a:gd name="connsiteY16" fmla="*/ 169792 h 190500"/>
                <a:gd name="connsiteX17" fmla="*/ 88139 w 114300"/>
                <a:gd name="connsiteY17" fmla="*/ 142187 h 190500"/>
                <a:gd name="connsiteX18" fmla="*/ 83948 w 114300"/>
                <a:gd name="connsiteY18" fmla="*/ 128264 h 190500"/>
                <a:gd name="connsiteX19" fmla="*/ 72422 w 114300"/>
                <a:gd name="connsiteY19" fmla="*/ 117320 h 190500"/>
                <a:gd name="connsiteX20" fmla="*/ 44990 w 114300"/>
                <a:gd name="connsiteY20" fmla="*/ 102680 h 190500"/>
                <a:gd name="connsiteX21" fmla="*/ 8128 w 114300"/>
                <a:gd name="connsiteY21" fmla="*/ 77039 h 190500"/>
                <a:gd name="connsiteX22" fmla="*/ -825 w 114300"/>
                <a:gd name="connsiteY22" fmla="*/ 49969 h 190500"/>
                <a:gd name="connsiteX23" fmla="*/ 17844 w 114300"/>
                <a:gd name="connsiteY23" fmla="*/ 13564 h 190500"/>
                <a:gd name="connsiteX24" fmla="*/ 64803 w 114300"/>
                <a:gd name="connsiteY24" fmla="*/ 115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4300" h="190500">
                  <a:moveTo>
                    <a:pt x="64803" y="115"/>
                  </a:moveTo>
                  <a:cubicBezTo>
                    <a:pt x="83281" y="115"/>
                    <a:pt x="96807" y="2334"/>
                    <a:pt x="105475" y="6782"/>
                  </a:cubicBezTo>
                  <a:lnTo>
                    <a:pt x="105475" y="32719"/>
                  </a:lnTo>
                  <a:cubicBezTo>
                    <a:pt x="94235" y="25023"/>
                    <a:pt x="80043" y="21175"/>
                    <a:pt x="62992" y="21175"/>
                  </a:cubicBezTo>
                  <a:cubicBezTo>
                    <a:pt x="51563" y="21175"/>
                    <a:pt x="42324" y="23537"/>
                    <a:pt x="35180" y="28252"/>
                  </a:cubicBezTo>
                  <a:cubicBezTo>
                    <a:pt x="28036" y="32976"/>
                    <a:pt x="24417" y="39539"/>
                    <a:pt x="24417" y="47950"/>
                  </a:cubicBezTo>
                  <a:cubicBezTo>
                    <a:pt x="24417" y="55408"/>
                    <a:pt x="26893" y="61475"/>
                    <a:pt x="31845" y="66152"/>
                  </a:cubicBezTo>
                  <a:cubicBezTo>
                    <a:pt x="36799" y="70838"/>
                    <a:pt x="47562" y="77220"/>
                    <a:pt x="64135" y="85307"/>
                  </a:cubicBezTo>
                  <a:cubicBezTo>
                    <a:pt x="82424" y="93955"/>
                    <a:pt x="95187" y="102604"/>
                    <a:pt x="102426" y="111253"/>
                  </a:cubicBezTo>
                  <a:cubicBezTo>
                    <a:pt x="109760" y="119892"/>
                    <a:pt x="113380" y="129617"/>
                    <a:pt x="113380" y="140402"/>
                  </a:cubicBezTo>
                  <a:cubicBezTo>
                    <a:pt x="113380" y="156584"/>
                    <a:pt x="107475" y="168999"/>
                    <a:pt x="95568" y="177646"/>
                  </a:cubicBezTo>
                  <a:cubicBezTo>
                    <a:pt x="83757" y="186292"/>
                    <a:pt x="67279" y="190615"/>
                    <a:pt x="46228" y="190615"/>
                  </a:cubicBezTo>
                  <a:cubicBezTo>
                    <a:pt x="38895" y="190615"/>
                    <a:pt x="30322" y="189603"/>
                    <a:pt x="20511" y="187580"/>
                  </a:cubicBezTo>
                  <a:cubicBezTo>
                    <a:pt x="10700" y="185558"/>
                    <a:pt x="3556" y="183040"/>
                    <a:pt x="-920" y="180025"/>
                  </a:cubicBezTo>
                  <a:lnTo>
                    <a:pt x="-920" y="152896"/>
                  </a:lnTo>
                  <a:cubicBezTo>
                    <a:pt x="4795" y="157814"/>
                    <a:pt x="12415" y="161859"/>
                    <a:pt x="21940" y="165033"/>
                  </a:cubicBezTo>
                  <a:cubicBezTo>
                    <a:pt x="31465" y="168206"/>
                    <a:pt x="40418" y="169792"/>
                    <a:pt x="48991" y="169792"/>
                  </a:cubicBezTo>
                  <a:cubicBezTo>
                    <a:pt x="75089" y="169792"/>
                    <a:pt x="88139" y="160590"/>
                    <a:pt x="88139" y="142187"/>
                  </a:cubicBezTo>
                  <a:cubicBezTo>
                    <a:pt x="88139" y="137030"/>
                    <a:pt x="86805" y="132389"/>
                    <a:pt x="83948" y="128264"/>
                  </a:cubicBezTo>
                  <a:cubicBezTo>
                    <a:pt x="81185" y="124140"/>
                    <a:pt x="77280" y="120492"/>
                    <a:pt x="72422" y="117320"/>
                  </a:cubicBezTo>
                  <a:cubicBezTo>
                    <a:pt x="67564" y="114148"/>
                    <a:pt x="58421" y="109262"/>
                    <a:pt x="44990" y="102680"/>
                  </a:cubicBezTo>
                  <a:cubicBezTo>
                    <a:pt x="26321" y="93479"/>
                    <a:pt x="14034" y="84935"/>
                    <a:pt x="8128" y="77039"/>
                  </a:cubicBezTo>
                  <a:cubicBezTo>
                    <a:pt x="2127" y="69152"/>
                    <a:pt x="-825" y="60123"/>
                    <a:pt x="-825" y="49969"/>
                  </a:cubicBezTo>
                  <a:cubicBezTo>
                    <a:pt x="-825" y="34662"/>
                    <a:pt x="5367" y="22527"/>
                    <a:pt x="17844" y="13564"/>
                  </a:cubicBezTo>
                  <a:cubicBezTo>
                    <a:pt x="30227" y="4601"/>
                    <a:pt x="45848" y="115"/>
                    <a:pt x="64803" y="115"/>
                  </a:cubicBezTo>
                  <a:close/>
                </a:path>
              </a:pathLst>
            </a:custGeom>
            <a:grpFill/>
            <a:ln w="9525" cap="flat">
              <a:noFill/>
              <a:prstDash val="solid"/>
              <a:miter/>
            </a:ln>
          </p:spPr>
          <p:txBody>
            <a:bodyPr rtlCol="0" anchor="ctr">
              <a:noAutofit/>
            </a:bodyPr>
            <a:lstStyle/>
            <a:p>
              <a:endParaRPr lang="zh-CN" altLang="en-US"/>
            </a:p>
          </p:txBody>
        </p:sp>
        <p:sp>
          <p:nvSpPr>
            <p:cNvPr id="4" name="任意多边形: 形状 3">
              <a:extLst>
                <a:ext uri="{FF2B5EF4-FFF2-40B4-BE49-F238E27FC236}">
                  <a16:creationId xmlns:a16="http://schemas.microsoft.com/office/drawing/2014/main" id="{F3C674FF-69A2-46EC-8AC1-0CCECA20EBAB}"/>
                </a:ext>
              </a:extLst>
            </p:cNvPr>
            <p:cNvSpPr/>
            <p:nvPr/>
          </p:nvSpPr>
          <p:spPr>
            <a:xfrm>
              <a:off x="9407525" y="276225"/>
              <a:ext cx="114300" cy="180975"/>
            </a:xfrm>
            <a:custGeom>
              <a:avLst/>
              <a:gdLst>
                <a:gd name="connsiteX0" fmla="*/ -920 w 114300"/>
                <a:gd name="connsiteY0" fmla="*/ 115 h 180975"/>
                <a:gd name="connsiteX1" fmla="*/ 51039 w 114300"/>
                <a:gd name="connsiteY1" fmla="*/ 115 h 180975"/>
                <a:gd name="connsiteX2" fmla="*/ 97026 w 114300"/>
                <a:gd name="connsiteY2" fmla="*/ 14250 h 180975"/>
                <a:gd name="connsiteX3" fmla="*/ 113380 w 114300"/>
                <a:gd name="connsiteY3" fmla="*/ 54674 h 180975"/>
                <a:gd name="connsiteX4" fmla="*/ 94254 w 114300"/>
                <a:gd name="connsiteY4" fmla="*/ 97842 h 180975"/>
                <a:gd name="connsiteX5" fmla="*/ 46429 w 114300"/>
                <a:gd name="connsiteY5" fmla="*/ 113443 h 180975"/>
                <a:gd name="connsiteX6" fmla="*/ 22693 w 114300"/>
                <a:gd name="connsiteY6" fmla="*/ 113443 h 180975"/>
                <a:gd name="connsiteX7" fmla="*/ 22693 w 114300"/>
                <a:gd name="connsiteY7" fmla="*/ 181090 h 180975"/>
                <a:gd name="connsiteX8" fmla="*/ -920 w 114300"/>
                <a:gd name="connsiteY8" fmla="*/ 181090 h 180975"/>
                <a:gd name="connsiteX9" fmla="*/ -920 w 114300"/>
                <a:gd name="connsiteY9" fmla="*/ 115 h 180975"/>
                <a:gd name="connsiteX10" fmla="*/ 22693 w 114300"/>
                <a:gd name="connsiteY10" fmla="*/ 20679 h 180975"/>
                <a:gd name="connsiteX11" fmla="*/ 22693 w 114300"/>
                <a:gd name="connsiteY11" fmla="*/ 92879 h 180975"/>
                <a:gd name="connsiteX12" fmla="*/ 44543 w 114300"/>
                <a:gd name="connsiteY12" fmla="*/ 92879 h 180975"/>
                <a:gd name="connsiteX13" fmla="*/ 77366 w 114300"/>
                <a:gd name="connsiteY13" fmla="*/ 83240 h 180975"/>
                <a:gd name="connsiteX14" fmla="*/ 88586 w 114300"/>
                <a:gd name="connsiteY14" fmla="*/ 55608 h 180975"/>
                <a:gd name="connsiteX15" fmla="*/ 46781 w 114300"/>
                <a:gd name="connsiteY15" fmla="*/ 20679 h 180975"/>
                <a:gd name="connsiteX16" fmla="*/ 22693 w 114300"/>
                <a:gd name="connsiteY16" fmla="*/ 20679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00" h="180975">
                  <a:moveTo>
                    <a:pt x="-920" y="115"/>
                  </a:moveTo>
                  <a:lnTo>
                    <a:pt x="51039" y="115"/>
                  </a:lnTo>
                  <a:cubicBezTo>
                    <a:pt x="70794" y="115"/>
                    <a:pt x="86119" y="4830"/>
                    <a:pt x="97026" y="14250"/>
                  </a:cubicBezTo>
                  <a:cubicBezTo>
                    <a:pt x="107931" y="23680"/>
                    <a:pt x="113380" y="37148"/>
                    <a:pt x="113380" y="54674"/>
                  </a:cubicBezTo>
                  <a:cubicBezTo>
                    <a:pt x="113380" y="72438"/>
                    <a:pt x="107008" y="86821"/>
                    <a:pt x="94254" y="97842"/>
                  </a:cubicBezTo>
                  <a:cubicBezTo>
                    <a:pt x="81500" y="108871"/>
                    <a:pt x="65555" y="114063"/>
                    <a:pt x="46429" y="113443"/>
                  </a:cubicBezTo>
                  <a:lnTo>
                    <a:pt x="22693" y="113443"/>
                  </a:lnTo>
                  <a:lnTo>
                    <a:pt x="22693" y="181090"/>
                  </a:lnTo>
                  <a:lnTo>
                    <a:pt x="-920" y="181090"/>
                  </a:lnTo>
                  <a:lnTo>
                    <a:pt x="-920" y="115"/>
                  </a:lnTo>
                  <a:close/>
                  <a:moveTo>
                    <a:pt x="22693" y="20679"/>
                  </a:moveTo>
                  <a:lnTo>
                    <a:pt x="22693" y="92879"/>
                  </a:lnTo>
                  <a:lnTo>
                    <a:pt x="44543" y="92879"/>
                  </a:lnTo>
                  <a:cubicBezTo>
                    <a:pt x="58944" y="92879"/>
                    <a:pt x="69889" y="89669"/>
                    <a:pt x="77366" y="83240"/>
                  </a:cubicBezTo>
                  <a:cubicBezTo>
                    <a:pt x="84843" y="76820"/>
                    <a:pt x="88586" y="67609"/>
                    <a:pt x="88586" y="55608"/>
                  </a:cubicBezTo>
                  <a:cubicBezTo>
                    <a:pt x="88586" y="32319"/>
                    <a:pt x="74652" y="20679"/>
                    <a:pt x="46781" y="20679"/>
                  </a:cubicBezTo>
                  <a:lnTo>
                    <a:pt x="22693" y="20679"/>
                  </a:lnTo>
                  <a:close/>
                </a:path>
              </a:pathLst>
            </a:custGeom>
            <a:grpFill/>
            <a:ln w="9525" cap="flat">
              <a:noFill/>
              <a:prstDash val="solid"/>
              <a:miter/>
            </a:ln>
          </p:spPr>
          <p:txBody>
            <a:bodyPr rtlCol="0" anchor="ctr">
              <a:noAutofit/>
            </a:bodyPr>
            <a:lstStyle/>
            <a:p>
              <a:endParaRPr lang="zh-CN" altLang="en-US"/>
            </a:p>
          </p:txBody>
        </p:sp>
        <p:sp>
          <p:nvSpPr>
            <p:cNvPr id="5" name="任意多边形: 形状 4">
              <a:extLst>
                <a:ext uri="{FF2B5EF4-FFF2-40B4-BE49-F238E27FC236}">
                  <a16:creationId xmlns:a16="http://schemas.microsoft.com/office/drawing/2014/main" id="{3B544E62-393C-43B8-9541-BE13297BFF0B}"/>
                </a:ext>
              </a:extLst>
            </p:cNvPr>
            <p:cNvSpPr/>
            <p:nvPr/>
          </p:nvSpPr>
          <p:spPr>
            <a:xfrm>
              <a:off x="9550400" y="276225"/>
              <a:ext cx="95250" cy="180975"/>
            </a:xfrm>
            <a:custGeom>
              <a:avLst/>
              <a:gdLst>
                <a:gd name="connsiteX0" fmla="*/ -920 w 95250"/>
                <a:gd name="connsiteY0" fmla="*/ 115 h 180975"/>
                <a:gd name="connsiteX1" fmla="*/ 22416 w 95250"/>
                <a:gd name="connsiteY1" fmla="*/ 115 h 180975"/>
                <a:gd name="connsiteX2" fmla="*/ 22416 w 95250"/>
                <a:gd name="connsiteY2" fmla="*/ 160410 h 180975"/>
                <a:gd name="connsiteX3" fmla="*/ 94330 w 95250"/>
                <a:gd name="connsiteY3" fmla="*/ 160410 h 180975"/>
                <a:gd name="connsiteX4" fmla="*/ 94330 w 95250"/>
                <a:gd name="connsiteY4" fmla="*/ 181090 h 180975"/>
                <a:gd name="connsiteX5" fmla="*/ -920 w 95250"/>
                <a:gd name="connsiteY5" fmla="*/ 181090 h 180975"/>
                <a:gd name="connsiteX6" fmla="*/ -920 w 95250"/>
                <a:gd name="connsiteY6" fmla="*/ 115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180975">
                  <a:moveTo>
                    <a:pt x="-920" y="115"/>
                  </a:moveTo>
                  <a:lnTo>
                    <a:pt x="22416" y="115"/>
                  </a:lnTo>
                  <a:lnTo>
                    <a:pt x="22416" y="160410"/>
                  </a:lnTo>
                  <a:lnTo>
                    <a:pt x="94330" y="160410"/>
                  </a:lnTo>
                  <a:lnTo>
                    <a:pt x="94330" y="181090"/>
                  </a:lnTo>
                  <a:lnTo>
                    <a:pt x="-920" y="181090"/>
                  </a:lnTo>
                  <a:lnTo>
                    <a:pt x="-920" y="115"/>
                  </a:lnTo>
                  <a:close/>
                </a:path>
              </a:pathLst>
            </a:custGeom>
            <a:grpFill/>
            <a:ln w="9525" cap="flat">
              <a:noFill/>
              <a:prstDash val="solid"/>
              <a:miter/>
            </a:ln>
          </p:spPr>
          <p:txBody>
            <a:bodyPr rtlCol="0" anchor="ctr">
              <a:noAutofit/>
            </a:bodyPr>
            <a:lstStyle/>
            <a:p>
              <a:endParaRPr lang="zh-CN" altLang="en-US"/>
            </a:p>
          </p:txBody>
        </p:sp>
        <p:sp>
          <p:nvSpPr>
            <p:cNvPr id="6" name="任意多边形: 形状 5">
              <a:extLst>
                <a:ext uri="{FF2B5EF4-FFF2-40B4-BE49-F238E27FC236}">
                  <a16:creationId xmlns:a16="http://schemas.microsoft.com/office/drawing/2014/main" id="{A7BFC0F0-3A8D-4225-AA09-11209542C880}"/>
                </a:ext>
              </a:extLst>
            </p:cNvPr>
            <p:cNvSpPr/>
            <p:nvPr/>
          </p:nvSpPr>
          <p:spPr>
            <a:xfrm>
              <a:off x="9664700" y="276225"/>
              <a:ext cx="142875" cy="190500"/>
            </a:xfrm>
            <a:custGeom>
              <a:avLst/>
              <a:gdLst>
                <a:gd name="connsiteX0" fmla="*/ -920 w 142875"/>
                <a:gd name="connsiteY0" fmla="*/ 115 h 190500"/>
                <a:gd name="connsiteX1" fmla="*/ 23559 w 142875"/>
                <a:gd name="connsiteY1" fmla="*/ 115 h 190500"/>
                <a:gd name="connsiteX2" fmla="*/ 23559 w 142875"/>
                <a:gd name="connsiteY2" fmla="*/ 112843 h 190500"/>
                <a:gd name="connsiteX3" fmla="*/ 71280 w 142875"/>
                <a:gd name="connsiteY3" fmla="*/ 169086 h 190500"/>
                <a:gd name="connsiteX4" fmla="*/ 117476 w 142875"/>
                <a:gd name="connsiteY4" fmla="*/ 114653 h 190500"/>
                <a:gd name="connsiteX5" fmla="*/ 117476 w 142875"/>
                <a:gd name="connsiteY5" fmla="*/ 115 h 190500"/>
                <a:gd name="connsiteX6" fmla="*/ 141955 w 142875"/>
                <a:gd name="connsiteY6" fmla="*/ 115 h 190500"/>
                <a:gd name="connsiteX7" fmla="*/ 141955 w 142875"/>
                <a:gd name="connsiteY7" fmla="*/ 111148 h 190500"/>
                <a:gd name="connsiteX8" fmla="*/ 68994 w 142875"/>
                <a:gd name="connsiteY8" fmla="*/ 190615 h 190500"/>
                <a:gd name="connsiteX9" fmla="*/ -920 w 142875"/>
                <a:gd name="connsiteY9" fmla="*/ 113929 h 190500"/>
                <a:gd name="connsiteX10" fmla="*/ -920 w 142875"/>
                <a:gd name="connsiteY10" fmla="*/ 115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2875" h="190500">
                  <a:moveTo>
                    <a:pt x="-920" y="115"/>
                  </a:moveTo>
                  <a:lnTo>
                    <a:pt x="23559" y="115"/>
                  </a:lnTo>
                  <a:lnTo>
                    <a:pt x="23559" y="112843"/>
                  </a:lnTo>
                  <a:cubicBezTo>
                    <a:pt x="23559" y="150338"/>
                    <a:pt x="39466" y="169086"/>
                    <a:pt x="71280" y="169086"/>
                  </a:cubicBezTo>
                  <a:cubicBezTo>
                    <a:pt x="102046" y="169086"/>
                    <a:pt x="117476" y="150942"/>
                    <a:pt x="117476" y="114653"/>
                  </a:cubicBezTo>
                  <a:lnTo>
                    <a:pt x="117476" y="115"/>
                  </a:lnTo>
                  <a:lnTo>
                    <a:pt x="141955" y="115"/>
                  </a:lnTo>
                  <a:lnTo>
                    <a:pt x="141955" y="111148"/>
                  </a:lnTo>
                  <a:cubicBezTo>
                    <a:pt x="141955" y="164126"/>
                    <a:pt x="117666" y="190615"/>
                    <a:pt x="68994" y="190615"/>
                  </a:cubicBezTo>
                  <a:cubicBezTo>
                    <a:pt x="22416" y="190615"/>
                    <a:pt x="-920" y="165054"/>
                    <a:pt x="-920" y="113929"/>
                  </a:cubicBezTo>
                  <a:lnTo>
                    <a:pt x="-920" y="115"/>
                  </a:lnTo>
                  <a:close/>
                </a:path>
              </a:pathLst>
            </a:custGeom>
            <a:grpFill/>
            <a:ln w="9525" cap="flat">
              <a:noFill/>
              <a:prstDash val="solid"/>
              <a:miter/>
            </a:ln>
          </p:spPr>
          <p:txBody>
            <a:bodyPr rtlCol="0" anchor="ctr">
              <a:noAutofit/>
            </a:bodyPr>
            <a:lstStyle/>
            <a:p>
              <a:endParaRPr lang="zh-CN" altLang="en-US"/>
            </a:p>
          </p:txBody>
        </p:sp>
        <p:sp>
          <p:nvSpPr>
            <p:cNvPr id="7" name="任意多边形: 形状 6">
              <a:extLst>
                <a:ext uri="{FF2B5EF4-FFF2-40B4-BE49-F238E27FC236}">
                  <a16:creationId xmlns:a16="http://schemas.microsoft.com/office/drawing/2014/main" id="{5402F987-8457-4C7A-A7F4-B7C0C2C84671}"/>
                </a:ext>
              </a:extLst>
            </p:cNvPr>
            <p:cNvSpPr/>
            <p:nvPr/>
          </p:nvSpPr>
          <p:spPr>
            <a:xfrm>
              <a:off x="8759825" y="266700"/>
              <a:ext cx="1495425" cy="200025"/>
            </a:xfrm>
            <a:custGeom>
              <a:avLst/>
              <a:gdLst>
                <a:gd name="connsiteX0" fmla="*/ 1231520 w 1495425"/>
                <a:gd name="connsiteY0" fmla="*/ 178615 h 200025"/>
                <a:gd name="connsiteX1" fmla="*/ 1238950 w 1495425"/>
                <a:gd name="connsiteY1" fmla="*/ 181469 h 200025"/>
                <a:gd name="connsiteX2" fmla="*/ 1241902 w 1495425"/>
                <a:gd name="connsiteY2" fmla="*/ 188842 h 200025"/>
                <a:gd name="connsiteX3" fmla="*/ 1238950 w 1495425"/>
                <a:gd name="connsiteY3" fmla="*/ 196216 h 200025"/>
                <a:gd name="connsiteX4" fmla="*/ 1231520 w 1495425"/>
                <a:gd name="connsiteY4" fmla="*/ 199188 h 200025"/>
                <a:gd name="connsiteX5" fmla="*/ 1224376 w 1495425"/>
                <a:gd name="connsiteY5" fmla="*/ 196216 h 200025"/>
                <a:gd name="connsiteX6" fmla="*/ 1221518 w 1495425"/>
                <a:gd name="connsiteY6" fmla="*/ 188842 h 200025"/>
                <a:gd name="connsiteX7" fmla="*/ 1224376 w 1495425"/>
                <a:gd name="connsiteY7" fmla="*/ 181469 h 200025"/>
                <a:gd name="connsiteX8" fmla="*/ 1231520 w 1495425"/>
                <a:gd name="connsiteY8" fmla="*/ 178615 h 200025"/>
                <a:gd name="connsiteX9" fmla="*/ 560884 w 1495425"/>
                <a:gd name="connsiteY9" fmla="*/ 73010 h 200025"/>
                <a:gd name="connsiteX10" fmla="*/ 530756 w 1495425"/>
                <a:gd name="connsiteY10" fmla="*/ 85383 h 200025"/>
                <a:gd name="connsiteX11" fmla="*/ 516050 w 1495425"/>
                <a:gd name="connsiteY11" fmla="*/ 120940 h 200025"/>
                <a:gd name="connsiteX12" fmla="*/ 599060 w 1495425"/>
                <a:gd name="connsiteY12" fmla="*/ 120940 h 200025"/>
                <a:gd name="connsiteX13" fmla="*/ 588316 w 1495425"/>
                <a:gd name="connsiteY13" fmla="*/ 85564 h 200025"/>
                <a:gd name="connsiteX14" fmla="*/ 560884 w 1495425"/>
                <a:gd name="connsiteY14" fmla="*/ 73010 h 200025"/>
                <a:gd name="connsiteX15" fmla="*/ 345142 w 1495425"/>
                <a:gd name="connsiteY15" fmla="*/ 65399 h 200025"/>
                <a:gd name="connsiteX16" fmla="*/ 356696 w 1495425"/>
                <a:gd name="connsiteY16" fmla="*/ 65399 h 200025"/>
                <a:gd name="connsiteX17" fmla="*/ 356696 w 1495425"/>
                <a:gd name="connsiteY17" fmla="*/ 196929 h 200025"/>
                <a:gd name="connsiteX18" fmla="*/ 345142 w 1495425"/>
                <a:gd name="connsiteY18" fmla="*/ 196929 h 200025"/>
                <a:gd name="connsiteX19" fmla="*/ 1451452 w 1495425"/>
                <a:gd name="connsiteY19" fmla="*/ 62189 h 200025"/>
                <a:gd name="connsiteX20" fmla="*/ 1483456 w 1495425"/>
                <a:gd name="connsiteY20" fmla="*/ 76401 h 200025"/>
                <a:gd name="connsiteX21" fmla="*/ 1494505 w 1495425"/>
                <a:gd name="connsiteY21" fmla="*/ 116892 h 200025"/>
                <a:gd name="connsiteX22" fmla="*/ 1494505 w 1495425"/>
                <a:gd name="connsiteY22" fmla="*/ 196929 h 200025"/>
                <a:gd name="connsiteX23" fmla="*/ 1482980 w 1495425"/>
                <a:gd name="connsiteY23" fmla="*/ 196929 h 200025"/>
                <a:gd name="connsiteX24" fmla="*/ 1482980 w 1495425"/>
                <a:gd name="connsiteY24" fmla="*/ 120340 h 200025"/>
                <a:gd name="connsiteX25" fmla="*/ 1449452 w 1495425"/>
                <a:gd name="connsiteY25" fmla="*/ 73010 h 200025"/>
                <a:gd name="connsiteX26" fmla="*/ 1418686 w 1495425"/>
                <a:gd name="connsiteY26" fmla="*/ 86926 h 200025"/>
                <a:gd name="connsiteX27" fmla="*/ 1406685 w 1495425"/>
                <a:gd name="connsiteY27" fmla="*/ 121416 h 200025"/>
                <a:gd name="connsiteX28" fmla="*/ 1406685 w 1495425"/>
                <a:gd name="connsiteY28" fmla="*/ 196929 h 200025"/>
                <a:gd name="connsiteX29" fmla="*/ 1395159 w 1495425"/>
                <a:gd name="connsiteY29" fmla="*/ 196929 h 200025"/>
                <a:gd name="connsiteX30" fmla="*/ 1395159 w 1495425"/>
                <a:gd name="connsiteY30" fmla="*/ 65399 h 200025"/>
                <a:gd name="connsiteX31" fmla="*/ 1406685 w 1495425"/>
                <a:gd name="connsiteY31" fmla="*/ 65399 h 200025"/>
                <a:gd name="connsiteX32" fmla="*/ 1406685 w 1495425"/>
                <a:gd name="connsiteY32" fmla="*/ 89307 h 200025"/>
                <a:gd name="connsiteX33" fmla="*/ 1407256 w 1495425"/>
                <a:gd name="connsiteY33" fmla="*/ 89307 h 200025"/>
                <a:gd name="connsiteX34" fmla="*/ 1451452 w 1495425"/>
                <a:gd name="connsiteY34" fmla="*/ 62189 h 200025"/>
                <a:gd name="connsiteX35" fmla="*/ 1336295 w 1495425"/>
                <a:gd name="connsiteY35" fmla="*/ 62189 h 200025"/>
                <a:gd name="connsiteX36" fmla="*/ 1364870 w 1495425"/>
                <a:gd name="connsiteY36" fmla="*/ 68371 h 200025"/>
                <a:gd name="connsiteX37" fmla="*/ 1364870 w 1495425"/>
                <a:gd name="connsiteY37" fmla="*/ 81697 h 200025"/>
                <a:gd name="connsiteX38" fmla="*/ 1334485 w 1495425"/>
                <a:gd name="connsiteY38" fmla="*/ 73010 h 200025"/>
                <a:gd name="connsiteX39" fmla="*/ 1297718 w 1495425"/>
                <a:gd name="connsiteY39" fmla="*/ 89660 h 200025"/>
                <a:gd name="connsiteX40" fmla="*/ 1283621 w 1495425"/>
                <a:gd name="connsiteY40" fmla="*/ 132713 h 200025"/>
                <a:gd name="connsiteX41" fmla="*/ 1296480 w 1495425"/>
                <a:gd name="connsiteY41" fmla="*/ 173799 h 200025"/>
                <a:gd name="connsiteX42" fmla="*/ 1330676 w 1495425"/>
                <a:gd name="connsiteY42" fmla="*/ 189318 h 200025"/>
                <a:gd name="connsiteX43" fmla="*/ 1364393 w 1495425"/>
                <a:gd name="connsiteY43" fmla="*/ 178853 h 200025"/>
                <a:gd name="connsiteX44" fmla="*/ 1364393 w 1495425"/>
                <a:gd name="connsiteY44" fmla="*/ 191102 h 200025"/>
                <a:gd name="connsiteX45" fmla="*/ 1330103 w 1495425"/>
                <a:gd name="connsiteY45" fmla="*/ 200140 h 200025"/>
                <a:gd name="connsiteX46" fmla="*/ 1287622 w 1495425"/>
                <a:gd name="connsiteY46" fmla="*/ 181707 h 200025"/>
                <a:gd name="connsiteX47" fmla="*/ 1271429 w 1495425"/>
                <a:gd name="connsiteY47" fmla="*/ 133427 h 200025"/>
                <a:gd name="connsiteX48" fmla="*/ 1289622 w 1495425"/>
                <a:gd name="connsiteY48" fmla="*/ 82173 h 200025"/>
                <a:gd name="connsiteX49" fmla="*/ 1336295 w 1495425"/>
                <a:gd name="connsiteY49" fmla="*/ 62189 h 200025"/>
                <a:gd name="connsiteX50" fmla="*/ 561350 w 1495425"/>
                <a:gd name="connsiteY50" fmla="*/ 62189 h 200025"/>
                <a:gd name="connsiteX51" fmla="*/ 598298 w 1495425"/>
                <a:gd name="connsiteY51" fmla="*/ 79439 h 200025"/>
                <a:gd name="connsiteX52" fmla="*/ 611204 w 1495425"/>
                <a:gd name="connsiteY52" fmla="*/ 126407 h 200025"/>
                <a:gd name="connsiteX53" fmla="*/ 611204 w 1495425"/>
                <a:gd name="connsiteY53" fmla="*/ 131646 h 200025"/>
                <a:gd name="connsiteX54" fmla="*/ 515583 w 1495425"/>
                <a:gd name="connsiteY54" fmla="*/ 131646 h 200025"/>
                <a:gd name="connsiteX55" fmla="*/ 527841 w 1495425"/>
                <a:gd name="connsiteY55" fmla="*/ 174037 h 200025"/>
                <a:gd name="connsiteX56" fmla="*/ 561579 w 1495425"/>
                <a:gd name="connsiteY56" fmla="*/ 189318 h 200025"/>
                <a:gd name="connsiteX57" fmla="*/ 603965 w 1495425"/>
                <a:gd name="connsiteY57" fmla="*/ 173026 h 200025"/>
                <a:gd name="connsiteX58" fmla="*/ 603965 w 1495425"/>
                <a:gd name="connsiteY58" fmla="*/ 185632 h 200025"/>
                <a:gd name="connsiteX59" fmla="*/ 559245 w 1495425"/>
                <a:gd name="connsiteY59" fmla="*/ 200140 h 200025"/>
                <a:gd name="connsiteX60" fmla="*/ 518849 w 1495425"/>
                <a:gd name="connsiteY60" fmla="*/ 181885 h 200025"/>
                <a:gd name="connsiteX61" fmla="*/ 503438 w 1495425"/>
                <a:gd name="connsiteY61" fmla="*/ 130455 h 200025"/>
                <a:gd name="connsiteX62" fmla="*/ 519555 w 1495425"/>
                <a:gd name="connsiteY62" fmla="*/ 81935 h 200025"/>
                <a:gd name="connsiteX63" fmla="*/ 561350 w 1495425"/>
                <a:gd name="connsiteY63" fmla="*/ 62189 h 200025"/>
                <a:gd name="connsiteX64" fmla="*/ 453880 w 1495425"/>
                <a:gd name="connsiteY64" fmla="*/ 62189 h 200025"/>
                <a:gd name="connsiteX65" fmla="*/ 482483 w 1495425"/>
                <a:gd name="connsiteY65" fmla="*/ 68371 h 200025"/>
                <a:gd name="connsiteX66" fmla="*/ 482483 w 1495425"/>
                <a:gd name="connsiteY66" fmla="*/ 81697 h 200025"/>
                <a:gd name="connsiteX67" fmla="*/ 452127 w 1495425"/>
                <a:gd name="connsiteY67" fmla="*/ 73010 h 200025"/>
                <a:gd name="connsiteX68" fmla="*/ 415351 w 1495425"/>
                <a:gd name="connsiteY68" fmla="*/ 89660 h 200025"/>
                <a:gd name="connsiteX69" fmla="*/ 401225 w 1495425"/>
                <a:gd name="connsiteY69" fmla="*/ 132713 h 200025"/>
                <a:gd name="connsiteX70" fmla="*/ 414122 w 1495425"/>
                <a:gd name="connsiteY70" fmla="*/ 173799 h 200025"/>
                <a:gd name="connsiteX71" fmla="*/ 448279 w 1495425"/>
                <a:gd name="connsiteY71" fmla="*/ 189318 h 200025"/>
                <a:gd name="connsiteX72" fmla="*/ 482017 w 1495425"/>
                <a:gd name="connsiteY72" fmla="*/ 178853 h 200025"/>
                <a:gd name="connsiteX73" fmla="*/ 482017 w 1495425"/>
                <a:gd name="connsiteY73" fmla="*/ 191102 h 200025"/>
                <a:gd name="connsiteX74" fmla="*/ 447689 w 1495425"/>
                <a:gd name="connsiteY74" fmla="*/ 200140 h 200025"/>
                <a:gd name="connsiteX75" fmla="*/ 405255 w 1495425"/>
                <a:gd name="connsiteY75" fmla="*/ 181707 h 200025"/>
                <a:gd name="connsiteX76" fmla="*/ 389081 w 1495425"/>
                <a:gd name="connsiteY76" fmla="*/ 133427 h 200025"/>
                <a:gd name="connsiteX77" fmla="*/ 407236 w 1495425"/>
                <a:gd name="connsiteY77" fmla="*/ 82173 h 200025"/>
                <a:gd name="connsiteX78" fmla="*/ 453880 w 1495425"/>
                <a:gd name="connsiteY78" fmla="*/ 62189 h 200025"/>
                <a:gd name="connsiteX79" fmla="*/ 84195 w 1495425"/>
                <a:gd name="connsiteY79" fmla="*/ 21280 h 200025"/>
                <a:gd name="connsiteX80" fmla="*/ 32294 w 1495425"/>
                <a:gd name="connsiteY80" fmla="*/ 44530 h 200025"/>
                <a:gd name="connsiteX81" fmla="*/ 11920 w 1495425"/>
                <a:gd name="connsiteY81" fmla="*/ 105357 h 200025"/>
                <a:gd name="connsiteX82" fmla="*/ 31189 w 1495425"/>
                <a:gd name="connsiteY82" fmla="*/ 165950 h 200025"/>
                <a:gd name="connsiteX83" fmla="*/ 82671 w 1495425"/>
                <a:gd name="connsiteY83" fmla="*/ 188486 h 200025"/>
                <a:gd name="connsiteX84" fmla="*/ 135735 w 1495425"/>
                <a:gd name="connsiteY84" fmla="*/ 166188 h 200025"/>
                <a:gd name="connsiteX85" fmla="*/ 155300 w 1495425"/>
                <a:gd name="connsiteY85" fmla="*/ 104052 h 200025"/>
                <a:gd name="connsiteX86" fmla="*/ 136202 w 1495425"/>
                <a:gd name="connsiteY86" fmla="*/ 43168 h 200025"/>
                <a:gd name="connsiteX87" fmla="*/ 84195 w 1495425"/>
                <a:gd name="connsiteY87" fmla="*/ 21280 h 200025"/>
                <a:gd name="connsiteX88" fmla="*/ 350857 w 1495425"/>
                <a:gd name="connsiteY88" fmla="*/ 12717 h 200025"/>
                <a:gd name="connsiteX89" fmla="*/ 357696 w 1495425"/>
                <a:gd name="connsiteY89" fmla="*/ 15279 h 200025"/>
                <a:gd name="connsiteX90" fmla="*/ 360668 w 1495425"/>
                <a:gd name="connsiteY90" fmla="*/ 22232 h 200025"/>
                <a:gd name="connsiteX91" fmla="*/ 357753 w 1495425"/>
                <a:gd name="connsiteY91" fmla="*/ 29309 h 200025"/>
                <a:gd name="connsiteX92" fmla="*/ 350857 w 1495425"/>
                <a:gd name="connsiteY92" fmla="*/ 32224 h 200025"/>
                <a:gd name="connsiteX93" fmla="*/ 344152 w 1495425"/>
                <a:gd name="connsiteY93" fmla="*/ 29433 h 200025"/>
                <a:gd name="connsiteX94" fmla="*/ 341285 w 1495425"/>
                <a:gd name="connsiteY94" fmla="*/ 22232 h 200025"/>
                <a:gd name="connsiteX95" fmla="*/ 344209 w 1495425"/>
                <a:gd name="connsiteY95" fmla="*/ 15393 h 200025"/>
                <a:gd name="connsiteX96" fmla="*/ 350857 w 1495425"/>
                <a:gd name="connsiteY96" fmla="*/ 12717 h 200025"/>
                <a:gd name="connsiteX97" fmla="*/ 86291 w 1495425"/>
                <a:gd name="connsiteY97" fmla="*/ 9630 h 200025"/>
                <a:gd name="connsiteX98" fmla="*/ 145489 w 1495425"/>
                <a:gd name="connsiteY98" fmla="*/ 35138 h 200025"/>
                <a:gd name="connsiteX99" fmla="*/ 168139 w 1495425"/>
                <a:gd name="connsiteY99" fmla="*/ 102032 h 200025"/>
                <a:gd name="connsiteX100" fmla="*/ 144965 w 1495425"/>
                <a:gd name="connsiteY100" fmla="*/ 173918 h 200025"/>
                <a:gd name="connsiteX101" fmla="*/ 82910 w 1495425"/>
                <a:gd name="connsiteY101" fmla="*/ 200140 h 200025"/>
                <a:gd name="connsiteX102" fmla="*/ 21845 w 1495425"/>
                <a:gd name="connsiteY102" fmla="*/ 174215 h 200025"/>
                <a:gd name="connsiteX103" fmla="*/ -920 w 1495425"/>
                <a:gd name="connsiteY103" fmla="*/ 106785 h 200025"/>
                <a:gd name="connsiteX104" fmla="*/ 22436 w 1495425"/>
                <a:gd name="connsiteY104" fmla="*/ 36148 h 200025"/>
                <a:gd name="connsiteX105" fmla="*/ 86291 w 1495425"/>
                <a:gd name="connsiteY105" fmla="*/ 9630 h 200025"/>
                <a:gd name="connsiteX106" fmla="*/ 316520 w 1495425"/>
                <a:gd name="connsiteY106" fmla="*/ 115 h 200025"/>
                <a:gd name="connsiteX107" fmla="*/ 330178 w 1495425"/>
                <a:gd name="connsiteY107" fmla="*/ 2611 h 200025"/>
                <a:gd name="connsiteX108" fmla="*/ 330178 w 1495425"/>
                <a:gd name="connsiteY108" fmla="*/ 14622 h 200025"/>
                <a:gd name="connsiteX109" fmla="*/ 316053 w 1495425"/>
                <a:gd name="connsiteY109" fmla="*/ 10935 h 200025"/>
                <a:gd name="connsiteX110" fmla="*/ 292231 w 1495425"/>
                <a:gd name="connsiteY110" fmla="*/ 43520 h 200025"/>
                <a:gd name="connsiteX111" fmla="*/ 292231 w 1495425"/>
                <a:gd name="connsiteY111" fmla="*/ 65399 h 200025"/>
                <a:gd name="connsiteX112" fmla="*/ 326445 w 1495425"/>
                <a:gd name="connsiteY112" fmla="*/ 65399 h 200025"/>
                <a:gd name="connsiteX113" fmla="*/ 326445 w 1495425"/>
                <a:gd name="connsiteY113" fmla="*/ 76220 h 200025"/>
                <a:gd name="connsiteX114" fmla="*/ 292231 w 1495425"/>
                <a:gd name="connsiteY114" fmla="*/ 76220 h 200025"/>
                <a:gd name="connsiteX115" fmla="*/ 292231 w 1495425"/>
                <a:gd name="connsiteY115" fmla="*/ 196929 h 200025"/>
                <a:gd name="connsiteX116" fmla="*/ 280677 w 1495425"/>
                <a:gd name="connsiteY116" fmla="*/ 196929 h 200025"/>
                <a:gd name="connsiteX117" fmla="*/ 280677 w 1495425"/>
                <a:gd name="connsiteY117" fmla="*/ 76220 h 200025"/>
                <a:gd name="connsiteX118" fmla="*/ 257436 w 1495425"/>
                <a:gd name="connsiteY118" fmla="*/ 76220 h 200025"/>
                <a:gd name="connsiteX119" fmla="*/ 257436 w 1495425"/>
                <a:gd name="connsiteY119" fmla="*/ 65399 h 200025"/>
                <a:gd name="connsiteX120" fmla="*/ 280677 w 1495425"/>
                <a:gd name="connsiteY120" fmla="*/ 65399 h 200025"/>
                <a:gd name="connsiteX121" fmla="*/ 280677 w 1495425"/>
                <a:gd name="connsiteY121" fmla="*/ 42568 h 200025"/>
                <a:gd name="connsiteX122" fmla="*/ 290945 w 1495425"/>
                <a:gd name="connsiteY122" fmla="*/ 10935 h 200025"/>
                <a:gd name="connsiteX123" fmla="*/ 316520 w 1495425"/>
                <a:gd name="connsiteY123" fmla="*/ 115 h 200025"/>
                <a:gd name="connsiteX124" fmla="*/ 245044 w 1495425"/>
                <a:gd name="connsiteY124" fmla="*/ 115 h 200025"/>
                <a:gd name="connsiteX125" fmla="*/ 258703 w 1495425"/>
                <a:gd name="connsiteY125" fmla="*/ 2611 h 200025"/>
                <a:gd name="connsiteX126" fmla="*/ 258703 w 1495425"/>
                <a:gd name="connsiteY126" fmla="*/ 14622 h 200025"/>
                <a:gd name="connsiteX127" fmla="*/ 244577 w 1495425"/>
                <a:gd name="connsiteY127" fmla="*/ 10935 h 200025"/>
                <a:gd name="connsiteX128" fmla="*/ 220755 w 1495425"/>
                <a:gd name="connsiteY128" fmla="*/ 43520 h 200025"/>
                <a:gd name="connsiteX129" fmla="*/ 220755 w 1495425"/>
                <a:gd name="connsiteY129" fmla="*/ 65399 h 200025"/>
                <a:gd name="connsiteX130" fmla="*/ 254969 w 1495425"/>
                <a:gd name="connsiteY130" fmla="*/ 65399 h 200025"/>
                <a:gd name="connsiteX131" fmla="*/ 254969 w 1495425"/>
                <a:gd name="connsiteY131" fmla="*/ 76220 h 200025"/>
                <a:gd name="connsiteX132" fmla="*/ 220755 w 1495425"/>
                <a:gd name="connsiteY132" fmla="*/ 76220 h 200025"/>
                <a:gd name="connsiteX133" fmla="*/ 220755 w 1495425"/>
                <a:gd name="connsiteY133" fmla="*/ 196929 h 200025"/>
                <a:gd name="connsiteX134" fmla="*/ 209201 w 1495425"/>
                <a:gd name="connsiteY134" fmla="*/ 196929 h 200025"/>
                <a:gd name="connsiteX135" fmla="*/ 209201 w 1495425"/>
                <a:gd name="connsiteY135" fmla="*/ 76220 h 200025"/>
                <a:gd name="connsiteX136" fmla="*/ 185970 w 1495425"/>
                <a:gd name="connsiteY136" fmla="*/ 76220 h 200025"/>
                <a:gd name="connsiteX137" fmla="*/ 185970 w 1495425"/>
                <a:gd name="connsiteY137" fmla="*/ 65399 h 200025"/>
                <a:gd name="connsiteX138" fmla="*/ 209201 w 1495425"/>
                <a:gd name="connsiteY138" fmla="*/ 65399 h 200025"/>
                <a:gd name="connsiteX139" fmla="*/ 209201 w 1495425"/>
                <a:gd name="connsiteY139" fmla="*/ 42568 h 200025"/>
                <a:gd name="connsiteX140" fmla="*/ 219469 w 1495425"/>
                <a:gd name="connsiteY140" fmla="*/ 10935 h 200025"/>
                <a:gd name="connsiteX141" fmla="*/ 245044 w 1495425"/>
                <a:gd name="connsiteY141" fmla="*/ 115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1495425" h="200025">
                  <a:moveTo>
                    <a:pt x="1231520" y="178615"/>
                  </a:moveTo>
                  <a:cubicBezTo>
                    <a:pt x="1234472" y="178615"/>
                    <a:pt x="1236853" y="179567"/>
                    <a:pt x="1238950" y="181469"/>
                  </a:cubicBezTo>
                  <a:cubicBezTo>
                    <a:pt x="1240950" y="183372"/>
                    <a:pt x="1241902" y="185830"/>
                    <a:pt x="1241902" y="188842"/>
                  </a:cubicBezTo>
                  <a:cubicBezTo>
                    <a:pt x="1241902" y="191776"/>
                    <a:pt x="1240950" y="194234"/>
                    <a:pt x="1238950" y="196216"/>
                  </a:cubicBezTo>
                  <a:cubicBezTo>
                    <a:pt x="1236853" y="198198"/>
                    <a:pt x="1234472" y="199188"/>
                    <a:pt x="1231520" y="199188"/>
                  </a:cubicBezTo>
                  <a:cubicBezTo>
                    <a:pt x="1228662" y="199188"/>
                    <a:pt x="1226281" y="198198"/>
                    <a:pt x="1224376" y="196216"/>
                  </a:cubicBezTo>
                  <a:cubicBezTo>
                    <a:pt x="1222471" y="194234"/>
                    <a:pt x="1221518" y="191776"/>
                    <a:pt x="1221518" y="188842"/>
                  </a:cubicBezTo>
                  <a:cubicBezTo>
                    <a:pt x="1221518" y="185830"/>
                    <a:pt x="1222471" y="183372"/>
                    <a:pt x="1224376" y="181469"/>
                  </a:cubicBezTo>
                  <a:cubicBezTo>
                    <a:pt x="1226281" y="179567"/>
                    <a:pt x="1228662" y="178615"/>
                    <a:pt x="1231520" y="178615"/>
                  </a:cubicBezTo>
                  <a:close/>
                  <a:moveTo>
                    <a:pt x="560884" y="73010"/>
                  </a:moveTo>
                  <a:cubicBezTo>
                    <a:pt x="548739" y="73010"/>
                    <a:pt x="538700" y="77134"/>
                    <a:pt x="530756" y="85383"/>
                  </a:cubicBezTo>
                  <a:cubicBezTo>
                    <a:pt x="522822" y="93622"/>
                    <a:pt x="517916" y="105481"/>
                    <a:pt x="516050" y="120940"/>
                  </a:cubicBezTo>
                  <a:lnTo>
                    <a:pt x="599060" y="120940"/>
                  </a:lnTo>
                  <a:cubicBezTo>
                    <a:pt x="598517" y="105719"/>
                    <a:pt x="594936" y="93927"/>
                    <a:pt x="588316" y="85564"/>
                  </a:cubicBezTo>
                  <a:cubicBezTo>
                    <a:pt x="581706" y="77191"/>
                    <a:pt x="572551" y="73010"/>
                    <a:pt x="560884" y="73010"/>
                  </a:cubicBezTo>
                  <a:close/>
                  <a:moveTo>
                    <a:pt x="345142" y="65399"/>
                  </a:moveTo>
                  <a:lnTo>
                    <a:pt x="356696" y="65399"/>
                  </a:lnTo>
                  <a:lnTo>
                    <a:pt x="356696" y="196929"/>
                  </a:lnTo>
                  <a:lnTo>
                    <a:pt x="345142" y="196929"/>
                  </a:lnTo>
                  <a:close/>
                  <a:moveTo>
                    <a:pt x="1451452" y="62189"/>
                  </a:moveTo>
                  <a:cubicBezTo>
                    <a:pt x="1465358" y="62189"/>
                    <a:pt x="1476027" y="66933"/>
                    <a:pt x="1483456" y="76401"/>
                  </a:cubicBezTo>
                  <a:cubicBezTo>
                    <a:pt x="1490790" y="85878"/>
                    <a:pt x="1494505" y="99375"/>
                    <a:pt x="1494505" y="116892"/>
                  </a:cubicBezTo>
                  <a:lnTo>
                    <a:pt x="1494505" y="196929"/>
                  </a:lnTo>
                  <a:lnTo>
                    <a:pt x="1482980" y="196929"/>
                  </a:lnTo>
                  <a:lnTo>
                    <a:pt x="1482980" y="120340"/>
                  </a:lnTo>
                  <a:cubicBezTo>
                    <a:pt x="1482980" y="88793"/>
                    <a:pt x="1471740" y="73010"/>
                    <a:pt x="1449452" y="73010"/>
                  </a:cubicBezTo>
                  <a:cubicBezTo>
                    <a:pt x="1436974" y="73010"/>
                    <a:pt x="1426782" y="77648"/>
                    <a:pt x="1418686" y="86926"/>
                  </a:cubicBezTo>
                  <a:cubicBezTo>
                    <a:pt x="1410685" y="96203"/>
                    <a:pt x="1406685" y="107700"/>
                    <a:pt x="1406685" y="121416"/>
                  </a:cubicBezTo>
                  <a:lnTo>
                    <a:pt x="1406685" y="196929"/>
                  </a:lnTo>
                  <a:lnTo>
                    <a:pt x="1395159" y="196929"/>
                  </a:lnTo>
                  <a:lnTo>
                    <a:pt x="1395159" y="65399"/>
                  </a:lnTo>
                  <a:lnTo>
                    <a:pt x="1406685" y="65399"/>
                  </a:lnTo>
                  <a:lnTo>
                    <a:pt x="1406685" y="89307"/>
                  </a:lnTo>
                  <a:lnTo>
                    <a:pt x="1407256" y="89307"/>
                  </a:lnTo>
                  <a:cubicBezTo>
                    <a:pt x="1416685" y="71229"/>
                    <a:pt x="1431450" y="62189"/>
                    <a:pt x="1451452" y="62189"/>
                  </a:cubicBezTo>
                  <a:close/>
                  <a:moveTo>
                    <a:pt x="1336295" y="62189"/>
                  </a:moveTo>
                  <a:cubicBezTo>
                    <a:pt x="1346106" y="62189"/>
                    <a:pt x="1355631" y="64256"/>
                    <a:pt x="1364870" y="68371"/>
                  </a:cubicBezTo>
                  <a:lnTo>
                    <a:pt x="1364870" y="81697"/>
                  </a:lnTo>
                  <a:cubicBezTo>
                    <a:pt x="1355631" y="75905"/>
                    <a:pt x="1345534" y="73010"/>
                    <a:pt x="1334485" y="73010"/>
                  </a:cubicBezTo>
                  <a:cubicBezTo>
                    <a:pt x="1319436" y="73010"/>
                    <a:pt x="1307148" y="78563"/>
                    <a:pt x="1297718" y="89660"/>
                  </a:cubicBezTo>
                  <a:cubicBezTo>
                    <a:pt x="1288289" y="100766"/>
                    <a:pt x="1283621" y="115110"/>
                    <a:pt x="1283621" y="132713"/>
                  </a:cubicBezTo>
                  <a:cubicBezTo>
                    <a:pt x="1283621" y="149757"/>
                    <a:pt x="1287908" y="163453"/>
                    <a:pt x="1296480" y="173799"/>
                  </a:cubicBezTo>
                  <a:cubicBezTo>
                    <a:pt x="1305053" y="184146"/>
                    <a:pt x="1316483" y="189318"/>
                    <a:pt x="1330676" y="189318"/>
                  </a:cubicBezTo>
                  <a:cubicBezTo>
                    <a:pt x="1343534" y="189318"/>
                    <a:pt x="1354773" y="185830"/>
                    <a:pt x="1364393" y="178853"/>
                  </a:cubicBezTo>
                  <a:lnTo>
                    <a:pt x="1364393" y="191102"/>
                  </a:lnTo>
                  <a:cubicBezTo>
                    <a:pt x="1354773" y="197127"/>
                    <a:pt x="1343343" y="200140"/>
                    <a:pt x="1330103" y="200140"/>
                  </a:cubicBezTo>
                  <a:cubicBezTo>
                    <a:pt x="1312578" y="200140"/>
                    <a:pt x="1298386" y="193995"/>
                    <a:pt x="1287622" y="181707"/>
                  </a:cubicBezTo>
                  <a:cubicBezTo>
                    <a:pt x="1276859" y="169419"/>
                    <a:pt x="1271429" y="153325"/>
                    <a:pt x="1271429" y="133427"/>
                  </a:cubicBezTo>
                  <a:cubicBezTo>
                    <a:pt x="1271429" y="112577"/>
                    <a:pt x="1277525" y="95489"/>
                    <a:pt x="1289622" y="82173"/>
                  </a:cubicBezTo>
                  <a:cubicBezTo>
                    <a:pt x="1301719" y="68847"/>
                    <a:pt x="1317245" y="62189"/>
                    <a:pt x="1336295" y="62189"/>
                  </a:cubicBezTo>
                  <a:close/>
                  <a:moveTo>
                    <a:pt x="561350" y="62189"/>
                  </a:moveTo>
                  <a:cubicBezTo>
                    <a:pt x="577381" y="62189"/>
                    <a:pt x="589697" y="67943"/>
                    <a:pt x="598298" y="79439"/>
                  </a:cubicBezTo>
                  <a:cubicBezTo>
                    <a:pt x="606899" y="90926"/>
                    <a:pt x="611204" y="106585"/>
                    <a:pt x="611204" y="126407"/>
                  </a:cubicBezTo>
                  <a:lnTo>
                    <a:pt x="611204" y="131646"/>
                  </a:lnTo>
                  <a:lnTo>
                    <a:pt x="515583" y="131646"/>
                  </a:lnTo>
                  <a:cubicBezTo>
                    <a:pt x="515583" y="149718"/>
                    <a:pt x="519669" y="163849"/>
                    <a:pt x="527841" y="174037"/>
                  </a:cubicBezTo>
                  <a:cubicBezTo>
                    <a:pt x="536014" y="184225"/>
                    <a:pt x="547263" y="189318"/>
                    <a:pt x="561579" y="189318"/>
                  </a:cubicBezTo>
                  <a:cubicBezTo>
                    <a:pt x="576057" y="189318"/>
                    <a:pt x="590182" y="183888"/>
                    <a:pt x="603965" y="173026"/>
                  </a:cubicBezTo>
                  <a:lnTo>
                    <a:pt x="603965" y="185632"/>
                  </a:lnTo>
                  <a:cubicBezTo>
                    <a:pt x="590573" y="195304"/>
                    <a:pt x="575666" y="200140"/>
                    <a:pt x="559245" y="200140"/>
                  </a:cubicBezTo>
                  <a:cubicBezTo>
                    <a:pt x="542586" y="200140"/>
                    <a:pt x="529127" y="194055"/>
                    <a:pt x="518849" y="181885"/>
                  </a:cubicBezTo>
                  <a:cubicBezTo>
                    <a:pt x="508572" y="169716"/>
                    <a:pt x="503438" y="152571"/>
                    <a:pt x="503438" y="130455"/>
                  </a:cubicBezTo>
                  <a:cubicBezTo>
                    <a:pt x="503438" y="111262"/>
                    <a:pt x="508811" y="95089"/>
                    <a:pt x="519555" y="81935"/>
                  </a:cubicBezTo>
                  <a:cubicBezTo>
                    <a:pt x="530289" y="68771"/>
                    <a:pt x="544224" y="62189"/>
                    <a:pt x="561350" y="62189"/>
                  </a:cubicBezTo>
                  <a:close/>
                  <a:moveTo>
                    <a:pt x="453880" y="62189"/>
                  </a:moveTo>
                  <a:cubicBezTo>
                    <a:pt x="463767" y="62189"/>
                    <a:pt x="473301" y="64256"/>
                    <a:pt x="482483" y="68371"/>
                  </a:cubicBezTo>
                  <a:lnTo>
                    <a:pt x="482483" y="81697"/>
                  </a:lnTo>
                  <a:cubicBezTo>
                    <a:pt x="473301" y="75905"/>
                    <a:pt x="463176" y="73010"/>
                    <a:pt x="452127" y="73010"/>
                  </a:cubicBezTo>
                  <a:cubicBezTo>
                    <a:pt x="437030" y="73010"/>
                    <a:pt x="424771" y="78563"/>
                    <a:pt x="415351" y="89660"/>
                  </a:cubicBezTo>
                  <a:cubicBezTo>
                    <a:pt x="405931" y="100766"/>
                    <a:pt x="401225" y="115110"/>
                    <a:pt x="401225" y="132713"/>
                  </a:cubicBezTo>
                  <a:cubicBezTo>
                    <a:pt x="401225" y="149757"/>
                    <a:pt x="405521" y="163453"/>
                    <a:pt x="414122" y="173799"/>
                  </a:cubicBezTo>
                  <a:cubicBezTo>
                    <a:pt x="422723" y="184146"/>
                    <a:pt x="434106" y="189318"/>
                    <a:pt x="448279" y="189318"/>
                  </a:cubicBezTo>
                  <a:cubicBezTo>
                    <a:pt x="461195" y="189318"/>
                    <a:pt x="472444" y="185830"/>
                    <a:pt x="482017" y="178853"/>
                  </a:cubicBezTo>
                  <a:lnTo>
                    <a:pt x="482017" y="191102"/>
                  </a:lnTo>
                  <a:cubicBezTo>
                    <a:pt x="472444" y="197127"/>
                    <a:pt x="461004" y="200140"/>
                    <a:pt x="447689" y="200140"/>
                  </a:cubicBezTo>
                  <a:cubicBezTo>
                    <a:pt x="430182" y="200140"/>
                    <a:pt x="416027" y="193995"/>
                    <a:pt x="405255" y="181707"/>
                  </a:cubicBezTo>
                  <a:cubicBezTo>
                    <a:pt x="394472" y="169419"/>
                    <a:pt x="389081" y="153325"/>
                    <a:pt x="389081" y="133427"/>
                  </a:cubicBezTo>
                  <a:cubicBezTo>
                    <a:pt x="389081" y="112577"/>
                    <a:pt x="395130" y="95489"/>
                    <a:pt x="407236" y="82173"/>
                  </a:cubicBezTo>
                  <a:cubicBezTo>
                    <a:pt x="419342" y="68847"/>
                    <a:pt x="434887" y="62189"/>
                    <a:pt x="453880" y="62189"/>
                  </a:cubicBezTo>
                  <a:close/>
                  <a:moveTo>
                    <a:pt x="84195" y="21280"/>
                  </a:moveTo>
                  <a:cubicBezTo>
                    <a:pt x="63174" y="21280"/>
                    <a:pt x="45877" y="29033"/>
                    <a:pt x="32294" y="44530"/>
                  </a:cubicBezTo>
                  <a:cubicBezTo>
                    <a:pt x="18711" y="60027"/>
                    <a:pt x="11920" y="80306"/>
                    <a:pt x="11920" y="105357"/>
                  </a:cubicBezTo>
                  <a:cubicBezTo>
                    <a:pt x="11920" y="130731"/>
                    <a:pt x="18349" y="150926"/>
                    <a:pt x="31189" y="165950"/>
                  </a:cubicBezTo>
                  <a:cubicBezTo>
                    <a:pt x="44028" y="180974"/>
                    <a:pt x="61192" y="188486"/>
                    <a:pt x="82671" y="188486"/>
                  </a:cubicBezTo>
                  <a:cubicBezTo>
                    <a:pt x="105017" y="188486"/>
                    <a:pt x="122705" y="181053"/>
                    <a:pt x="135735" y="166188"/>
                  </a:cubicBezTo>
                  <a:cubicBezTo>
                    <a:pt x="148775" y="151322"/>
                    <a:pt x="155300" y="130607"/>
                    <a:pt x="155300" y="104052"/>
                  </a:cubicBezTo>
                  <a:cubicBezTo>
                    <a:pt x="155300" y="78049"/>
                    <a:pt x="148937" y="57751"/>
                    <a:pt x="136202" y="43168"/>
                  </a:cubicBezTo>
                  <a:cubicBezTo>
                    <a:pt x="123476" y="28576"/>
                    <a:pt x="106141" y="21280"/>
                    <a:pt x="84195" y="21280"/>
                  </a:cubicBezTo>
                  <a:close/>
                  <a:moveTo>
                    <a:pt x="350857" y="12717"/>
                  </a:moveTo>
                  <a:cubicBezTo>
                    <a:pt x="353429" y="12717"/>
                    <a:pt x="355705" y="13574"/>
                    <a:pt x="357696" y="15279"/>
                  </a:cubicBezTo>
                  <a:cubicBezTo>
                    <a:pt x="359677" y="16984"/>
                    <a:pt x="360668" y="19298"/>
                    <a:pt x="360668" y="22232"/>
                  </a:cubicBezTo>
                  <a:cubicBezTo>
                    <a:pt x="360668" y="25013"/>
                    <a:pt x="359696" y="27366"/>
                    <a:pt x="357753" y="29309"/>
                  </a:cubicBezTo>
                  <a:cubicBezTo>
                    <a:pt x="355801" y="31252"/>
                    <a:pt x="353505" y="32224"/>
                    <a:pt x="350857" y="32224"/>
                  </a:cubicBezTo>
                  <a:cubicBezTo>
                    <a:pt x="348295" y="32224"/>
                    <a:pt x="346057" y="31290"/>
                    <a:pt x="344152" y="29433"/>
                  </a:cubicBezTo>
                  <a:cubicBezTo>
                    <a:pt x="342247" y="27566"/>
                    <a:pt x="341285" y="25166"/>
                    <a:pt x="341285" y="22232"/>
                  </a:cubicBezTo>
                  <a:cubicBezTo>
                    <a:pt x="341285" y="19460"/>
                    <a:pt x="342266" y="17184"/>
                    <a:pt x="344209" y="15393"/>
                  </a:cubicBezTo>
                  <a:cubicBezTo>
                    <a:pt x="346152" y="13612"/>
                    <a:pt x="348371" y="12717"/>
                    <a:pt x="350857" y="12717"/>
                  </a:cubicBezTo>
                  <a:close/>
                  <a:moveTo>
                    <a:pt x="86291" y="9630"/>
                  </a:moveTo>
                  <a:cubicBezTo>
                    <a:pt x="110656" y="9630"/>
                    <a:pt x="130392" y="18127"/>
                    <a:pt x="145489" y="35138"/>
                  </a:cubicBezTo>
                  <a:cubicBezTo>
                    <a:pt x="160586" y="52141"/>
                    <a:pt x="168139" y="74439"/>
                    <a:pt x="168139" y="102032"/>
                  </a:cubicBezTo>
                  <a:cubicBezTo>
                    <a:pt x="168139" y="132474"/>
                    <a:pt x="160414" y="156436"/>
                    <a:pt x="144965" y="173918"/>
                  </a:cubicBezTo>
                  <a:cubicBezTo>
                    <a:pt x="129515" y="191399"/>
                    <a:pt x="108827" y="200140"/>
                    <a:pt x="82910" y="200140"/>
                  </a:cubicBezTo>
                  <a:cubicBezTo>
                    <a:pt x="57382" y="200140"/>
                    <a:pt x="37028" y="191498"/>
                    <a:pt x="21845" y="174215"/>
                  </a:cubicBezTo>
                  <a:cubicBezTo>
                    <a:pt x="6671" y="156932"/>
                    <a:pt x="-920" y="134456"/>
                    <a:pt x="-920" y="106785"/>
                  </a:cubicBezTo>
                  <a:cubicBezTo>
                    <a:pt x="-920" y="77372"/>
                    <a:pt x="6862" y="53826"/>
                    <a:pt x="22436" y="36148"/>
                  </a:cubicBezTo>
                  <a:cubicBezTo>
                    <a:pt x="37999" y="18470"/>
                    <a:pt x="59287" y="9630"/>
                    <a:pt x="86291" y="9630"/>
                  </a:cubicBezTo>
                  <a:close/>
                  <a:moveTo>
                    <a:pt x="316520" y="115"/>
                  </a:moveTo>
                  <a:cubicBezTo>
                    <a:pt x="322044" y="115"/>
                    <a:pt x="326597" y="944"/>
                    <a:pt x="330178" y="2611"/>
                  </a:cubicBezTo>
                  <a:lnTo>
                    <a:pt x="330178" y="14622"/>
                  </a:lnTo>
                  <a:cubicBezTo>
                    <a:pt x="327064" y="12164"/>
                    <a:pt x="322359" y="10935"/>
                    <a:pt x="316053" y="10935"/>
                  </a:cubicBezTo>
                  <a:cubicBezTo>
                    <a:pt x="300175" y="10935"/>
                    <a:pt x="292231" y="21794"/>
                    <a:pt x="292231" y="43520"/>
                  </a:cubicBezTo>
                  <a:lnTo>
                    <a:pt x="292231" y="65399"/>
                  </a:lnTo>
                  <a:lnTo>
                    <a:pt x="326445" y="65399"/>
                  </a:lnTo>
                  <a:lnTo>
                    <a:pt x="326445" y="76220"/>
                  </a:lnTo>
                  <a:lnTo>
                    <a:pt x="292231" y="76220"/>
                  </a:lnTo>
                  <a:lnTo>
                    <a:pt x="292231" y="196929"/>
                  </a:lnTo>
                  <a:lnTo>
                    <a:pt x="280677" y="196929"/>
                  </a:lnTo>
                  <a:lnTo>
                    <a:pt x="280677" y="76220"/>
                  </a:lnTo>
                  <a:lnTo>
                    <a:pt x="257436" y="76220"/>
                  </a:lnTo>
                  <a:lnTo>
                    <a:pt x="257436" y="65399"/>
                  </a:lnTo>
                  <a:lnTo>
                    <a:pt x="280677" y="65399"/>
                  </a:lnTo>
                  <a:lnTo>
                    <a:pt x="280677" y="42568"/>
                  </a:lnTo>
                  <a:cubicBezTo>
                    <a:pt x="280677" y="28700"/>
                    <a:pt x="284096" y="18155"/>
                    <a:pt x="290945" y="10935"/>
                  </a:cubicBezTo>
                  <a:cubicBezTo>
                    <a:pt x="297794" y="3725"/>
                    <a:pt x="306318" y="115"/>
                    <a:pt x="316520" y="115"/>
                  </a:cubicBezTo>
                  <a:close/>
                  <a:moveTo>
                    <a:pt x="245044" y="115"/>
                  </a:moveTo>
                  <a:cubicBezTo>
                    <a:pt x="250569" y="115"/>
                    <a:pt x="255121" y="944"/>
                    <a:pt x="258703" y="2611"/>
                  </a:cubicBezTo>
                  <a:lnTo>
                    <a:pt x="258703" y="14622"/>
                  </a:lnTo>
                  <a:cubicBezTo>
                    <a:pt x="255588" y="12164"/>
                    <a:pt x="250883" y="10935"/>
                    <a:pt x="244577" y="10935"/>
                  </a:cubicBezTo>
                  <a:cubicBezTo>
                    <a:pt x="228699" y="10935"/>
                    <a:pt x="220755" y="21794"/>
                    <a:pt x="220755" y="43520"/>
                  </a:cubicBezTo>
                  <a:lnTo>
                    <a:pt x="220755" y="65399"/>
                  </a:lnTo>
                  <a:lnTo>
                    <a:pt x="254969" y="65399"/>
                  </a:lnTo>
                  <a:lnTo>
                    <a:pt x="254969" y="76220"/>
                  </a:lnTo>
                  <a:lnTo>
                    <a:pt x="220755" y="76220"/>
                  </a:lnTo>
                  <a:lnTo>
                    <a:pt x="220755" y="196929"/>
                  </a:lnTo>
                  <a:lnTo>
                    <a:pt x="209201" y="196929"/>
                  </a:lnTo>
                  <a:lnTo>
                    <a:pt x="209201" y="76220"/>
                  </a:lnTo>
                  <a:lnTo>
                    <a:pt x="185970" y="76220"/>
                  </a:lnTo>
                  <a:lnTo>
                    <a:pt x="185970" y="65399"/>
                  </a:lnTo>
                  <a:lnTo>
                    <a:pt x="209201" y="65399"/>
                  </a:lnTo>
                  <a:lnTo>
                    <a:pt x="209201" y="42568"/>
                  </a:lnTo>
                  <a:cubicBezTo>
                    <a:pt x="209201" y="28700"/>
                    <a:pt x="212621" y="18155"/>
                    <a:pt x="219469" y="10935"/>
                  </a:cubicBezTo>
                  <a:cubicBezTo>
                    <a:pt x="226327" y="3725"/>
                    <a:pt x="234843" y="115"/>
                    <a:pt x="245044" y="115"/>
                  </a:cubicBezTo>
                  <a:close/>
                </a:path>
              </a:pathLst>
            </a:custGeom>
            <a:grpFill/>
            <a:ln w="9525" cap="flat">
              <a:noFill/>
              <a:prstDash val="solid"/>
              <a:miter/>
            </a:ln>
          </p:spPr>
          <p:txBody>
            <a:bodyPr rtlCol="0" anchor="ctr">
              <a:noAutofit/>
            </a:bodyPr>
            <a:lstStyle/>
            <a:p>
              <a:endParaRPr lang="zh-CN" altLang="en-US"/>
            </a:p>
          </p:txBody>
        </p:sp>
      </p:grpSp>
      <p:sp>
        <p:nvSpPr>
          <p:cNvPr id="8" name="文本框 7">
            <a:extLst>
              <a:ext uri="{FF2B5EF4-FFF2-40B4-BE49-F238E27FC236}">
                <a16:creationId xmlns:a16="http://schemas.microsoft.com/office/drawing/2014/main" id="{A4D7041A-2896-4944-A053-2100C5000FEF}"/>
              </a:ext>
            </a:extLst>
          </p:cNvPr>
          <p:cNvSpPr txBox="1"/>
          <p:nvPr userDrawn="1"/>
        </p:nvSpPr>
        <p:spPr>
          <a:xfrm>
            <a:off x="10209866" y="244475"/>
            <a:ext cx="1245534" cy="307777"/>
          </a:xfrm>
          <a:prstGeom prst="rect">
            <a:avLst/>
          </a:prstGeom>
          <a:noFill/>
        </p:spPr>
        <p:txBody>
          <a:bodyPr wrap="none" lIns="0" tIns="0" rIns="0" bIns="0" rtlCol="0">
            <a:noAutofit/>
          </a:bodyPr>
          <a:lstStyle/>
          <a:p>
            <a:r>
              <a:rPr lang="en-US" altLang="zh-CN" sz="1000" cap="all" dirty="0">
                <a:solidFill>
                  <a:schemeClr val="accent1"/>
                </a:solidFill>
              </a:rPr>
              <a:t>Academic report</a:t>
            </a:r>
          </a:p>
          <a:p>
            <a:r>
              <a:rPr lang="en-US" altLang="zh-CN" sz="1000" cap="all" dirty="0">
                <a:solidFill>
                  <a:schemeClr val="accent1"/>
                </a:solidFill>
              </a:rPr>
              <a:t>presentation</a:t>
            </a:r>
            <a:endParaRPr lang="zh-CN" altLang="en-US" sz="1000" cap="all" dirty="0">
              <a:solidFill>
                <a:schemeClr val="accent1"/>
              </a:solidFill>
            </a:endParaRPr>
          </a:p>
        </p:txBody>
      </p:sp>
    </p:spTree>
    <p:extLst>
      <p:ext uri="{BB962C8B-B14F-4D97-AF65-F5344CB8AC3E}">
        <p14:creationId xmlns:p14="http://schemas.microsoft.com/office/powerpoint/2010/main" val="843862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结尾页">
    <p:bg>
      <p:bgPr>
        <a:solidFill>
          <a:schemeClr val="bg1"/>
        </a:solidFill>
        <a:effectLst/>
      </p:bgPr>
    </p:bg>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60EC24C7-A0C0-4B33-8A17-49C5A5794F5D}"/>
              </a:ext>
            </a:extLst>
          </p:cNvPr>
          <p:cNvSpPr/>
          <p:nvPr userDrawn="1"/>
        </p:nvSpPr>
        <p:spPr>
          <a:xfrm>
            <a:off x="0" y="0"/>
            <a:ext cx="12192000" cy="6858000"/>
          </a:xfrm>
          <a:prstGeom prst="rect">
            <a:avLst/>
          </a:prstGeom>
          <a:gradFill flip="none" rotWithShape="1">
            <a:gsLst>
              <a:gs pos="0">
                <a:schemeClr val="accent1"/>
              </a:gs>
              <a:gs pos="100000">
                <a:schemeClr val="accent2">
                  <a:lumMod val="75000"/>
                </a:schemeClr>
              </a:gs>
            </a:gsLst>
            <a:lin ang="2700000" scaled="1"/>
            <a:tileRect/>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 name="文本框 18">
            <a:extLst>
              <a:ext uri="{FF2B5EF4-FFF2-40B4-BE49-F238E27FC236}">
                <a16:creationId xmlns:a16="http://schemas.microsoft.com/office/drawing/2014/main" id="{910AB879-4267-4869-9338-598C7F283A04}"/>
              </a:ext>
            </a:extLst>
          </p:cNvPr>
          <p:cNvSpPr txBox="1"/>
          <p:nvPr userDrawn="1"/>
        </p:nvSpPr>
        <p:spPr>
          <a:xfrm>
            <a:off x="10209866" y="244475"/>
            <a:ext cx="1245534" cy="307777"/>
          </a:xfrm>
          <a:prstGeom prst="rect">
            <a:avLst/>
          </a:prstGeom>
          <a:noFill/>
        </p:spPr>
        <p:txBody>
          <a:bodyPr wrap="none" lIns="0" tIns="0" rIns="0" bIns="0" rtlCol="0">
            <a:noAutofit/>
          </a:bodyPr>
          <a:lstStyle/>
          <a:p>
            <a:r>
              <a:rPr lang="en-US" altLang="zh-CN" sz="1000" cap="all" dirty="0">
                <a:solidFill>
                  <a:schemeClr val="bg1"/>
                </a:solidFill>
              </a:rPr>
              <a:t>Academic report</a:t>
            </a:r>
          </a:p>
          <a:p>
            <a:r>
              <a:rPr lang="en-US" altLang="zh-CN" sz="1000" cap="all" dirty="0">
                <a:solidFill>
                  <a:schemeClr val="bg1"/>
                </a:solidFill>
              </a:rPr>
              <a:t>presentation</a:t>
            </a:r>
            <a:endParaRPr lang="zh-CN" altLang="en-US" sz="1000" cap="all" dirty="0">
              <a:solidFill>
                <a:schemeClr val="bg1"/>
              </a:solidFill>
            </a:endParaRPr>
          </a:p>
        </p:txBody>
      </p:sp>
      <p:sp>
        <p:nvSpPr>
          <p:cNvPr id="20" name="任意多边形: 形状 19">
            <a:extLst>
              <a:ext uri="{FF2B5EF4-FFF2-40B4-BE49-F238E27FC236}">
                <a16:creationId xmlns:a16="http://schemas.microsoft.com/office/drawing/2014/main" id="{CCC7A12F-A7CD-45C3-BFD2-8BB5E7F71EFA}"/>
              </a:ext>
            </a:extLst>
          </p:cNvPr>
          <p:cNvSpPr/>
          <p:nvPr userDrawn="1"/>
        </p:nvSpPr>
        <p:spPr>
          <a:xfrm>
            <a:off x="736600" y="266700"/>
            <a:ext cx="1661579" cy="222250"/>
          </a:xfrm>
          <a:custGeom>
            <a:avLst/>
            <a:gdLst>
              <a:gd name="connsiteX0" fmla="*/ 1232440 w 1495425"/>
              <a:gd name="connsiteY0" fmla="*/ 178500 h 200025"/>
              <a:gd name="connsiteX1" fmla="*/ 1239870 w 1495425"/>
              <a:gd name="connsiteY1" fmla="*/ 181354 h 200025"/>
              <a:gd name="connsiteX2" fmla="*/ 1242822 w 1495425"/>
              <a:gd name="connsiteY2" fmla="*/ 188727 h 200025"/>
              <a:gd name="connsiteX3" fmla="*/ 1239870 w 1495425"/>
              <a:gd name="connsiteY3" fmla="*/ 196101 h 200025"/>
              <a:gd name="connsiteX4" fmla="*/ 1232440 w 1495425"/>
              <a:gd name="connsiteY4" fmla="*/ 199073 h 200025"/>
              <a:gd name="connsiteX5" fmla="*/ 1225296 w 1495425"/>
              <a:gd name="connsiteY5" fmla="*/ 196101 h 200025"/>
              <a:gd name="connsiteX6" fmla="*/ 1222438 w 1495425"/>
              <a:gd name="connsiteY6" fmla="*/ 188727 h 200025"/>
              <a:gd name="connsiteX7" fmla="*/ 1225296 w 1495425"/>
              <a:gd name="connsiteY7" fmla="*/ 181354 h 200025"/>
              <a:gd name="connsiteX8" fmla="*/ 1232440 w 1495425"/>
              <a:gd name="connsiteY8" fmla="*/ 178500 h 200025"/>
              <a:gd name="connsiteX9" fmla="*/ 561804 w 1495425"/>
              <a:gd name="connsiteY9" fmla="*/ 72895 h 200025"/>
              <a:gd name="connsiteX10" fmla="*/ 531676 w 1495425"/>
              <a:gd name="connsiteY10" fmla="*/ 85268 h 200025"/>
              <a:gd name="connsiteX11" fmla="*/ 516970 w 1495425"/>
              <a:gd name="connsiteY11" fmla="*/ 120825 h 200025"/>
              <a:gd name="connsiteX12" fmla="*/ 599980 w 1495425"/>
              <a:gd name="connsiteY12" fmla="*/ 120825 h 200025"/>
              <a:gd name="connsiteX13" fmla="*/ 589236 w 1495425"/>
              <a:gd name="connsiteY13" fmla="*/ 85449 h 200025"/>
              <a:gd name="connsiteX14" fmla="*/ 561804 w 1495425"/>
              <a:gd name="connsiteY14" fmla="*/ 72895 h 200025"/>
              <a:gd name="connsiteX15" fmla="*/ 346062 w 1495425"/>
              <a:gd name="connsiteY15" fmla="*/ 65284 h 200025"/>
              <a:gd name="connsiteX16" fmla="*/ 357616 w 1495425"/>
              <a:gd name="connsiteY16" fmla="*/ 65284 h 200025"/>
              <a:gd name="connsiteX17" fmla="*/ 357616 w 1495425"/>
              <a:gd name="connsiteY17" fmla="*/ 196814 h 200025"/>
              <a:gd name="connsiteX18" fmla="*/ 346062 w 1495425"/>
              <a:gd name="connsiteY18" fmla="*/ 196814 h 200025"/>
              <a:gd name="connsiteX19" fmla="*/ 1452372 w 1495425"/>
              <a:gd name="connsiteY19" fmla="*/ 62074 h 200025"/>
              <a:gd name="connsiteX20" fmla="*/ 1484376 w 1495425"/>
              <a:gd name="connsiteY20" fmla="*/ 76286 h 200025"/>
              <a:gd name="connsiteX21" fmla="*/ 1495425 w 1495425"/>
              <a:gd name="connsiteY21" fmla="*/ 116777 h 200025"/>
              <a:gd name="connsiteX22" fmla="*/ 1495425 w 1495425"/>
              <a:gd name="connsiteY22" fmla="*/ 196814 h 200025"/>
              <a:gd name="connsiteX23" fmla="*/ 1483900 w 1495425"/>
              <a:gd name="connsiteY23" fmla="*/ 196814 h 200025"/>
              <a:gd name="connsiteX24" fmla="*/ 1483900 w 1495425"/>
              <a:gd name="connsiteY24" fmla="*/ 120225 h 200025"/>
              <a:gd name="connsiteX25" fmla="*/ 1450372 w 1495425"/>
              <a:gd name="connsiteY25" fmla="*/ 72895 h 200025"/>
              <a:gd name="connsiteX26" fmla="*/ 1419606 w 1495425"/>
              <a:gd name="connsiteY26" fmla="*/ 86811 h 200025"/>
              <a:gd name="connsiteX27" fmla="*/ 1407605 w 1495425"/>
              <a:gd name="connsiteY27" fmla="*/ 121301 h 200025"/>
              <a:gd name="connsiteX28" fmla="*/ 1407605 w 1495425"/>
              <a:gd name="connsiteY28" fmla="*/ 196814 h 200025"/>
              <a:gd name="connsiteX29" fmla="*/ 1396079 w 1495425"/>
              <a:gd name="connsiteY29" fmla="*/ 196814 h 200025"/>
              <a:gd name="connsiteX30" fmla="*/ 1396079 w 1495425"/>
              <a:gd name="connsiteY30" fmla="*/ 65284 h 200025"/>
              <a:gd name="connsiteX31" fmla="*/ 1407605 w 1495425"/>
              <a:gd name="connsiteY31" fmla="*/ 65284 h 200025"/>
              <a:gd name="connsiteX32" fmla="*/ 1407605 w 1495425"/>
              <a:gd name="connsiteY32" fmla="*/ 89192 h 200025"/>
              <a:gd name="connsiteX33" fmla="*/ 1408176 w 1495425"/>
              <a:gd name="connsiteY33" fmla="*/ 89192 h 200025"/>
              <a:gd name="connsiteX34" fmla="*/ 1452372 w 1495425"/>
              <a:gd name="connsiteY34" fmla="*/ 62074 h 200025"/>
              <a:gd name="connsiteX35" fmla="*/ 1337215 w 1495425"/>
              <a:gd name="connsiteY35" fmla="*/ 62074 h 200025"/>
              <a:gd name="connsiteX36" fmla="*/ 1365790 w 1495425"/>
              <a:gd name="connsiteY36" fmla="*/ 68256 h 200025"/>
              <a:gd name="connsiteX37" fmla="*/ 1365790 w 1495425"/>
              <a:gd name="connsiteY37" fmla="*/ 81582 h 200025"/>
              <a:gd name="connsiteX38" fmla="*/ 1335405 w 1495425"/>
              <a:gd name="connsiteY38" fmla="*/ 72895 h 200025"/>
              <a:gd name="connsiteX39" fmla="*/ 1298638 w 1495425"/>
              <a:gd name="connsiteY39" fmla="*/ 89545 h 200025"/>
              <a:gd name="connsiteX40" fmla="*/ 1284541 w 1495425"/>
              <a:gd name="connsiteY40" fmla="*/ 132598 h 200025"/>
              <a:gd name="connsiteX41" fmla="*/ 1297400 w 1495425"/>
              <a:gd name="connsiteY41" fmla="*/ 173684 h 200025"/>
              <a:gd name="connsiteX42" fmla="*/ 1331596 w 1495425"/>
              <a:gd name="connsiteY42" fmla="*/ 189203 h 200025"/>
              <a:gd name="connsiteX43" fmla="*/ 1365313 w 1495425"/>
              <a:gd name="connsiteY43" fmla="*/ 178738 h 200025"/>
              <a:gd name="connsiteX44" fmla="*/ 1365313 w 1495425"/>
              <a:gd name="connsiteY44" fmla="*/ 190987 h 200025"/>
              <a:gd name="connsiteX45" fmla="*/ 1331023 w 1495425"/>
              <a:gd name="connsiteY45" fmla="*/ 200025 h 200025"/>
              <a:gd name="connsiteX46" fmla="*/ 1288542 w 1495425"/>
              <a:gd name="connsiteY46" fmla="*/ 181592 h 200025"/>
              <a:gd name="connsiteX47" fmla="*/ 1272349 w 1495425"/>
              <a:gd name="connsiteY47" fmla="*/ 133312 h 200025"/>
              <a:gd name="connsiteX48" fmla="*/ 1290542 w 1495425"/>
              <a:gd name="connsiteY48" fmla="*/ 82058 h 200025"/>
              <a:gd name="connsiteX49" fmla="*/ 1337215 w 1495425"/>
              <a:gd name="connsiteY49" fmla="*/ 62074 h 200025"/>
              <a:gd name="connsiteX50" fmla="*/ 562270 w 1495425"/>
              <a:gd name="connsiteY50" fmla="*/ 62074 h 200025"/>
              <a:gd name="connsiteX51" fmla="*/ 599218 w 1495425"/>
              <a:gd name="connsiteY51" fmla="*/ 79324 h 200025"/>
              <a:gd name="connsiteX52" fmla="*/ 612124 w 1495425"/>
              <a:gd name="connsiteY52" fmla="*/ 126292 h 200025"/>
              <a:gd name="connsiteX53" fmla="*/ 612124 w 1495425"/>
              <a:gd name="connsiteY53" fmla="*/ 131531 h 200025"/>
              <a:gd name="connsiteX54" fmla="*/ 516503 w 1495425"/>
              <a:gd name="connsiteY54" fmla="*/ 131531 h 200025"/>
              <a:gd name="connsiteX55" fmla="*/ 528761 w 1495425"/>
              <a:gd name="connsiteY55" fmla="*/ 173922 h 200025"/>
              <a:gd name="connsiteX56" fmla="*/ 562499 w 1495425"/>
              <a:gd name="connsiteY56" fmla="*/ 189203 h 200025"/>
              <a:gd name="connsiteX57" fmla="*/ 604885 w 1495425"/>
              <a:gd name="connsiteY57" fmla="*/ 172911 h 200025"/>
              <a:gd name="connsiteX58" fmla="*/ 604885 w 1495425"/>
              <a:gd name="connsiteY58" fmla="*/ 185517 h 200025"/>
              <a:gd name="connsiteX59" fmla="*/ 560165 w 1495425"/>
              <a:gd name="connsiteY59" fmla="*/ 200025 h 200025"/>
              <a:gd name="connsiteX60" fmla="*/ 519769 w 1495425"/>
              <a:gd name="connsiteY60" fmla="*/ 181770 h 200025"/>
              <a:gd name="connsiteX61" fmla="*/ 504358 w 1495425"/>
              <a:gd name="connsiteY61" fmla="*/ 130340 h 200025"/>
              <a:gd name="connsiteX62" fmla="*/ 520475 w 1495425"/>
              <a:gd name="connsiteY62" fmla="*/ 81820 h 200025"/>
              <a:gd name="connsiteX63" fmla="*/ 562270 w 1495425"/>
              <a:gd name="connsiteY63" fmla="*/ 62074 h 200025"/>
              <a:gd name="connsiteX64" fmla="*/ 454800 w 1495425"/>
              <a:gd name="connsiteY64" fmla="*/ 62074 h 200025"/>
              <a:gd name="connsiteX65" fmla="*/ 483403 w 1495425"/>
              <a:gd name="connsiteY65" fmla="*/ 68256 h 200025"/>
              <a:gd name="connsiteX66" fmla="*/ 483403 w 1495425"/>
              <a:gd name="connsiteY66" fmla="*/ 81582 h 200025"/>
              <a:gd name="connsiteX67" fmla="*/ 453047 w 1495425"/>
              <a:gd name="connsiteY67" fmla="*/ 72895 h 200025"/>
              <a:gd name="connsiteX68" fmla="*/ 416271 w 1495425"/>
              <a:gd name="connsiteY68" fmla="*/ 89545 h 200025"/>
              <a:gd name="connsiteX69" fmla="*/ 402145 w 1495425"/>
              <a:gd name="connsiteY69" fmla="*/ 132598 h 200025"/>
              <a:gd name="connsiteX70" fmla="*/ 415042 w 1495425"/>
              <a:gd name="connsiteY70" fmla="*/ 173684 h 200025"/>
              <a:gd name="connsiteX71" fmla="*/ 449199 w 1495425"/>
              <a:gd name="connsiteY71" fmla="*/ 189203 h 200025"/>
              <a:gd name="connsiteX72" fmla="*/ 482937 w 1495425"/>
              <a:gd name="connsiteY72" fmla="*/ 178738 h 200025"/>
              <a:gd name="connsiteX73" fmla="*/ 482937 w 1495425"/>
              <a:gd name="connsiteY73" fmla="*/ 190987 h 200025"/>
              <a:gd name="connsiteX74" fmla="*/ 448609 w 1495425"/>
              <a:gd name="connsiteY74" fmla="*/ 200025 h 200025"/>
              <a:gd name="connsiteX75" fmla="*/ 406175 w 1495425"/>
              <a:gd name="connsiteY75" fmla="*/ 181592 h 200025"/>
              <a:gd name="connsiteX76" fmla="*/ 390001 w 1495425"/>
              <a:gd name="connsiteY76" fmla="*/ 133312 h 200025"/>
              <a:gd name="connsiteX77" fmla="*/ 408156 w 1495425"/>
              <a:gd name="connsiteY77" fmla="*/ 82058 h 200025"/>
              <a:gd name="connsiteX78" fmla="*/ 454800 w 1495425"/>
              <a:gd name="connsiteY78" fmla="*/ 62074 h 200025"/>
              <a:gd name="connsiteX79" fmla="*/ 671313 w 1495425"/>
              <a:gd name="connsiteY79" fmla="*/ 30089 h 200025"/>
              <a:gd name="connsiteX80" fmla="*/ 671313 w 1495425"/>
              <a:gd name="connsiteY80" fmla="*/ 102289 h 200025"/>
              <a:gd name="connsiteX81" fmla="*/ 693163 w 1495425"/>
              <a:gd name="connsiteY81" fmla="*/ 102289 h 200025"/>
              <a:gd name="connsiteX82" fmla="*/ 725986 w 1495425"/>
              <a:gd name="connsiteY82" fmla="*/ 92650 h 200025"/>
              <a:gd name="connsiteX83" fmla="*/ 737206 w 1495425"/>
              <a:gd name="connsiteY83" fmla="*/ 65018 h 200025"/>
              <a:gd name="connsiteX84" fmla="*/ 695401 w 1495425"/>
              <a:gd name="connsiteY84" fmla="*/ 30089 h 200025"/>
              <a:gd name="connsiteX85" fmla="*/ 85115 w 1495425"/>
              <a:gd name="connsiteY85" fmla="*/ 21165 h 200025"/>
              <a:gd name="connsiteX86" fmla="*/ 33214 w 1495425"/>
              <a:gd name="connsiteY86" fmla="*/ 44415 h 200025"/>
              <a:gd name="connsiteX87" fmla="*/ 12840 w 1495425"/>
              <a:gd name="connsiteY87" fmla="*/ 105242 h 200025"/>
              <a:gd name="connsiteX88" fmla="*/ 32109 w 1495425"/>
              <a:gd name="connsiteY88" fmla="*/ 165835 h 200025"/>
              <a:gd name="connsiteX89" fmla="*/ 83591 w 1495425"/>
              <a:gd name="connsiteY89" fmla="*/ 188371 h 200025"/>
              <a:gd name="connsiteX90" fmla="*/ 136655 w 1495425"/>
              <a:gd name="connsiteY90" fmla="*/ 166073 h 200025"/>
              <a:gd name="connsiteX91" fmla="*/ 156220 w 1495425"/>
              <a:gd name="connsiteY91" fmla="*/ 103937 h 200025"/>
              <a:gd name="connsiteX92" fmla="*/ 137122 w 1495425"/>
              <a:gd name="connsiteY92" fmla="*/ 43053 h 200025"/>
              <a:gd name="connsiteX93" fmla="*/ 85115 w 1495425"/>
              <a:gd name="connsiteY93" fmla="*/ 21165 h 200025"/>
              <a:gd name="connsiteX94" fmla="*/ 351777 w 1495425"/>
              <a:gd name="connsiteY94" fmla="*/ 12602 h 200025"/>
              <a:gd name="connsiteX95" fmla="*/ 358616 w 1495425"/>
              <a:gd name="connsiteY95" fmla="*/ 15164 h 200025"/>
              <a:gd name="connsiteX96" fmla="*/ 361588 w 1495425"/>
              <a:gd name="connsiteY96" fmla="*/ 22117 h 200025"/>
              <a:gd name="connsiteX97" fmla="*/ 358673 w 1495425"/>
              <a:gd name="connsiteY97" fmla="*/ 29194 h 200025"/>
              <a:gd name="connsiteX98" fmla="*/ 351777 w 1495425"/>
              <a:gd name="connsiteY98" fmla="*/ 32109 h 200025"/>
              <a:gd name="connsiteX99" fmla="*/ 345072 w 1495425"/>
              <a:gd name="connsiteY99" fmla="*/ 29318 h 200025"/>
              <a:gd name="connsiteX100" fmla="*/ 342205 w 1495425"/>
              <a:gd name="connsiteY100" fmla="*/ 22117 h 200025"/>
              <a:gd name="connsiteX101" fmla="*/ 345129 w 1495425"/>
              <a:gd name="connsiteY101" fmla="*/ 15278 h 200025"/>
              <a:gd name="connsiteX102" fmla="*/ 351777 w 1495425"/>
              <a:gd name="connsiteY102" fmla="*/ 12602 h 200025"/>
              <a:gd name="connsiteX103" fmla="*/ 1142048 w 1495425"/>
              <a:gd name="connsiteY103" fmla="*/ 9525 h 200025"/>
              <a:gd name="connsiteX104" fmla="*/ 1182720 w 1495425"/>
              <a:gd name="connsiteY104" fmla="*/ 16192 h 200025"/>
              <a:gd name="connsiteX105" fmla="*/ 1182720 w 1495425"/>
              <a:gd name="connsiteY105" fmla="*/ 42129 h 200025"/>
              <a:gd name="connsiteX106" fmla="*/ 1140237 w 1495425"/>
              <a:gd name="connsiteY106" fmla="*/ 30585 h 200025"/>
              <a:gd name="connsiteX107" fmla="*/ 1112425 w 1495425"/>
              <a:gd name="connsiteY107" fmla="*/ 37662 h 200025"/>
              <a:gd name="connsiteX108" fmla="*/ 1101662 w 1495425"/>
              <a:gd name="connsiteY108" fmla="*/ 57360 h 200025"/>
              <a:gd name="connsiteX109" fmla="*/ 1109090 w 1495425"/>
              <a:gd name="connsiteY109" fmla="*/ 75562 h 200025"/>
              <a:gd name="connsiteX110" fmla="*/ 1141380 w 1495425"/>
              <a:gd name="connsiteY110" fmla="*/ 94717 h 200025"/>
              <a:gd name="connsiteX111" fmla="*/ 1179671 w 1495425"/>
              <a:gd name="connsiteY111" fmla="*/ 120663 h 200025"/>
              <a:gd name="connsiteX112" fmla="*/ 1190625 w 1495425"/>
              <a:gd name="connsiteY112" fmla="*/ 149812 h 200025"/>
              <a:gd name="connsiteX113" fmla="*/ 1172813 w 1495425"/>
              <a:gd name="connsiteY113" fmla="*/ 187056 h 200025"/>
              <a:gd name="connsiteX114" fmla="*/ 1123473 w 1495425"/>
              <a:gd name="connsiteY114" fmla="*/ 200025 h 200025"/>
              <a:gd name="connsiteX115" fmla="*/ 1097756 w 1495425"/>
              <a:gd name="connsiteY115" fmla="*/ 196990 h 200025"/>
              <a:gd name="connsiteX116" fmla="*/ 1076325 w 1495425"/>
              <a:gd name="connsiteY116" fmla="*/ 189435 h 200025"/>
              <a:gd name="connsiteX117" fmla="*/ 1076325 w 1495425"/>
              <a:gd name="connsiteY117" fmla="*/ 162306 h 200025"/>
              <a:gd name="connsiteX118" fmla="*/ 1099185 w 1495425"/>
              <a:gd name="connsiteY118" fmla="*/ 174443 h 200025"/>
              <a:gd name="connsiteX119" fmla="*/ 1126236 w 1495425"/>
              <a:gd name="connsiteY119" fmla="*/ 179202 h 200025"/>
              <a:gd name="connsiteX120" fmla="*/ 1165384 w 1495425"/>
              <a:gd name="connsiteY120" fmla="*/ 151597 h 200025"/>
              <a:gd name="connsiteX121" fmla="*/ 1161193 w 1495425"/>
              <a:gd name="connsiteY121" fmla="*/ 137674 h 200025"/>
              <a:gd name="connsiteX122" fmla="*/ 1149667 w 1495425"/>
              <a:gd name="connsiteY122" fmla="*/ 126730 h 200025"/>
              <a:gd name="connsiteX123" fmla="*/ 1122235 w 1495425"/>
              <a:gd name="connsiteY123" fmla="*/ 112090 h 200025"/>
              <a:gd name="connsiteX124" fmla="*/ 1085373 w 1495425"/>
              <a:gd name="connsiteY124" fmla="*/ 86449 h 200025"/>
              <a:gd name="connsiteX125" fmla="*/ 1076420 w 1495425"/>
              <a:gd name="connsiteY125" fmla="*/ 59379 h 200025"/>
              <a:gd name="connsiteX126" fmla="*/ 1095089 w 1495425"/>
              <a:gd name="connsiteY126" fmla="*/ 22974 h 200025"/>
              <a:gd name="connsiteX127" fmla="*/ 1142048 w 1495425"/>
              <a:gd name="connsiteY127" fmla="*/ 9525 h 200025"/>
              <a:gd name="connsiteX128" fmla="*/ 904875 w 1495425"/>
              <a:gd name="connsiteY128" fmla="*/ 9525 h 200025"/>
              <a:gd name="connsiteX129" fmla="*/ 929354 w 1495425"/>
              <a:gd name="connsiteY129" fmla="*/ 9525 h 200025"/>
              <a:gd name="connsiteX130" fmla="*/ 929354 w 1495425"/>
              <a:gd name="connsiteY130" fmla="*/ 122253 h 200025"/>
              <a:gd name="connsiteX131" fmla="*/ 977075 w 1495425"/>
              <a:gd name="connsiteY131" fmla="*/ 178496 h 200025"/>
              <a:gd name="connsiteX132" fmla="*/ 1023271 w 1495425"/>
              <a:gd name="connsiteY132" fmla="*/ 124063 h 200025"/>
              <a:gd name="connsiteX133" fmla="*/ 1023271 w 1495425"/>
              <a:gd name="connsiteY133" fmla="*/ 9525 h 200025"/>
              <a:gd name="connsiteX134" fmla="*/ 1047750 w 1495425"/>
              <a:gd name="connsiteY134" fmla="*/ 9525 h 200025"/>
              <a:gd name="connsiteX135" fmla="*/ 1047750 w 1495425"/>
              <a:gd name="connsiteY135" fmla="*/ 120558 h 200025"/>
              <a:gd name="connsiteX136" fmla="*/ 974789 w 1495425"/>
              <a:gd name="connsiteY136" fmla="*/ 200025 h 200025"/>
              <a:gd name="connsiteX137" fmla="*/ 904875 w 1495425"/>
              <a:gd name="connsiteY137" fmla="*/ 123339 h 200025"/>
              <a:gd name="connsiteX138" fmla="*/ 790575 w 1495425"/>
              <a:gd name="connsiteY138" fmla="*/ 9525 h 200025"/>
              <a:gd name="connsiteX139" fmla="*/ 813911 w 1495425"/>
              <a:gd name="connsiteY139" fmla="*/ 9525 h 200025"/>
              <a:gd name="connsiteX140" fmla="*/ 813911 w 1495425"/>
              <a:gd name="connsiteY140" fmla="*/ 169820 h 200025"/>
              <a:gd name="connsiteX141" fmla="*/ 885825 w 1495425"/>
              <a:gd name="connsiteY141" fmla="*/ 169820 h 200025"/>
              <a:gd name="connsiteX142" fmla="*/ 885825 w 1495425"/>
              <a:gd name="connsiteY142" fmla="*/ 190500 h 200025"/>
              <a:gd name="connsiteX143" fmla="*/ 790575 w 1495425"/>
              <a:gd name="connsiteY143" fmla="*/ 190500 h 200025"/>
              <a:gd name="connsiteX144" fmla="*/ 647700 w 1495425"/>
              <a:gd name="connsiteY144" fmla="*/ 9525 h 200025"/>
              <a:gd name="connsiteX145" fmla="*/ 699659 w 1495425"/>
              <a:gd name="connsiteY145" fmla="*/ 9525 h 200025"/>
              <a:gd name="connsiteX146" fmla="*/ 745646 w 1495425"/>
              <a:gd name="connsiteY146" fmla="*/ 23660 h 200025"/>
              <a:gd name="connsiteX147" fmla="*/ 762000 w 1495425"/>
              <a:gd name="connsiteY147" fmla="*/ 64084 h 200025"/>
              <a:gd name="connsiteX148" fmla="*/ 742874 w 1495425"/>
              <a:gd name="connsiteY148" fmla="*/ 107252 h 200025"/>
              <a:gd name="connsiteX149" fmla="*/ 695049 w 1495425"/>
              <a:gd name="connsiteY149" fmla="*/ 122853 h 200025"/>
              <a:gd name="connsiteX150" fmla="*/ 671313 w 1495425"/>
              <a:gd name="connsiteY150" fmla="*/ 122853 h 200025"/>
              <a:gd name="connsiteX151" fmla="*/ 671313 w 1495425"/>
              <a:gd name="connsiteY151" fmla="*/ 190500 h 200025"/>
              <a:gd name="connsiteX152" fmla="*/ 647700 w 1495425"/>
              <a:gd name="connsiteY152" fmla="*/ 190500 h 200025"/>
              <a:gd name="connsiteX153" fmla="*/ 87211 w 1495425"/>
              <a:gd name="connsiteY153" fmla="*/ 9515 h 200025"/>
              <a:gd name="connsiteX154" fmla="*/ 146409 w 1495425"/>
              <a:gd name="connsiteY154" fmla="*/ 35023 h 200025"/>
              <a:gd name="connsiteX155" fmla="*/ 169059 w 1495425"/>
              <a:gd name="connsiteY155" fmla="*/ 101917 h 200025"/>
              <a:gd name="connsiteX156" fmla="*/ 145885 w 1495425"/>
              <a:gd name="connsiteY156" fmla="*/ 173803 h 200025"/>
              <a:gd name="connsiteX157" fmla="*/ 83830 w 1495425"/>
              <a:gd name="connsiteY157" fmla="*/ 200025 h 200025"/>
              <a:gd name="connsiteX158" fmla="*/ 22765 w 1495425"/>
              <a:gd name="connsiteY158" fmla="*/ 174100 h 200025"/>
              <a:gd name="connsiteX159" fmla="*/ 0 w 1495425"/>
              <a:gd name="connsiteY159" fmla="*/ 106670 h 200025"/>
              <a:gd name="connsiteX160" fmla="*/ 23356 w 1495425"/>
              <a:gd name="connsiteY160" fmla="*/ 36033 h 200025"/>
              <a:gd name="connsiteX161" fmla="*/ 87211 w 1495425"/>
              <a:gd name="connsiteY161" fmla="*/ 9515 h 200025"/>
              <a:gd name="connsiteX162" fmla="*/ 317440 w 1495425"/>
              <a:gd name="connsiteY162" fmla="*/ 0 h 200025"/>
              <a:gd name="connsiteX163" fmla="*/ 331098 w 1495425"/>
              <a:gd name="connsiteY163" fmla="*/ 2496 h 200025"/>
              <a:gd name="connsiteX164" fmla="*/ 331098 w 1495425"/>
              <a:gd name="connsiteY164" fmla="*/ 14507 h 200025"/>
              <a:gd name="connsiteX165" fmla="*/ 316973 w 1495425"/>
              <a:gd name="connsiteY165" fmla="*/ 10820 h 200025"/>
              <a:gd name="connsiteX166" fmla="*/ 293151 w 1495425"/>
              <a:gd name="connsiteY166" fmla="*/ 43405 h 200025"/>
              <a:gd name="connsiteX167" fmla="*/ 293151 w 1495425"/>
              <a:gd name="connsiteY167" fmla="*/ 65284 h 200025"/>
              <a:gd name="connsiteX168" fmla="*/ 327365 w 1495425"/>
              <a:gd name="connsiteY168" fmla="*/ 65284 h 200025"/>
              <a:gd name="connsiteX169" fmla="*/ 327365 w 1495425"/>
              <a:gd name="connsiteY169" fmla="*/ 76105 h 200025"/>
              <a:gd name="connsiteX170" fmla="*/ 293151 w 1495425"/>
              <a:gd name="connsiteY170" fmla="*/ 76105 h 200025"/>
              <a:gd name="connsiteX171" fmla="*/ 293151 w 1495425"/>
              <a:gd name="connsiteY171" fmla="*/ 196814 h 200025"/>
              <a:gd name="connsiteX172" fmla="*/ 281597 w 1495425"/>
              <a:gd name="connsiteY172" fmla="*/ 196814 h 200025"/>
              <a:gd name="connsiteX173" fmla="*/ 281597 w 1495425"/>
              <a:gd name="connsiteY173" fmla="*/ 76105 h 200025"/>
              <a:gd name="connsiteX174" fmla="*/ 258356 w 1495425"/>
              <a:gd name="connsiteY174" fmla="*/ 76105 h 200025"/>
              <a:gd name="connsiteX175" fmla="*/ 258356 w 1495425"/>
              <a:gd name="connsiteY175" fmla="*/ 65284 h 200025"/>
              <a:gd name="connsiteX176" fmla="*/ 281597 w 1495425"/>
              <a:gd name="connsiteY176" fmla="*/ 65284 h 200025"/>
              <a:gd name="connsiteX177" fmla="*/ 281597 w 1495425"/>
              <a:gd name="connsiteY177" fmla="*/ 42453 h 200025"/>
              <a:gd name="connsiteX178" fmla="*/ 291865 w 1495425"/>
              <a:gd name="connsiteY178" fmla="*/ 10820 h 200025"/>
              <a:gd name="connsiteX179" fmla="*/ 317440 w 1495425"/>
              <a:gd name="connsiteY179" fmla="*/ 0 h 200025"/>
              <a:gd name="connsiteX180" fmla="*/ 245964 w 1495425"/>
              <a:gd name="connsiteY180" fmla="*/ 0 h 200025"/>
              <a:gd name="connsiteX181" fmla="*/ 259623 w 1495425"/>
              <a:gd name="connsiteY181" fmla="*/ 2496 h 200025"/>
              <a:gd name="connsiteX182" fmla="*/ 259623 w 1495425"/>
              <a:gd name="connsiteY182" fmla="*/ 14507 h 200025"/>
              <a:gd name="connsiteX183" fmla="*/ 245497 w 1495425"/>
              <a:gd name="connsiteY183" fmla="*/ 10820 h 200025"/>
              <a:gd name="connsiteX184" fmla="*/ 221675 w 1495425"/>
              <a:gd name="connsiteY184" fmla="*/ 43405 h 200025"/>
              <a:gd name="connsiteX185" fmla="*/ 221675 w 1495425"/>
              <a:gd name="connsiteY185" fmla="*/ 65284 h 200025"/>
              <a:gd name="connsiteX186" fmla="*/ 255889 w 1495425"/>
              <a:gd name="connsiteY186" fmla="*/ 65284 h 200025"/>
              <a:gd name="connsiteX187" fmla="*/ 255889 w 1495425"/>
              <a:gd name="connsiteY187" fmla="*/ 76105 h 200025"/>
              <a:gd name="connsiteX188" fmla="*/ 221675 w 1495425"/>
              <a:gd name="connsiteY188" fmla="*/ 76105 h 200025"/>
              <a:gd name="connsiteX189" fmla="*/ 221675 w 1495425"/>
              <a:gd name="connsiteY189" fmla="*/ 196814 h 200025"/>
              <a:gd name="connsiteX190" fmla="*/ 210121 w 1495425"/>
              <a:gd name="connsiteY190" fmla="*/ 196814 h 200025"/>
              <a:gd name="connsiteX191" fmla="*/ 210121 w 1495425"/>
              <a:gd name="connsiteY191" fmla="*/ 76105 h 200025"/>
              <a:gd name="connsiteX192" fmla="*/ 186890 w 1495425"/>
              <a:gd name="connsiteY192" fmla="*/ 76105 h 200025"/>
              <a:gd name="connsiteX193" fmla="*/ 186890 w 1495425"/>
              <a:gd name="connsiteY193" fmla="*/ 65284 h 200025"/>
              <a:gd name="connsiteX194" fmla="*/ 210121 w 1495425"/>
              <a:gd name="connsiteY194" fmla="*/ 65284 h 200025"/>
              <a:gd name="connsiteX195" fmla="*/ 210121 w 1495425"/>
              <a:gd name="connsiteY195" fmla="*/ 42453 h 200025"/>
              <a:gd name="connsiteX196" fmla="*/ 220389 w 1495425"/>
              <a:gd name="connsiteY196" fmla="*/ 10820 h 200025"/>
              <a:gd name="connsiteX197" fmla="*/ 245964 w 1495425"/>
              <a:gd name="connsiteY197"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495425" h="200025">
                <a:moveTo>
                  <a:pt x="1232440" y="178500"/>
                </a:moveTo>
                <a:cubicBezTo>
                  <a:pt x="1235392" y="178500"/>
                  <a:pt x="1237773" y="179452"/>
                  <a:pt x="1239870" y="181354"/>
                </a:cubicBezTo>
                <a:cubicBezTo>
                  <a:pt x="1241870" y="183257"/>
                  <a:pt x="1242822" y="185715"/>
                  <a:pt x="1242822" y="188727"/>
                </a:cubicBezTo>
                <a:cubicBezTo>
                  <a:pt x="1242822" y="191661"/>
                  <a:pt x="1241870" y="194119"/>
                  <a:pt x="1239870" y="196101"/>
                </a:cubicBezTo>
                <a:cubicBezTo>
                  <a:pt x="1237773" y="198083"/>
                  <a:pt x="1235392" y="199073"/>
                  <a:pt x="1232440" y="199073"/>
                </a:cubicBezTo>
                <a:cubicBezTo>
                  <a:pt x="1229582" y="199073"/>
                  <a:pt x="1227201" y="198083"/>
                  <a:pt x="1225296" y="196101"/>
                </a:cubicBezTo>
                <a:cubicBezTo>
                  <a:pt x="1223391" y="194119"/>
                  <a:pt x="1222438" y="191661"/>
                  <a:pt x="1222438" y="188727"/>
                </a:cubicBezTo>
                <a:cubicBezTo>
                  <a:pt x="1222438" y="185715"/>
                  <a:pt x="1223391" y="183257"/>
                  <a:pt x="1225296" y="181354"/>
                </a:cubicBezTo>
                <a:cubicBezTo>
                  <a:pt x="1227201" y="179452"/>
                  <a:pt x="1229582" y="178500"/>
                  <a:pt x="1232440" y="178500"/>
                </a:cubicBezTo>
                <a:close/>
                <a:moveTo>
                  <a:pt x="561804" y="72895"/>
                </a:moveTo>
                <a:cubicBezTo>
                  <a:pt x="549659" y="72895"/>
                  <a:pt x="539620" y="77019"/>
                  <a:pt x="531676" y="85268"/>
                </a:cubicBezTo>
                <a:cubicBezTo>
                  <a:pt x="523742" y="93507"/>
                  <a:pt x="518836" y="105366"/>
                  <a:pt x="516970" y="120825"/>
                </a:cubicBezTo>
                <a:lnTo>
                  <a:pt x="599980" y="120825"/>
                </a:lnTo>
                <a:cubicBezTo>
                  <a:pt x="599437" y="105604"/>
                  <a:pt x="595856" y="93812"/>
                  <a:pt x="589236" y="85449"/>
                </a:cubicBezTo>
                <a:cubicBezTo>
                  <a:pt x="582626" y="77076"/>
                  <a:pt x="573471" y="72895"/>
                  <a:pt x="561804" y="72895"/>
                </a:cubicBezTo>
                <a:close/>
                <a:moveTo>
                  <a:pt x="346062" y="65284"/>
                </a:moveTo>
                <a:lnTo>
                  <a:pt x="357616" y="65284"/>
                </a:lnTo>
                <a:lnTo>
                  <a:pt x="357616" y="196814"/>
                </a:lnTo>
                <a:lnTo>
                  <a:pt x="346062" y="196814"/>
                </a:lnTo>
                <a:close/>
                <a:moveTo>
                  <a:pt x="1452372" y="62074"/>
                </a:moveTo>
                <a:cubicBezTo>
                  <a:pt x="1466278" y="62074"/>
                  <a:pt x="1476947" y="66818"/>
                  <a:pt x="1484376" y="76286"/>
                </a:cubicBezTo>
                <a:cubicBezTo>
                  <a:pt x="1491710" y="85763"/>
                  <a:pt x="1495425" y="99260"/>
                  <a:pt x="1495425" y="116777"/>
                </a:cubicBezTo>
                <a:lnTo>
                  <a:pt x="1495425" y="196814"/>
                </a:lnTo>
                <a:lnTo>
                  <a:pt x="1483900" y="196814"/>
                </a:lnTo>
                <a:lnTo>
                  <a:pt x="1483900" y="120225"/>
                </a:lnTo>
                <a:cubicBezTo>
                  <a:pt x="1483900" y="88678"/>
                  <a:pt x="1472660" y="72895"/>
                  <a:pt x="1450372" y="72895"/>
                </a:cubicBezTo>
                <a:cubicBezTo>
                  <a:pt x="1437894" y="72895"/>
                  <a:pt x="1427702" y="77533"/>
                  <a:pt x="1419606" y="86811"/>
                </a:cubicBezTo>
                <a:cubicBezTo>
                  <a:pt x="1411605" y="96088"/>
                  <a:pt x="1407605" y="107585"/>
                  <a:pt x="1407605" y="121301"/>
                </a:cubicBezTo>
                <a:lnTo>
                  <a:pt x="1407605" y="196814"/>
                </a:lnTo>
                <a:lnTo>
                  <a:pt x="1396079" y="196814"/>
                </a:lnTo>
                <a:lnTo>
                  <a:pt x="1396079" y="65284"/>
                </a:lnTo>
                <a:lnTo>
                  <a:pt x="1407605" y="65284"/>
                </a:lnTo>
                <a:lnTo>
                  <a:pt x="1407605" y="89192"/>
                </a:lnTo>
                <a:lnTo>
                  <a:pt x="1408176" y="89192"/>
                </a:lnTo>
                <a:cubicBezTo>
                  <a:pt x="1417605" y="71114"/>
                  <a:pt x="1432370" y="62074"/>
                  <a:pt x="1452372" y="62074"/>
                </a:cubicBezTo>
                <a:close/>
                <a:moveTo>
                  <a:pt x="1337215" y="62074"/>
                </a:moveTo>
                <a:cubicBezTo>
                  <a:pt x="1347026" y="62074"/>
                  <a:pt x="1356551" y="64141"/>
                  <a:pt x="1365790" y="68256"/>
                </a:cubicBezTo>
                <a:lnTo>
                  <a:pt x="1365790" y="81582"/>
                </a:lnTo>
                <a:cubicBezTo>
                  <a:pt x="1356551" y="75790"/>
                  <a:pt x="1346454" y="72895"/>
                  <a:pt x="1335405" y="72895"/>
                </a:cubicBezTo>
                <a:cubicBezTo>
                  <a:pt x="1320356" y="72895"/>
                  <a:pt x="1308068" y="78448"/>
                  <a:pt x="1298638" y="89545"/>
                </a:cubicBezTo>
                <a:cubicBezTo>
                  <a:pt x="1289209" y="100651"/>
                  <a:pt x="1284541" y="114995"/>
                  <a:pt x="1284541" y="132598"/>
                </a:cubicBezTo>
                <a:cubicBezTo>
                  <a:pt x="1284541" y="149642"/>
                  <a:pt x="1288828" y="163338"/>
                  <a:pt x="1297400" y="173684"/>
                </a:cubicBezTo>
                <a:cubicBezTo>
                  <a:pt x="1305973" y="184031"/>
                  <a:pt x="1317403" y="189203"/>
                  <a:pt x="1331596" y="189203"/>
                </a:cubicBezTo>
                <a:cubicBezTo>
                  <a:pt x="1344454" y="189203"/>
                  <a:pt x="1355693" y="185715"/>
                  <a:pt x="1365313" y="178738"/>
                </a:cubicBezTo>
                <a:lnTo>
                  <a:pt x="1365313" y="190987"/>
                </a:lnTo>
                <a:cubicBezTo>
                  <a:pt x="1355693" y="197012"/>
                  <a:pt x="1344263" y="200025"/>
                  <a:pt x="1331023" y="200025"/>
                </a:cubicBezTo>
                <a:cubicBezTo>
                  <a:pt x="1313498" y="200025"/>
                  <a:pt x="1299306" y="193880"/>
                  <a:pt x="1288542" y="181592"/>
                </a:cubicBezTo>
                <a:cubicBezTo>
                  <a:pt x="1277779" y="169304"/>
                  <a:pt x="1272349" y="153210"/>
                  <a:pt x="1272349" y="133312"/>
                </a:cubicBezTo>
                <a:cubicBezTo>
                  <a:pt x="1272349" y="112462"/>
                  <a:pt x="1278445" y="95374"/>
                  <a:pt x="1290542" y="82058"/>
                </a:cubicBezTo>
                <a:cubicBezTo>
                  <a:pt x="1302639" y="68732"/>
                  <a:pt x="1318165" y="62074"/>
                  <a:pt x="1337215" y="62074"/>
                </a:cubicBezTo>
                <a:close/>
                <a:moveTo>
                  <a:pt x="562270" y="62074"/>
                </a:moveTo>
                <a:cubicBezTo>
                  <a:pt x="578301" y="62074"/>
                  <a:pt x="590617" y="67828"/>
                  <a:pt x="599218" y="79324"/>
                </a:cubicBezTo>
                <a:cubicBezTo>
                  <a:pt x="607819" y="90811"/>
                  <a:pt x="612124" y="106470"/>
                  <a:pt x="612124" y="126292"/>
                </a:cubicBezTo>
                <a:lnTo>
                  <a:pt x="612124" y="131531"/>
                </a:lnTo>
                <a:lnTo>
                  <a:pt x="516503" y="131531"/>
                </a:lnTo>
                <a:cubicBezTo>
                  <a:pt x="516503" y="149603"/>
                  <a:pt x="520589" y="163734"/>
                  <a:pt x="528761" y="173922"/>
                </a:cubicBezTo>
                <a:cubicBezTo>
                  <a:pt x="536934" y="184110"/>
                  <a:pt x="548183" y="189203"/>
                  <a:pt x="562499" y="189203"/>
                </a:cubicBezTo>
                <a:cubicBezTo>
                  <a:pt x="576977" y="189203"/>
                  <a:pt x="591102" y="183773"/>
                  <a:pt x="604885" y="172911"/>
                </a:cubicBezTo>
                <a:lnTo>
                  <a:pt x="604885" y="185517"/>
                </a:lnTo>
                <a:cubicBezTo>
                  <a:pt x="591493" y="195189"/>
                  <a:pt x="576586" y="200025"/>
                  <a:pt x="560165" y="200025"/>
                </a:cubicBezTo>
                <a:cubicBezTo>
                  <a:pt x="543506" y="200025"/>
                  <a:pt x="530047" y="193940"/>
                  <a:pt x="519769" y="181770"/>
                </a:cubicBezTo>
                <a:cubicBezTo>
                  <a:pt x="509492" y="169601"/>
                  <a:pt x="504358" y="152456"/>
                  <a:pt x="504358" y="130340"/>
                </a:cubicBezTo>
                <a:cubicBezTo>
                  <a:pt x="504358" y="111147"/>
                  <a:pt x="509731" y="94974"/>
                  <a:pt x="520475" y="81820"/>
                </a:cubicBezTo>
                <a:cubicBezTo>
                  <a:pt x="531209" y="68656"/>
                  <a:pt x="545144" y="62074"/>
                  <a:pt x="562270" y="62074"/>
                </a:cubicBezTo>
                <a:close/>
                <a:moveTo>
                  <a:pt x="454800" y="62074"/>
                </a:moveTo>
                <a:cubicBezTo>
                  <a:pt x="464687" y="62074"/>
                  <a:pt x="474221" y="64141"/>
                  <a:pt x="483403" y="68256"/>
                </a:cubicBezTo>
                <a:lnTo>
                  <a:pt x="483403" y="81582"/>
                </a:lnTo>
                <a:cubicBezTo>
                  <a:pt x="474221" y="75790"/>
                  <a:pt x="464096" y="72895"/>
                  <a:pt x="453047" y="72895"/>
                </a:cubicBezTo>
                <a:cubicBezTo>
                  <a:pt x="437950" y="72895"/>
                  <a:pt x="425691" y="78448"/>
                  <a:pt x="416271" y="89545"/>
                </a:cubicBezTo>
                <a:cubicBezTo>
                  <a:pt x="406851" y="100651"/>
                  <a:pt x="402145" y="114995"/>
                  <a:pt x="402145" y="132598"/>
                </a:cubicBezTo>
                <a:cubicBezTo>
                  <a:pt x="402145" y="149642"/>
                  <a:pt x="406441" y="163338"/>
                  <a:pt x="415042" y="173684"/>
                </a:cubicBezTo>
                <a:cubicBezTo>
                  <a:pt x="423643" y="184031"/>
                  <a:pt x="435026" y="189203"/>
                  <a:pt x="449199" y="189203"/>
                </a:cubicBezTo>
                <a:cubicBezTo>
                  <a:pt x="462115" y="189203"/>
                  <a:pt x="473364" y="185715"/>
                  <a:pt x="482937" y="178738"/>
                </a:cubicBezTo>
                <a:lnTo>
                  <a:pt x="482937" y="190987"/>
                </a:lnTo>
                <a:cubicBezTo>
                  <a:pt x="473364" y="197012"/>
                  <a:pt x="461924" y="200025"/>
                  <a:pt x="448609" y="200025"/>
                </a:cubicBezTo>
                <a:cubicBezTo>
                  <a:pt x="431102" y="200025"/>
                  <a:pt x="416947" y="193880"/>
                  <a:pt x="406175" y="181592"/>
                </a:cubicBezTo>
                <a:cubicBezTo>
                  <a:pt x="395392" y="169304"/>
                  <a:pt x="390001" y="153210"/>
                  <a:pt x="390001" y="133312"/>
                </a:cubicBezTo>
                <a:cubicBezTo>
                  <a:pt x="390001" y="112462"/>
                  <a:pt x="396050" y="95374"/>
                  <a:pt x="408156" y="82058"/>
                </a:cubicBezTo>
                <a:cubicBezTo>
                  <a:pt x="420262" y="68732"/>
                  <a:pt x="435807" y="62074"/>
                  <a:pt x="454800" y="62074"/>
                </a:cubicBezTo>
                <a:close/>
                <a:moveTo>
                  <a:pt x="671313" y="30089"/>
                </a:moveTo>
                <a:lnTo>
                  <a:pt x="671313" y="102289"/>
                </a:lnTo>
                <a:lnTo>
                  <a:pt x="693163" y="102289"/>
                </a:lnTo>
                <a:cubicBezTo>
                  <a:pt x="707564" y="102289"/>
                  <a:pt x="718509" y="99079"/>
                  <a:pt x="725986" y="92650"/>
                </a:cubicBezTo>
                <a:cubicBezTo>
                  <a:pt x="733463" y="86230"/>
                  <a:pt x="737206" y="77019"/>
                  <a:pt x="737206" y="65018"/>
                </a:cubicBezTo>
                <a:cubicBezTo>
                  <a:pt x="737206" y="41729"/>
                  <a:pt x="723272" y="30089"/>
                  <a:pt x="695401" y="30089"/>
                </a:cubicBezTo>
                <a:close/>
                <a:moveTo>
                  <a:pt x="85115" y="21165"/>
                </a:moveTo>
                <a:cubicBezTo>
                  <a:pt x="64094" y="21165"/>
                  <a:pt x="46797" y="28918"/>
                  <a:pt x="33214" y="44415"/>
                </a:cubicBezTo>
                <a:cubicBezTo>
                  <a:pt x="19631" y="59912"/>
                  <a:pt x="12840" y="80191"/>
                  <a:pt x="12840" y="105242"/>
                </a:cubicBezTo>
                <a:cubicBezTo>
                  <a:pt x="12840" y="130616"/>
                  <a:pt x="19269" y="150811"/>
                  <a:pt x="32109" y="165835"/>
                </a:cubicBezTo>
                <a:cubicBezTo>
                  <a:pt x="44948" y="180859"/>
                  <a:pt x="62112" y="188371"/>
                  <a:pt x="83591" y="188371"/>
                </a:cubicBezTo>
                <a:cubicBezTo>
                  <a:pt x="105937" y="188371"/>
                  <a:pt x="123625" y="180938"/>
                  <a:pt x="136655" y="166073"/>
                </a:cubicBezTo>
                <a:cubicBezTo>
                  <a:pt x="149695" y="151207"/>
                  <a:pt x="156220" y="130492"/>
                  <a:pt x="156220" y="103937"/>
                </a:cubicBezTo>
                <a:cubicBezTo>
                  <a:pt x="156220" y="77934"/>
                  <a:pt x="149857" y="57636"/>
                  <a:pt x="137122" y="43053"/>
                </a:cubicBezTo>
                <a:cubicBezTo>
                  <a:pt x="124396" y="28461"/>
                  <a:pt x="107061" y="21165"/>
                  <a:pt x="85115" y="21165"/>
                </a:cubicBezTo>
                <a:close/>
                <a:moveTo>
                  <a:pt x="351777" y="12602"/>
                </a:moveTo>
                <a:cubicBezTo>
                  <a:pt x="354349" y="12602"/>
                  <a:pt x="356625" y="13459"/>
                  <a:pt x="358616" y="15164"/>
                </a:cubicBezTo>
                <a:cubicBezTo>
                  <a:pt x="360597" y="16869"/>
                  <a:pt x="361588" y="19183"/>
                  <a:pt x="361588" y="22117"/>
                </a:cubicBezTo>
                <a:cubicBezTo>
                  <a:pt x="361588" y="24898"/>
                  <a:pt x="360616" y="27251"/>
                  <a:pt x="358673" y="29194"/>
                </a:cubicBezTo>
                <a:cubicBezTo>
                  <a:pt x="356721" y="31137"/>
                  <a:pt x="354425" y="32109"/>
                  <a:pt x="351777" y="32109"/>
                </a:cubicBezTo>
                <a:cubicBezTo>
                  <a:pt x="349215" y="32109"/>
                  <a:pt x="346977" y="31175"/>
                  <a:pt x="345072" y="29318"/>
                </a:cubicBezTo>
                <a:cubicBezTo>
                  <a:pt x="343167" y="27451"/>
                  <a:pt x="342205" y="25051"/>
                  <a:pt x="342205" y="22117"/>
                </a:cubicBezTo>
                <a:cubicBezTo>
                  <a:pt x="342205" y="19345"/>
                  <a:pt x="343186" y="17069"/>
                  <a:pt x="345129" y="15278"/>
                </a:cubicBezTo>
                <a:cubicBezTo>
                  <a:pt x="347072" y="13497"/>
                  <a:pt x="349291" y="12602"/>
                  <a:pt x="351777" y="12602"/>
                </a:cubicBezTo>
                <a:close/>
                <a:moveTo>
                  <a:pt x="1142048" y="9525"/>
                </a:moveTo>
                <a:cubicBezTo>
                  <a:pt x="1160526" y="9525"/>
                  <a:pt x="1174052" y="11744"/>
                  <a:pt x="1182720" y="16192"/>
                </a:cubicBezTo>
                <a:lnTo>
                  <a:pt x="1182720" y="42129"/>
                </a:lnTo>
                <a:cubicBezTo>
                  <a:pt x="1171480" y="34433"/>
                  <a:pt x="1157288" y="30585"/>
                  <a:pt x="1140237" y="30585"/>
                </a:cubicBezTo>
                <a:cubicBezTo>
                  <a:pt x="1128808" y="30585"/>
                  <a:pt x="1119569" y="32947"/>
                  <a:pt x="1112425" y="37662"/>
                </a:cubicBezTo>
                <a:cubicBezTo>
                  <a:pt x="1105281" y="42386"/>
                  <a:pt x="1101662" y="48949"/>
                  <a:pt x="1101662" y="57360"/>
                </a:cubicBezTo>
                <a:cubicBezTo>
                  <a:pt x="1101662" y="64818"/>
                  <a:pt x="1104138" y="70885"/>
                  <a:pt x="1109090" y="75562"/>
                </a:cubicBezTo>
                <a:cubicBezTo>
                  <a:pt x="1114044" y="80248"/>
                  <a:pt x="1124807" y="86630"/>
                  <a:pt x="1141380" y="94717"/>
                </a:cubicBezTo>
                <a:cubicBezTo>
                  <a:pt x="1159669" y="103365"/>
                  <a:pt x="1172432" y="112014"/>
                  <a:pt x="1179671" y="120663"/>
                </a:cubicBezTo>
                <a:cubicBezTo>
                  <a:pt x="1187005" y="129302"/>
                  <a:pt x="1190625" y="139027"/>
                  <a:pt x="1190625" y="149812"/>
                </a:cubicBezTo>
                <a:cubicBezTo>
                  <a:pt x="1190625" y="165994"/>
                  <a:pt x="1184720" y="178409"/>
                  <a:pt x="1172813" y="187056"/>
                </a:cubicBezTo>
                <a:cubicBezTo>
                  <a:pt x="1161002" y="195702"/>
                  <a:pt x="1144524" y="200025"/>
                  <a:pt x="1123473" y="200025"/>
                </a:cubicBezTo>
                <a:cubicBezTo>
                  <a:pt x="1116140" y="200025"/>
                  <a:pt x="1107567" y="199013"/>
                  <a:pt x="1097756" y="196990"/>
                </a:cubicBezTo>
                <a:cubicBezTo>
                  <a:pt x="1087945" y="194968"/>
                  <a:pt x="1080801" y="192450"/>
                  <a:pt x="1076325" y="189435"/>
                </a:cubicBezTo>
                <a:lnTo>
                  <a:pt x="1076325" y="162306"/>
                </a:lnTo>
                <a:cubicBezTo>
                  <a:pt x="1082040" y="167224"/>
                  <a:pt x="1089660" y="171269"/>
                  <a:pt x="1099185" y="174443"/>
                </a:cubicBezTo>
                <a:cubicBezTo>
                  <a:pt x="1108710" y="177616"/>
                  <a:pt x="1117663" y="179202"/>
                  <a:pt x="1126236" y="179202"/>
                </a:cubicBezTo>
                <a:cubicBezTo>
                  <a:pt x="1152334" y="179202"/>
                  <a:pt x="1165384" y="170000"/>
                  <a:pt x="1165384" y="151597"/>
                </a:cubicBezTo>
                <a:cubicBezTo>
                  <a:pt x="1165384" y="146440"/>
                  <a:pt x="1164050" y="141799"/>
                  <a:pt x="1161193" y="137674"/>
                </a:cubicBezTo>
                <a:cubicBezTo>
                  <a:pt x="1158430" y="133550"/>
                  <a:pt x="1154525" y="129902"/>
                  <a:pt x="1149667" y="126730"/>
                </a:cubicBezTo>
                <a:cubicBezTo>
                  <a:pt x="1144809" y="123558"/>
                  <a:pt x="1135666" y="118672"/>
                  <a:pt x="1122235" y="112090"/>
                </a:cubicBezTo>
                <a:cubicBezTo>
                  <a:pt x="1103566" y="102889"/>
                  <a:pt x="1091279" y="94345"/>
                  <a:pt x="1085373" y="86449"/>
                </a:cubicBezTo>
                <a:cubicBezTo>
                  <a:pt x="1079372" y="78562"/>
                  <a:pt x="1076420" y="69533"/>
                  <a:pt x="1076420" y="59379"/>
                </a:cubicBezTo>
                <a:cubicBezTo>
                  <a:pt x="1076420" y="44072"/>
                  <a:pt x="1082612" y="31937"/>
                  <a:pt x="1095089" y="22974"/>
                </a:cubicBezTo>
                <a:cubicBezTo>
                  <a:pt x="1107472" y="14011"/>
                  <a:pt x="1123093" y="9525"/>
                  <a:pt x="1142048" y="9525"/>
                </a:cubicBezTo>
                <a:close/>
                <a:moveTo>
                  <a:pt x="904875" y="9525"/>
                </a:moveTo>
                <a:lnTo>
                  <a:pt x="929354" y="9525"/>
                </a:lnTo>
                <a:lnTo>
                  <a:pt x="929354" y="122253"/>
                </a:lnTo>
                <a:cubicBezTo>
                  <a:pt x="929354" y="159748"/>
                  <a:pt x="945261" y="178496"/>
                  <a:pt x="977075" y="178496"/>
                </a:cubicBezTo>
                <a:cubicBezTo>
                  <a:pt x="1007841" y="178496"/>
                  <a:pt x="1023271" y="160352"/>
                  <a:pt x="1023271" y="124063"/>
                </a:cubicBezTo>
                <a:lnTo>
                  <a:pt x="1023271" y="9525"/>
                </a:lnTo>
                <a:lnTo>
                  <a:pt x="1047750" y="9525"/>
                </a:lnTo>
                <a:lnTo>
                  <a:pt x="1047750" y="120558"/>
                </a:lnTo>
                <a:cubicBezTo>
                  <a:pt x="1047750" y="173536"/>
                  <a:pt x="1023461" y="200025"/>
                  <a:pt x="974789" y="200025"/>
                </a:cubicBezTo>
                <a:cubicBezTo>
                  <a:pt x="928211" y="200025"/>
                  <a:pt x="904875" y="174464"/>
                  <a:pt x="904875" y="123339"/>
                </a:cubicBezTo>
                <a:close/>
                <a:moveTo>
                  <a:pt x="790575" y="9525"/>
                </a:moveTo>
                <a:lnTo>
                  <a:pt x="813911" y="9525"/>
                </a:lnTo>
                <a:lnTo>
                  <a:pt x="813911" y="169820"/>
                </a:lnTo>
                <a:lnTo>
                  <a:pt x="885825" y="169820"/>
                </a:lnTo>
                <a:lnTo>
                  <a:pt x="885825" y="190500"/>
                </a:lnTo>
                <a:lnTo>
                  <a:pt x="790575" y="190500"/>
                </a:lnTo>
                <a:close/>
                <a:moveTo>
                  <a:pt x="647700" y="9525"/>
                </a:moveTo>
                <a:lnTo>
                  <a:pt x="699659" y="9525"/>
                </a:lnTo>
                <a:cubicBezTo>
                  <a:pt x="719414" y="9525"/>
                  <a:pt x="734739" y="14240"/>
                  <a:pt x="745646" y="23660"/>
                </a:cubicBezTo>
                <a:cubicBezTo>
                  <a:pt x="756551" y="33090"/>
                  <a:pt x="762000" y="46558"/>
                  <a:pt x="762000" y="64084"/>
                </a:cubicBezTo>
                <a:cubicBezTo>
                  <a:pt x="762000" y="81848"/>
                  <a:pt x="755628" y="96231"/>
                  <a:pt x="742874" y="107252"/>
                </a:cubicBezTo>
                <a:cubicBezTo>
                  <a:pt x="730120" y="118281"/>
                  <a:pt x="714175" y="123473"/>
                  <a:pt x="695049" y="122853"/>
                </a:cubicBezTo>
                <a:lnTo>
                  <a:pt x="671313" y="122853"/>
                </a:lnTo>
                <a:lnTo>
                  <a:pt x="671313" y="190500"/>
                </a:lnTo>
                <a:lnTo>
                  <a:pt x="647700" y="190500"/>
                </a:lnTo>
                <a:close/>
                <a:moveTo>
                  <a:pt x="87211" y="9515"/>
                </a:moveTo>
                <a:cubicBezTo>
                  <a:pt x="111576" y="9515"/>
                  <a:pt x="131312" y="18012"/>
                  <a:pt x="146409" y="35023"/>
                </a:cubicBezTo>
                <a:cubicBezTo>
                  <a:pt x="161506" y="52026"/>
                  <a:pt x="169059" y="74324"/>
                  <a:pt x="169059" y="101917"/>
                </a:cubicBezTo>
                <a:cubicBezTo>
                  <a:pt x="169059" y="132359"/>
                  <a:pt x="161334" y="156321"/>
                  <a:pt x="145885" y="173803"/>
                </a:cubicBezTo>
                <a:cubicBezTo>
                  <a:pt x="130435" y="191284"/>
                  <a:pt x="109747" y="200025"/>
                  <a:pt x="83830" y="200025"/>
                </a:cubicBezTo>
                <a:cubicBezTo>
                  <a:pt x="58302" y="200025"/>
                  <a:pt x="37948" y="191383"/>
                  <a:pt x="22765" y="174100"/>
                </a:cubicBezTo>
                <a:cubicBezTo>
                  <a:pt x="7591" y="156817"/>
                  <a:pt x="0" y="134341"/>
                  <a:pt x="0" y="106670"/>
                </a:cubicBezTo>
                <a:cubicBezTo>
                  <a:pt x="0" y="77257"/>
                  <a:pt x="7782" y="53711"/>
                  <a:pt x="23356" y="36033"/>
                </a:cubicBezTo>
                <a:cubicBezTo>
                  <a:pt x="38919" y="18355"/>
                  <a:pt x="60207" y="9515"/>
                  <a:pt x="87211" y="9515"/>
                </a:cubicBezTo>
                <a:close/>
                <a:moveTo>
                  <a:pt x="317440" y="0"/>
                </a:moveTo>
                <a:cubicBezTo>
                  <a:pt x="322964" y="0"/>
                  <a:pt x="327517" y="829"/>
                  <a:pt x="331098" y="2496"/>
                </a:cubicBezTo>
                <a:lnTo>
                  <a:pt x="331098" y="14507"/>
                </a:lnTo>
                <a:cubicBezTo>
                  <a:pt x="327984" y="12049"/>
                  <a:pt x="323279" y="10820"/>
                  <a:pt x="316973" y="10820"/>
                </a:cubicBezTo>
                <a:cubicBezTo>
                  <a:pt x="301095" y="10820"/>
                  <a:pt x="293151" y="21679"/>
                  <a:pt x="293151" y="43405"/>
                </a:cubicBezTo>
                <a:lnTo>
                  <a:pt x="293151" y="65284"/>
                </a:lnTo>
                <a:lnTo>
                  <a:pt x="327365" y="65284"/>
                </a:lnTo>
                <a:lnTo>
                  <a:pt x="327365" y="76105"/>
                </a:lnTo>
                <a:lnTo>
                  <a:pt x="293151" y="76105"/>
                </a:lnTo>
                <a:lnTo>
                  <a:pt x="293151" y="196814"/>
                </a:lnTo>
                <a:lnTo>
                  <a:pt x="281597" y="196814"/>
                </a:lnTo>
                <a:lnTo>
                  <a:pt x="281597" y="76105"/>
                </a:lnTo>
                <a:lnTo>
                  <a:pt x="258356" y="76105"/>
                </a:lnTo>
                <a:lnTo>
                  <a:pt x="258356" y="65284"/>
                </a:lnTo>
                <a:lnTo>
                  <a:pt x="281597" y="65284"/>
                </a:lnTo>
                <a:lnTo>
                  <a:pt x="281597" y="42453"/>
                </a:lnTo>
                <a:cubicBezTo>
                  <a:pt x="281597" y="28585"/>
                  <a:pt x="285016" y="18040"/>
                  <a:pt x="291865" y="10820"/>
                </a:cubicBezTo>
                <a:cubicBezTo>
                  <a:pt x="298714" y="3610"/>
                  <a:pt x="307238" y="0"/>
                  <a:pt x="317440" y="0"/>
                </a:cubicBezTo>
                <a:close/>
                <a:moveTo>
                  <a:pt x="245964" y="0"/>
                </a:moveTo>
                <a:cubicBezTo>
                  <a:pt x="251489" y="0"/>
                  <a:pt x="256041" y="829"/>
                  <a:pt x="259623" y="2496"/>
                </a:cubicBezTo>
                <a:lnTo>
                  <a:pt x="259623" y="14507"/>
                </a:lnTo>
                <a:cubicBezTo>
                  <a:pt x="256508" y="12049"/>
                  <a:pt x="251803" y="10820"/>
                  <a:pt x="245497" y="10820"/>
                </a:cubicBezTo>
                <a:cubicBezTo>
                  <a:pt x="229619" y="10820"/>
                  <a:pt x="221675" y="21679"/>
                  <a:pt x="221675" y="43405"/>
                </a:cubicBezTo>
                <a:lnTo>
                  <a:pt x="221675" y="65284"/>
                </a:lnTo>
                <a:lnTo>
                  <a:pt x="255889" y="65284"/>
                </a:lnTo>
                <a:lnTo>
                  <a:pt x="255889" y="76105"/>
                </a:lnTo>
                <a:lnTo>
                  <a:pt x="221675" y="76105"/>
                </a:lnTo>
                <a:lnTo>
                  <a:pt x="221675" y="196814"/>
                </a:lnTo>
                <a:lnTo>
                  <a:pt x="210121" y="196814"/>
                </a:lnTo>
                <a:lnTo>
                  <a:pt x="210121" y="76105"/>
                </a:lnTo>
                <a:lnTo>
                  <a:pt x="186890" y="76105"/>
                </a:lnTo>
                <a:lnTo>
                  <a:pt x="186890" y="65284"/>
                </a:lnTo>
                <a:lnTo>
                  <a:pt x="210121" y="65284"/>
                </a:lnTo>
                <a:lnTo>
                  <a:pt x="210121" y="42453"/>
                </a:lnTo>
                <a:cubicBezTo>
                  <a:pt x="210121" y="28585"/>
                  <a:pt x="213541" y="18040"/>
                  <a:pt x="220389" y="10820"/>
                </a:cubicBezTo>
                <a:cubicBezTo>
                  <a:pt x="227247" y="3610"/>
                  <a:pt x="235763" y="0"/>
                  <a:pt x="245964" y="0"/>
                </a:cubicBezTo>
                <a:close/>
              </a:path>
            </a:pathLst>
          </a:custGeom>
          <a:solidFill>
            <a:schemeClr val="bg1"/>
          </a:solidFill>
          <a:ln w="9525" cap="flat">
            <a:noFill/>
            <a:prstDash val="solid"/>
            <a:miter/>
          </a:ln>
        </p:spPr>
        <p:txBody>
          <a:bodyPr rtlCol="0" anchor="ctr">
            <a:noAutofit/>
          </a:bodyPr>
          <a:lstStyle/>
          <a:p>
            <a:endParaRPr lang="zh-CN" altLang="en-US"/>
          </a:p>
        </p:txBody>
      </p:sp>
      <p:sp>
        <p:nvSpPr>
          <p:cNvPr id="6" name="文本框 5">
            <a:extLst>
              <a:ext uri="{FF2B5EF4-FFF2-40B4-BE49-F238E27FC236}">
                <a16:creationId xmlns:a16="http://schemas.microsoft.com/office/drawing/2014/main" id="{7E8490F4-1F04-469C-84D0-2DE9AC7F9642}"/>
              </a:ext>
            </a:extLst>
          </p:cNvPr>
          <p:cNvSpPr txBox="1"/>
          <p:nvPr userDrawn="1"/>
        </p:nvSpPr>
        <p:spPr>
          <a:xfrm>
            <a:off x="731838" y="5998954"/>
            <a:ext cx="1888337" cy="307777"/>
          </a:xfrm>
          <a:prstGeom prst="rect">
            <a:avLst/>
          </a:prstGeom>
          <a:noFill/>
        </p:spPr>
        <p:txBody>
          <a:bodyPr wrap="none" lIns="0" tIns="0" rIns="0" bIns="0">
            <a:noAutofit/>
          </a:bodyPr>
          <a:lstStyle/>
          <a:p>
            <a:pPr algn="just"/>
            <a:r>
              <a:rPr lang="en-US" altLang="zh-CN" sz="1000" b="1" dirty="0">
                <a:solidFill>
                  <a:schemeClr val="bg1"/>
                </a:solidFill>
              </a:rPr>
              <a:t>S</a:t>
            </a:r>
            <a:r>
              <a:rPr lang="zh-CN" altLang="en-US" sz="1000" b="1" dirty="0">
                <a:solidFill>
                  <a:schemeClr val="bg1"/>
                </a:solidFill>
              </a:rPr>
              <a:t>ea, all water, recedes a rivers</a:t>
            </a:r>
            <a:r>
              <a:rPr lang="en-US" altLang="zh-CN" sz="1000" b="1" dirty="0">
                <a:solidFill>
                  <a:schemeClr val="bg1"/>
                </a:solidFill>
              </a:rPr>
              <a:t>;</a:t>
            </a:r>
          </a:p>
          <a:p>
            <a:pPr algn="just"/>
            <a:r>
              <a:rPr lang="zh-CN" altLang="en-US" sz="1000" b="1" dirty="0">
                <a:solidFill>
                  <a:schemeClr val="bg1"/>
                </a:solidFill>
              </a:rPr>
              <a:t>utmost wit listens to all sides</a:t>
            </a:r>
            <a:r>
              <a:rPr lang="en-US" altLang="zh-CN" sz="1000" b="1" dirty="0">
                <a:solidFill>
                  <a:schemeClr val="bg1"/>
                </a:solidFill>
              </a:rPr>
              <a:t>.</a:t>
            </a:r>
            <a:endParaRPr lang="zh-CN" altLang="en-US" sz="1000" b="1" dirty="0">
              <a:solidFill>
                <a:schemeClr val="bg1"/>
              </a:solidFill>
            </a:endParaRPr>
          </a:p>
        </p:txBody>
      </p:sp>
      <p:grpSp>
        <p:nvGrpSpPr>
          <p:cNvPr id="5" name="组合 4">
            <a:extLst>
              <a:ext uri="{FF2B5EF4-FFF2-40B4-BE49-F238E27FC236}">
                <a16:creationId xmlns:a16="http://schemas.microsoft.com/office/drawing/2014/main" id="{9169061B-B437-4A41-8A82-9946D85760BD}"/>
              </a:ext>
            </a:extLst>
          </p:cNvPr>
          <p:cNvGrpSpPr/>
          <p:nvPr userDrawn="1"/>
        </p:nvGrpSpPr>
        <p:grpSpPr>
          <a:xfrm>
            <a:off x="731838" y="2196223"/>
            <a:ext cx="3125794" cy="1606508"/>
            <a:chOff x="3834754" y="2495699"/>
            <a:chExt cx="3125794" cy="1606508"/>
          </a:xfrm>
        </p:grpSpPr>
        <p:sp>
          <p:nvSpPr>
            <p:cNvPr id="8" name="文本框 7">
              <a:extLst>
                <a:ext uri="{FF2B5EF4-FFF2-40B4-BE49-F238E27FC236}">
                  <a16:creationId xmlns:a16="http://schemas.microsoft.com/office/drawing/2014/main" id="{25ABDEFE-D045-4665-A494-BC505B6C61A3}"/>
                </a:ext>
              </a:extLst>
            </p:cNvPr>
            <p:cNvSpPr txBox="1"/>
            <p:nvPr/>
          </p:nvSpPr>
          <p:spPr>
            <a:xfrm>
              <a:off x="3839501" y="2495699"/>
              <a:ext cx="3121047" cy="923330"/>
            </a:xfrm>
            <a:prstGeom prst="rect">
              <a:avLst/>
            </a:prstGeom>
            <a:noFill/>
          </p:spPr>
          <p:txBody>
            <a:bodyPr wrap="none" lIns="0" tIns="0" rIns="0" bIns="0" rtlCol="0">
              <a:noAutofit/>
            </a:bodyPr>
            <a:lstStyle/>
            <a:p>
              <a:r>
                <a:rPr lang="en-US" altLang="zh-CN" sz="6000" dirty="0">
                  <a:solidFill>
                    <a:schemeClr val="bg1"/>
                  </a:solidFill>
                </a:rPr>
                <a:t>THANKS</a:t>
              </a:r>
              <a:endParaRPr lang="zh-CN" altLang="en-US" sz="6000" dirty="0">
                <a:solidFill>
                  <a:schemeClr val="bg1"/>
                </a:solidFill>
              </a:endParaRPr>
            </a:p>
          </p:txBody>
        </p:sp>
        <p:grpSp>
          <p:nvGrpSpPr>
            <p:cNvPr id="9" name="组合 8">
              <a:extLst>
                <a:ext uri="{FF2B5EF4-FFF2-40B4-BE49-F238E27FC236}">
                  <a16:creationId xmlns:a16="http://schemas.microsoft.com/office/drawing/2014/main" id="{4157D52F-9360-4DC0-B583-6C3F191ADD88}"/>
                </a:ext>
              </a:extLst>
            </p:cNvPr>
            <p:cNvGrpSpPr/>
            <p:nvPr userDrawn="1"/>
          </p:nvGrpSpPr>
          <p:grpSpPr>
            <a:xfrm>
              <a:off x="3834754" y="3397344"/>
              <a:ext cx="1124118" cy="704863"/>
              <a:chOff x="2468044" y="3339787"/>
              <a:chExt cx="1124118" cy="704863"/>
            </a:xfrm>
          </p:grpSpPr>
          <p:sp>
            <p:nvSpPr>
              <p:cNvPr id="11" name="文本框 10">
                <a:extLst>
                  <a:ext uri="{FF2B5EF4-FFF2-40B4-BE49-F238E27FC236}">
                    <a16:creationId xmlns:a16="http://schemas.microsoft.com/office/drawing/2014/main" id="{78C6CFE5-7904-4BFA-8CAE-BF0A3AC6D376}"/>
                  </a:ext>
                </a:extLst>
              </p:cNvPr>
              <p:cNvSpPr txBox="1"/>
              <p:nvPr/>
            </p:nvSpPr>
            <p:spPr>
              <a:xfrm>
                <a:off x="2552710" y="3339787"/>
                <a:ext cx="1039452" cy="307777"/>
              </a:xfrm>
              <a:prstGeom prst="rect">
                <a:avLst/>
              </a:prstGeom>
              <a:noFill/>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dirty="0">
                    <a:solidFill>
                      <a:schemeClr val="bg1"/>
                    </a:solidFill>
                  </a:rPr>
                  <a:t>For Your Attention </a:t>
                </a:r>
                <a:endParaRPr lang="zh-CN" altLang="en-US" sz="2200" dirty="0">
                  <a:solidFill>
                    <a:schemeClr val="bg1"/>
                  </a:solidFill>
                </a:endParaRPr>
              </a:p>
            </p:txBody>
          </p:sp>
          <p:sp>
            <p:nvSpPr>
              <p:cNvPr id="12" name="文本框 11">
                <a:extLst>
                  <a:ext uri="{FF2B5EF4-FFF2-40B4-BE49-F238E27FC236}">
                    <a16:creationId xmlns:a16="http://schemas.microsoft.com/office/drawing/2014/main" id="{8D1E52D4-FA37-4BFF-93D6-6734531D01FB}"/>
                  </a:ext>
                </a:extLst>
              </p:cNvPr>
              <p:cNvSpPr txBox="1"/>
              <p:nvPr/>
            </p:nvSpPr>
            <p:spPr>
              <a:xfrm>
                <a:off x="2468044" y="3736873"/>
                <a:ext cx="1011495" cy="307777"/>
              </a:xfrm>
              <a:prstGeom prst="rect">
                <a:avLst/>
              </a:prstGeom>
              <a:noFill/>
            </p:spPr>
            <p:txBody>
              <a:bodyPr wrap="none" lIns="0" tIns="0" rIns="0" bIns="0" rtlCol="0">
                <a:noAutofit/>
              </a:bodyPr>
              <a:lstStyle/>
              <a:p>
                <a:endParaRPr lang="zh-CN" altLang="en-US" sz="2200" dirty="0">
                  <a:solidFill>
                    <a:schemeClr val="bg1"/>
                  </a:solidFill>
                </a:endParaRPr>
              </a:p>
            </p:txBody>
          </p:sp>
        </p:grpSp>
      </p:grpSp>
      <p:grpSp>
        <p:nvGrpSpPr>
          <p:cNvPr id="21" name="组合 20">
            <a:extLst>
              <a:ext uri="{FF2B5EF4-FFF2-40B4-BE49-F238E27FC236}">
                <a16:creationId xmlns:a16="http://schemas.microsoft.com/office/drawing/2014/main" id="{B8274DD1-C79A-4AC5-B392-A4900D81502B}"/>
              </a:ext>
            </a:extLst>
          </p:cNvPr>
          <p:cNvGrpSpPr/>
          <p:nvPr userDrawn="1"/>
        </p:nvGrpSpPr>
        <p:grpSpPr>
          <a:xfrm rot="20394303">
            <a:off x="3221945" y="-1575994"/>
            <a:ext cx="11439261" cy="11910951"/>
            <a:chOff x="3439566" y="1666270"/>
            <a:chExt cx="11439261" cy="11910951"/>
          </a:xfrm>
        </p:grpSpPr>
        <p:grpSp>
          <p:nvGrpSpPr>
            <p:cNvPr id="22" name="组合 21">
              <a:extLst>
                <a:ext uri="{FF2B5EF4-FFF2-40B4-BE49-F238E27FC236}">
                  <a16:creationId xmlns:a16="http://schemas.microsoft.com/office/drawing/2014/main" id="{23B3CDDB-B14C-42F2-A1F1-49B0792801F9}"/>
                </a:ext>
              </a:extLst>
            </p:cNvPr>
            <p:cNvGrpSpPr/>
            <p:nvPr/>
          </p:nvGrpSpPr>
          <p:grpSpPr>
            <a:xfrm rot="4029167">
              <a:off x="8779335" y="1665563"/>
              <a:ext cx="6098786" cy="6100199"/>
              <a:chOff x="18351500" y="3723568"/>
              <a:chExt cx="4878842" cy="4879972"/>
            </a:xfrm>
          </p:grpSpPr>
          <p:sp>
            <p:nvSpPr>
              <p:cNvPr id="26" name="任意多边形: 形状 25">
                <a:extLst>
                  <a:ext uri="{FF2B5EF4-FFF2-40B4-BE49-F238E27FC236}">
                    <a16:creationId xmlns:a16="http://schemas.microsoft.com/office/drawing/2014/main" id="{26E67D38-75E0-4071-95F6-2AE5FDAF866A}"/>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27" name="任意多边形: 形状 26">
                <a:extLst>
                  <a:ext uri="{FF2B5EF4-FFF2-40B4-BE49-F238E27FC236}">
                    <a16:creationId xmlns:a16="http://schemas.microsoft.com/office/drawing/2014/main" id="{5A2EBA7D-F88D-443E-AA35-69B8AB9B6520}"/>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noAutofit/>
              </a:bodyPr>
              <a:lstStyle/>
              <a:p>
                <a:endParaRPr lang="zh-CN" altLang="en-US"/>
              </a:p>
            </p:txBody>
          </p:sp>
        </p:grpSp>
        <p:grpSp>
          <p:nvGrpSpPr>
            <p:cNvPr id="23" name="组合 22">
              <a:extLst>
                <a:ext uri="{FF2B5EF4-FFF2-40B4-BE49-F238E27FC236}">
                  <a16:creationId xmlns:a16="http://schemas.microsoft.com/office/drawing/2014/main" id="{E3386FE9-1899-4359-9BFD-946DEFB6A584}"/>
                </a:ext>
              </a:extLst>
            </p:cNvPr>
            <p:cNvGrpSpPr/>
            <p:nvPr/>
          </p:nvGrpSpPr>
          <p:grpSpPr>
            <a:xfrm rot="14829167">
              <a:off x="3440583" y="4789517"/>
              <a:ext cx="8786687" cy="8788722"/>
              <a:chOff x="18351500" y="3723568"/>
              <a:chExt cx="4878842" cy="4879972"/>
            </a:xfrm>
          </p:grpSpPr>
          <p:sp>
            <p:nvSpPr>
              <p:cNvPr id="24" name="任意多边形: 形状 23">
                <a:extLst>
                  <a:ext uri="{FF2B5EF4-FFF2-40B4-BE49-F238E27FC236}">
                    <a16:creationId xmlns:a16="http://schemas.microsoft.com/office/drawing/2014/main" id="{F24A2437-0A2C-45FB-9F89-DF6496635EC3}"/>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7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25" name="任意多边形: 形状 24">
                <a:extLst>
                  <a:ext uri="{FF2B5EF4-FFF2-40B4-BE49-F238E27FC236}">
                    <a16:creationId xmlns:a16="http://schemas.microsoft.com/office/drawing/2014/main" id="{491B2948-B0A7-4C57-902F-1D49D22C7EC5}"/>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noAutofit/>
              </a:bodyPr>
              <a:lstStyle/>
              <a:p>
                <a:endParaRPr lang="zh-CN" altLang="en-US"/>
              </a:p>
            </p:txBody>
          </p:sp>
        </p:grpSp>
      </p:grpSp>
    </p:spTree>
    <p:extLst>
      <p:ext uri="{BB962C8B-B14F-4D97-AF65-F5344CB8AC3E}">
        <p14:creationId xmlns:p14="http://schemas.microsoft.com/office/powerpoint/2010/main" val="1597880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注页">
    <p:spTree>
      <p:nvGrpSpPr>
        <p:cNvPr id="1" name=""/>
        <p:cNvGrpSpPr/>
        <p:nvPr/>
      </p:nvGrpSpPr>
      <p:grpSpPr>
        <a:xfrm>
          <a:off x="0" y="0"/>
          <a:ext cx="0" cy="0"/>
          <a:chOff x="0" y="0"/>
          <a:chExt cx="0" cy="0"/>
        </a:xfrm>
      </p:grpSpPr>
      <p:pic>
        <p:nvPicPr>
          <p:cNvPr id="11" name="图片 10" descr="形状&#10;&#10;描述已自动生成">
            <a:extLst>
              <a:ext uri="{FF2B5EF4-FFF2-40B4-BE49-F238E27FC236}">
                <a16:creationId xmlns:a16="http://schemas.microsoft.com/office/drawing/2014/main" id="{0A229E26-7C93-45E4-98A3-AD3438CF8F75}"/>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2" name="文本框 11">
            <a:extLst>
              <a:ext uri="{FF2B5EF4-FFF2-40B4-BE49-F238E27FC236}">
                <a16:creationId xmlns:a16="http://schemas.microsoft.com/office/drawing/2014/main" id="{AC3EA38F-EB6D-4502-BD67-6BF5A109A263}"/>
              </a:ext>
            </a:extLst>
          </p:cNvPr>
          <p:cNvSpPr txBox="1">
            <a:spLocks/>
          </p:cNvSpPr>
          <p:nvPr userDrawn="1"/>
        </p:nvSpPr>
        <p:spPr>
          <a:xfrm>
            <a:off x="440603" y="182445"/>
            <a:ext cx="1657138" cy="287259"/>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100" b="0" i="0" kern="1200" baseline="0">
                <a:solidFill>
                  <a:schemeClr val="bg1"/>
                </a:solidFill>
                <a:latin typeface="Microsoft YaHei Light" panose="020B0503020204020204" pitchFamily="34" charset="-122"/>
                <a:ea typeface="Microsoft YaHei Light" panose="020B0503020204020204" pitchFamily="34" charset="-122"/>
                <a:cs typeface="Segoe UI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1" lang="en-US" altLang="zh-CN" sz="11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cs typeface="Segoe UI Light" charset="0"/>
              </a:rPr>
              <a:t>OfficePLUS.cn</a:t>
            </a:r>
            <a:endParaRPr kumimoji="1" lang="zh-CN" altLang="en-US" sz="11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cs typeface="Segoe UI Light" charset="0"/>
            </a:endParaRPr>
          </a:p>
        </p:txBody>
      </p:sp>
      <p:sp>
        <p:nvSpPr>
          <p:cNvPr id="13" name="文本框 12">
            <a:extLst>
              <a:ext uri="{FF2B5EF4-FFF2-40B4-BE49-F238E27FC236}">
                <a16:creationId xmlns:a16="http://schemas.microsoft.com/office/drawing/2014/main" id="{E779D199-2617-4064-B528-4BD87100ECEE}"/>
              </a:ext>
            </a:extLst>
          </p:cNvPr>
          <p:cNvSpPr txBox="1">
            <a:spLocks/>
          </p:cNvSpPr>
          <p:nvPr userDrawn="1"/>
        </p:nvSpPr>
        <p:spPr>
          <a:xfrm>
            <a:off x="4153012" y="759876"/>
            <a:ext cx="7074345" cy="5399189"/>
          </a:xfrm>
          <a:prstGeom prst="rect">
            <a:avLst/>
          </a:prstGeom>
        </p:spPr>
        <p:txBody>
          <a:bodyPr/>
          <a:lstStyle>
            <a:lvl1pPr marL="0" indent="0" algn="l" defTabSz="914400" rtl="0" eaLnBrk="1" latinLnBrk="0" hangingPunct="1">
              <a:lnSpc>
                <a:spcPct val="150000"/>
              </a:lnSpc>
              <a:spcBef>
                <a:spcPts val="1000"/>
              </a:spcBef>
              <a:buFont typeface="Arial" panose="020B0604020202020204" pitchFamily="34" charset="0"/>
              <a:buNone/>
              <a:defRPr sz="1200" b="0" i="0" kern="1200" baseline="0">
                <a:solidFill>
                  <a:schemeClr val="bg1"/>
                </a:solidFill>
                <a:latin typeface="Microsoft YaHei Light" panose="020B0503020204020204" pitchFamily="34" charset="-122"/>
                <a:ea typeface="Microsoft YaHei Light" panose="020B0503020204020204" pitchFamily="34" charset="-122"/>
                <a:cs typeface="Microsoft YaHei Light" panose="020B0503020204020204" pitchFamily="3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中文 黑体</a:t>
            </a:r>
            <a:endParaRPr kumimoji="1" lang="en"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英文 </a:t>
            </a:r>
            <a:r>
              <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Arial</a:t>
            </a:r>
            <a:endParaRPr kumimoji="1" lang="en"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标题 </a:t>
            </a:r>
            <a:r>
              <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1.0</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正文 </a:t>
            </a:r>
            <a:r>
              <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1.25</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https://pixabay.com/ (</a:t>
            </a: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免费可商用</a:t>
            </a:r>
            <a:r>
              <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a:t>
            </a:r>
            <a:endParaRPr kumimoji="1" lang="en"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1" lang="en"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本网站所提供的任何信息内容（包括但不限于 </a:t>
            </a:r>
            <a:r>
              <a:rPr kumimoji="1" lang="en"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PPT </a:t>
            </a: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模板、</a:t>
            </a:r>
            <a:r>
              <a:rPr kumimoji="1" lang="en"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Word </a:t>
            </a: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文档、</a:t>
            </a:r>
            <a:r>
              <a:rPr kumimoji="1" lang="en"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Excel </a:t>
            </a: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图表、图片素材等）均受</a:t>
            </a:r>
            <a:r>
              <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a:t>
            </a: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中华人民共和国著作权法</a:t>
            </a:r>
            <a:r>
              <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a:t>
            </a: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a:t>
            </a:r>
            <a:r>
              <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a:t>
            </a: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信息网络传播权保护条例</a:t>
            </a:r>
            <a:r>
              <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a:t>
            </a: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及其他适用的法律法规的保护，未经权利人书面明确授权，信息内容的任何部分</a:t>
            </a:r>
            <a:r>
              <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a:t>
            </a: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包括图片或图表</a:t>
            </a:r>
            <a:r>
              <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a:t>
            </a: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不得被全部或部分的复制、传播、销售，否则将承担法律责任。</a:t>
            </a: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en-US" altLang="zh-CN" sz="1200" b="0" i="0" u="none" strike="noStrike" kern="1200" cap="none" spc="0" normalizeH="0" baseline="0" noProof="0" dirty="0" err="1">
                <a:ln>
                  <a:noFill/>
                </a:ln>
                <a:solidFill>
                  <a:srgbClr val="FFFFFF"/>
                </a:solidFill>
                <a:effectLst/>
                <a:uLnTx/>
                <a:uFillTx/>
                <a:latin typeface="Microsoft YaHei Light" panose="020B0503020204020204" pitchFamily="34" charset="-122"/>
                <a:ea typeface="Microsoft YaHei Light" panose="020B0503020204020204" pitchFamily="34" charset="-122"/>
              </a:rPr>
              <a:t>OfficePLUS</a:t>
            </a:r>
            <a:endParaRPr kumimoji="1" lang="en"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p:txBody>
      </p:sp>
      <p:sp>
        <p:nvSpPr>
          <p:cNvPr id="14" name="文本框 13">
            <a:extLst>
              <a:ext uri="{FF2B5EF4-FFF2-40B4-BE49-F238E27FC236}">
                <a16:creationId xmlns:a16="http://schemas.microsoft.com/office/drawing/2014/main" id="{0A051C53-9682-4112-B69A-7BB70918F171}"/>
              </a:ext>
            </a:extLst>
          </p:cNvPr>
          <p:cNvSpPr txBox="1">
            <a:spLocks/>
          </p:cNvSpPr>
          <p:nvPr userDrawn="1"/>
        </p:nvSpPr>
        <p:spPr>
          <a:xfrm>
            <a:off x="440603" y="759873"/>
            <a:ext cx="1657138" cy="440267"/>
          </a:xfrm>
          <a:prstGeom prst="rect">
            <a:avLst/>
          </a:prstGeom>
        </p:spPr>
        <p:txBody>
          <a:bodyPr/>
          <a:lstStyle>
            <a:lvl1pPr marL="0" marR="0" indent="0" algn="l" defTabSz="914354" rtl="0" eaLnBrk="1" fontAlgn="auto" latinLnBrk="0" hangingPunct="1">
              <a:lnSpc>
                <a:spcPct val="100000"/>
              </a:lnSpc>
              <a:spcBef>
                <a:spcPts val="1000"/>
              </a:spcBef>
              <a:spcAft>
                <a:spcPts val="0"/>
              </a:spcAft>
              <a:buClrTx/>
              <a:buSzTx/>
              <a:buFont typeface="Arial" panose="020B0604020202020204" pitchFamily="34" charset="0"/>
              <a:buNone/>
              <a:tabLst/>
              <a:defRPr sz="1867" b="0" i="0" kern="12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54"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1" lang="zh-CN" altLang="en-US" sz="1867" b="0" i="0" u="none" strike="noStrike" kern="1200" cap="none" spc="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rPr>
              <a:t>标注</a:t>
            </a:r>
          </a:p>
        </p:txBody>
      </p:sp>
      <p:sp>
        <p:nvSpPr>
          <p:cNvPr id="15" name="文本框 14">
            <a:extLst>
              <a:ext uri="{FF2B5EF4-FFF2-40B4-BE49-F238E27FC236}">
                <a16:creationId xmlns:a16="http://schemas.microsoft.com/office/drawing/2014/main" id="{4C0908CF-7CB8-4192-A43C-CC3A75F8749B}"/>
              </a:ext>
            </a:extLst>
          </p:cNvPr>
          <p:cNvSpPr txBox="1">
            <a:spLocks/>
          </p:cNvSpPr>
          <p:nvPr userDrawn="1"/>
        </p:nvSpPr>
        <p:spPr>
          <a:xfrm>
            <a:off x="2378000" y="759876"/>
            <a:ext cx="1494754" cy="5399189"/>
          </a:xfrm>
          <a:prstGeom prst="rect">
            <a:avLst/>
          </a:prstGeom>
        </p:spPr>
        <p:txBody>
          <a:bodyPr/>
          <a:lstStyle>
            <a:lvl1pPr marL="0" indent="0" algn="l" defTabSz="914400" rtl="0" eaLnBrk="1" latinLnBrk="0" hangingPunct="1">
              <a:lnSpc>
                <a:spcPct val="150000"/>
              </a:lnSpc>
              <a:spcBef>
                <a:spcPts val="1000"/>
              </a:spcBef>
              <a:buFont typeface="Arial" panose="020B0604020202020204" pitchFamily="34" charset="0"/>
              <a:buNone/>
              <a:defRPr sz="1200" b="0" i="0" kern="1200" baseline="0">
                <a:solidFill>
                  <a:schemeClr val="bg1"/>
                </a:solidFill>
                <a:latin typeface="Microsoft YaHei Light" panose="020B0503020204020204" pitchFamily="34" charset="-122"/>
                <a:ea typeface="Microsoft YaHei Light" panose="020B0503020204020204" pitchFamily="34" charset="-122"/>
                <a:cs typeface="Microsoft YaHei Light" panose="020B0503020204020204" pitchFamily="3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字体使用</a:t>
            </a: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行距</a:t>
            </a: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素材</a:t>
            </a: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声明</a:t>
            </a: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作者</a:t>
            </a:r>
          </a:p>
        </p:txBody>
      </p:sp>
    </p:spTree>
    <p:extLst>
      <p:ext uri="{BB962C8B-B14F-4D97-AF65-F5344CB8AC3E}">
        <p14:creationId xmlns:p14="http://schemas.microsoft.com/office/powerpoint/2010/main" val="215877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B9B3896-319D-45EF-A996-F06C435964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spAutoFit/>
          </a:bodyPr>
          <a:lstStyle>
            <a:lvl1pPr algn="l">
              <a:defRPr sz="1200">
                <a:solidFill>
                  <a:schemeClr val="tx1">
                    <a:tint val="75000"/>
                  </a:schemeClr>
                </a:solidFill>
              </a:defRPr>
            </a:lvl1pPr>
          </a:lstStyle>
          <a:p>
            <a:fld id="{2CC5610D-D3BB-48E8-B638-5938ABB9CFDE}" type="datetimeFigureOut">
              <a:rPr lang="zh-CN" altLang="en-US" smtClean="0"/>
              <a:t>2024/3/17</a:t>
            </a:fld>
            <a:endParaRPr lang="zh-CN" altLang="en-US"/>
          </a:p>
        </p:txBody>
      </p:sp>
      <p:sp>
        <p:nvSpPr>
          <p:cNvPr id="5" name="页脚占位符 4">
            <a:extLst>
              <a:ext uri="{FF2B5EF4-FFF2-40B4-BE49-F238E27FC236}">
                <a16:creationId xmlns:a16="http://schemas.microsoft.com/office/drawing/2014/main" id="{149B380B-4756-4CAD-8741-32E82C5C11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spAutoFit/>
          </a:bodyP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16C9323-1CD7-4830-B0EE-DC83BF437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spAutoFit/>
          </a:bodyPr>
          <a:lstStyle>
            <a:lvl1pPr algn="r">
              <a:defRPr sz="1200">
                <a:solidFill>
                  <a:schemeClr val="tx1">
                    <a:tint val="75000"/>
                  </a:schemeClr>
                </a:solidFill>
              </a:defRPr>
            </a:lvl1pPr>
          </a:lstStyle>
          <a:p>
            <a:fld id="{E4F05AE2-E521-4071-B027-062C254CFD7B}" type="slidenum">
              <a:rPr lang="zh-CN" altLang="en-US" smtClean="0"/>
              <a:t>‹#›</a:t>
            </a:fld>
            <a:endParaRPr lang="zh-CN" altLang="en-US"/>
          </a:p>
        </p:txBody>
      </p:sp>
    </p:spTree>
    <p:extLst>
      <p:ext uri="{BB962C8B-B14F-4D97-AF65-F5344CB8AC3E}">
        <p14:creationId xmlns:p14="http://schemas.microsoft.com/office/powerpoint/2010/main" val="328430547"/>
      </p:ext>
    </p:extLst>
  </p:cSld>
  <p:clrMap bg1="lt1" tx1="dk1" bg2="lt2" tx2="dk2" accent1="accent1" accent2="accent2" accent3="accent3" accent4="accent4" accent5="accent5" accent6="accent6" hlink="hlink" folHlink="folHlink"/>
  <p:sldLayoutIdLst>
    <p:sldLayoutId id="2147483652" r:id="rId1"/>
    <p:sldLayoutId id="2147483651" r:id="rId2"/>
    <p:sldLayoutId id="2147483653" r:id="rId3"/>
    <p:sldLayoutId id="2147483654" r:id="rId4"/>
    <p:sldLayoutId id="2147483655" r:id="rId5"/>
    <p:sldLayoutId id="2147483659" r:id="rId6"/>
    <p:sldLayoutId id="2147483656"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8" userDrawn="1">
          <p15:clr>
            <a:srgbClr val="F26B43"/>
          </p15:clr>
        </p15:guide>
        <p15:guide id="2" orient="horz" pos="3968" userDrawn="1">
          <p15:clr>
            <a:srgbClr val="F26B43"/>
          </p15:clr>
        </p15:guide>
        <p15:guide id="3" pos="461" userDrawn="1">
          <p15:clr>
            <a:srgbClr val="F26B43"/>
          </p15:clr>
        </p15:guide>
        <p15:guide id="4" pos="721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a:extLst>
              <a:ext uri="{FF2B5EF4-FFF2-40B4-BE49-F238E27FC236}">
                <a16:creationId xmlns:a16="http://schemas.microsoft.com/office/drawing/2014/main" id="{EE9D8A43-B900-435B-A55F-C53A6E6F86AA}"/>
              </a:ext>
            </a:extLst>
          </p:cNvPr>
          <p:cNvSpPr txBox="1"/>
          <p:nvPr/>
        </p:nvSpPr>
        <p:spPr>
          <a:xfrm>
            <a:off x="715404" y="1444879"/>
            <a:ext cx="11291553" cy="2647328"/>
          </a:xfrm>
          <a:prstGeom prst="rect">
            <a:avLst/>
          </a:prstGeom>
          <a:noFill/>
        </p:spPr>
        <p:txBody>
          <a:bodyPr wrap="none" lIns="0" tIns="0" rIns="0" bIns="0" rtlCol="0">
            <a:spAutoFit/>
          </a:bodyPr>
          <a:lstStyle/>
          <a:p>
            <a:pPr>
              <a:lnSpc>
                <a:spcPct val="120000"/>
              </a:lnSpc>
            </a:pPr>
            <a:endParaRPr lang="en-US" altLang="zh-CN" sz="5000" b="1" dirty="0">
              <a:solidFill>
                <a:schemeClr val="bg1"/>
              </a:solidFill>
              <a:latin typeface="+mj-ea"/>
              <a:ea typeface="+mj-ea"/>
            </a:endParaRPr>
          </a:p>
          <a:p>
            <a:pPr>
              <a:lnSpc>
                <a:spcPct val="120000"/>
              </a:lnSpc>
            </a:pPr>
            <a:r>
              <a:rPr lang="zh-CN" altLang="en-US" sz="5000" b="1" dirty="0">
                <a:solidFill>
                  <a:schemeClr val="bg1"/>
                </a:solidFill>
                <a:latin typeface="+mj-ea"/>
                <a:ea typeface="+mj-ea"/>
              </a:rPr>
              <a:t>基于人工智能方法</a:t>
            </a:r>
            <a:endParaRPr lang="en-US" altLang="zh-CN" sz="5000" b="1" dirty="0">
              <a:solidFill>
                <a:schemeClr val="bg1"/>
              </a:solidFill>
              <a:latin typeface="+mj-ea"/>
              <a:ea typeface="+mj-ea"/>
            </a:endParaRPr>
          </a:p>
          <a:p>
            <a:pPr>
              <a:lnSpc>
                <a:spcPct val="120000"/>
              </a:lnSpc>
            </a:pPr>
            <a:r>
              <a:rPr lang="zh-CN" altLang="en-US" sz="5000" b="1" dirty="0">
                <a:solidFill>
                  <a:schemeClr val="bg1"/>
                </a:solidFill>
                <a:latin typeface="+mj-ea"/>
                <a:ea typeface="+mj-ea"/>
              </a:rPr>
              <a:t>的</a:t>
            </a:r>
            <a:r>
              <a:rPr lang="en-US" altLang="zh-CN" sz="5000" b="1" dirty="0">
                <a:solidFill>
                  <a:schemeClr val="bg1"/>
                </a:solidFill>
                <a:latin typeface="+mj-ea"/>
                <a:ea typeface="+mj-ea"/>
              </a:rPr>
              <a:t>BCC-CPSv3</a:t>
            </a:r>
            <a:r>
              <a:rPr lang="zh-CN" altLang="en-US" sz="5000" b="1" dirty="0">
                <a:solidFill>
                  <a:schemeClr val="bg1"/>
                </a:solidFill>
                <a:latin typeface="+mj-ea"/>
                <a:ea typeface="+mj-ea"/>
              </a:rPr>
              <a:t>数据偏差订正及降尺度方法</a:t>
            </a:r>
          </a:p>
        </p:txBody>
      </p:sp>
      <p:sp>
        <p:nvSpPr>
          <p:cNvPr id="2" name="矩形 1">
            <a:extLst>
              <a:ext uri="{FF2B5EF4-FFF2-40B4-BE49-F238E27FC236}">
                <a16:creationId xmlns:a16="http://schemas.microsoft.com/office/drawing/2014/main" id="{CE3778CB-894A-F7F8-4712-4E2DDFE0AD11}"/>
              </a:ext>
            </a:extLst>
          </p:cNvPr>
          <p:cNvSpPr/>
          <p:nvPr/>
        </p:nvSpPr>
        <p:spPr>
          <a:xfrm>
            <a:off x="488515" y="200416"/>
            <a:ext cx="2818356" cy="569935"/>
          </a:xfrm>
          <a:prstGeom prst="rect">
            <a:avLst/>
          </a:prstGeom>
          <a:solidFill>
            <a:srgbClr val="365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62668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3FE1F-4F08-B9D6-D1B6-81F9812BB501}"/>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C62BCF3B-9E86-7BDD-6D52-B16D6427442F}"/>
              </a:ext>
            </a:extLst>
          </p:cNvPr>
          <p:cNvSpPr txBox="1"/>
          <p:nvPr/>
        </p:nvSpPr>
        <p:spPr>
          <a:xfrm>
            <a:off x="386867" y="543175"/>
            <a:ext cx="4183838" cy="553998"/>
          </a:xfrm>
          <a:prstGeom prst="rect">
            <a:avLst/>
          </a:prstGeom>
          <a:noFill/>
        </p:spPr>
        <p:txBody>
          <a:bodyPr wrap="none" lIns="0" tIns="0" rIns="0" bIns="0" rtlCol="0">
            <a:spAutoFit/>
          </a:bodyPr>
          <a:lstStyle/>
          <a:p>
            <a:r>
              <a:rPr lang="zh-CN" altLang="en-US" b="1" dirty="0">
                <a:solidFill>
                  <a:schemeClr val="bg1"/>
                </a:solidFill>
                <a:latin typeface="+mj-ea"/>
                <a:ea typeface="+mj-ea"/>
              </a:rPr>
              <a:t>结合气温、降水场高低分辨率映射特征，</a:t>
            </a:r>
            <a:endParaRPr lang="en-US" altLang="zh-CN" b="1" dirty="0">
              <a:solidFill>
                <a:schemeClr val="bg1"/>
              </a:solidFill>
              <a:latin typeface="+mj-ea"/>
              <a:ea typeface="+mj-ea"/>
            </a:endParaRPr>
          </a:p>
          <a:p>
            <a:r>
              <a:rPr lang="zh-CN" altLang="en-US" b="1" dirty="0">
                <a:solidFill>
                  <a:schemeClr val="bg1"/>
                </a:solidFill>
                <a:latin typeface="+mj-ea"/>
                <a:ea typeface="+mj-ea"/>
              </a:rPr>
              <a:t>研发气温、降水场降尺度模块</a:t>
            </a:r>
          </a:p>
        </p:txBody>
      </p:sp>
      <p:grpSp>
        <p:nvGrpSpPr>
          <p:cNvPr id="3" name="组合 2">
            <a:extLst>
              <a:ext uri="{FF2B5EF4-FFF2-40B4-BE49-F238E27FC236}">
                <a16:creationId xmlns:a16="http://schemas.microsoft.com/office/drawing/2014/main" id="{17BFFF56-E9C6-184D-D5F2-9AC8CC3CA436}"/>
              </a:ext>
            </a:extLst>
          </p:cNvPr>
          <p:cNvGrpSpPr/>
          <p:nvPr/>
        </p:nvGrpSpPr>
        <p:grpSpPr>
          <a:xfrm>
            <a:off x="306044" y="1316800"/>
            <a:ext cx="425713" cy="442041"/>
            <a:chOff x="5823870" y="1767426"/>
            <a:chExt cx="425713" cy="442041"/>
          </a:xfrm>
        </p:grpSpPr>
        <p:grpSp>
          <p:nvGrpSpPr>
            <p:cNvPr id="4" name="组合 3">
              <a:extLst>
                <a:ext uri="{FF2B5EF4-FFF2-40B4-BE49-F238E27FC236}">
                  <a16:creationId xmlns:a16="http://schemas.microsoft.com/office/drawing/2014/main" id="{529FD35C-0020-5491-6A6A-CA4EEA156A8B}"/>
                </a:ext>
              </a:extLst>
            </p:cNvPr>
            <p:cNvGrpSpPr>
              <a:grpSpLocks noChangeAspect="1"/>
            </p:cNvGrpSpPr>
            <p:nvPr/>
          </p:nvGrpSpPr>
          <p:grpSpPr bwMode="auto">
            <a:xfrm rot="18923445">
              <a:off x="5963891" y="1767426"/>
              <a:ext cx="285692" cy="285786"/>
              <a:chOff x="14101" y="4437"/>
              <a:chExt cx="3056" cy="3057"/>
            </a:xfrm>
          </p:grpSpPr>
          <p:sp>
            <p:nvSpPr>
              <p:cNvPr id="8" name="任意多边形: 形状 7">
                <a:extLst>
                  <a:ext uri="{FF2B5EF4-FFF2-40B4-BE49-F238E27FC236}">
                    <a16:creationId xmlns:a16="http://schemas.microsoft.com/office/drawing/2014/main" id="{FF37BD6A-A262-EA9E-E21A-A827D5CFB6C1}"/>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9" name="任意多边形: 形状 8">
                <a:extLst>
                  <a:ext uri="{FF2B5EF4-FFF2-40B4-BE49-F238E27FC236}">
                    <a16:creationId xmlns:a16="http://schemas.microsoft.com/office/drawing/2014/main" id="{E94DD79E-CE7B-046E-A413-33B61AB4B203}"/>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5" name="组合 4">
              <a:extLst>
                <a:ext uri="{FF2B5EF4-FFF2-40B4-BE49-F238E27FC236}">
                  <a16:creationId xmlns:a16="http://schemas.microsoft.com/office/drawing/2014/main" id="{D8AFC2F4-D724-7344-B248-9D911111D10D}"/>
                </a:ext>
              </a:extLst>
            </p:cNvPr>
            <p:cNvGrpSpPr>
              <a:grpSpLocks noChangeAspect="1"/>
            </p:cNvGrpSpPr>
            <p:nvPr/>
          </p:nvGrpSpPr>
          <p:grpSpPr bwMode="auto">
            <a:xfrm rot="18923445">
              <a:off x="5823870" y="1809585"/>
              <a:ext cx="399751" cy="399882"/>
              <a:chOff x="14101" y="4437"/>
              <a:chExt cx="3056" cy="3057"/>
            </a:xfrm>
          </p:grpSpPr>
          <p:sp>
            <p:nvSpPr>
              <p:cNvPr id="6" name="任意多边形: 形状 5">
                <a:extLst>
                  <a:ext uri="{FF2B5EF4-FFF2-40B4-BE49-F238E27FC236}">
                    <a16:creationId xmlns:a16="http://schemas.microsoft.com/office/drawing/2014/main" id="{53FC4058-F1A7-7BC2-6731-18089638962A}"/>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noFill/>
              <a:ln w="9525">
                <a:solidFill>
                  <a:schemeClr val="bg1"/>
                </a:solidFill>
                <a:round/>
                <a:headEnd/>
                <a:tailEnd/>
              </a:ln>
            </p:spPr>
            <p:txBody>
              <a:bodyPr vert="horz" wrap="square" lIns="91440" tIns="45720" rIns="91440" bIns="45720" numCol="1" anchor="t" anchorCtr="0" compatLnSpc="1">
                <a:prstTxWarp prst="textNoShape">
                  <a:avLst/>
                </a:prstTxWarp>
                <a:spAutoFit/>
              </a:bodyPr>
              <a:lstStyle/>
              <a:p>
                <a:endParaRPr lang="zh-CN" altLang="en-US" dirty="0"/>
              </a:p>
            </p:txBody>
          </p:sp>
          <p:sp>
            <p:nvSpPr>
              <p:cNvPr id="7" name="任意多边形: 形状 6">
                <a:extLst>
                  <a:ext uri="{FF2B5EF4-FFF2-40B4-BE49-F238E27FC236}">
                    <a16:creationId xmlns:a16="http://schemas.microsoft.com/office/drawing/2014/main" id="{4BF5EC9E-72C7-7EA1-80B2-711224A2BF39}"/>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sp>
        <p:nvSpPr>
          <p:cNvPr id="113" name="文本框 112">
            <a:extLst>
              <a:ext uri="{FF2B5EF4-FFF2-40B4-BE49-F238E27FC236}">
                <a16:creationId xmlns:a16="http://schemas.microsoft.com/office/drawing/2014/main" id="{0D911232-391B-619E-C95C-23BA72849FD4}"/>
              </a:ext>
            </a:extLst>
          </p:cNvPr>
          <p:cNvSpPr txBox="1"/>
          <p:nvPr/>
        </p:nvSpPr>
        <p:spPr>
          <a:xfrm>
            <a:off x="6299250" y="4420565"/>
            <a:ext cx="2327200" cy="825932"/>
          </a:xfrm>
          <a:prstGeom prst="rect">
            <a:avLst/>
          </a:prstGeom>
          <a:noFill/>
        </p:spPr>
        <p:txBody>
          <a:bodyPr wrap="square" lIns="0" tIns="0" rIns="0" bIns="0" rtlCol="0">
            <a:spAutoFit/>
          </a:bodyPr>
          <a:lstStyle/>
          <a:p>
            <a:pPr algn="ctr">
              <a:lnSpc>
                <a:spcPct val="125000"/>
              </a:lnSpc>
            </a:pPr>
            <a:r>
              <a:rPr lang="zh-CN" altLang="en-US" sz="1500" dirty="0">
                <a:solidFill>
                  <a:schemeClr val="bg1"/>
                </a:solidFill>
                <a:latin typeface="+mn-ea"/>
              </a:rPr>
              <a:t>请在此输入具体的内容，内容应当精炼简洁，便于读者快速把握信息。</a:t>
            </a:r>
          </a:p>
        </p:txBody>
      </p:sp>
      <p:sp>
        <p:nvSpPr>
          <p:cNvPr id="10" name="矩形 9">
            <a:extLst>
              <a:ext uri="{FF2B5EF4-FFF2-40B4-BE49-F238E27FC236}">
                <a16:creationId xmlns:a16="http://schemas.microsoft.com/office/drawing/2014/main" id="{2D4FFB8E-F247-04CB-1947-1F6CFFFA74FE}"/>
              </a:ext>
            </a:extLst>
          </p:cNvPr>
          <p:cNvSpPr/>
          <p:nvPr/>
        </p:nvSpPr>
        <p:spPr>
          <a:xfrm>
            <a:off x="444674" y="162838"/>
            <a:ext cx="2367419" cy="3507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B4C859B5-6846-8237-E07B-D933FBA35BAF}"/>
              </a:ext>
            </a:extLst>
          </p:cNvPr>
          <p:cNvSpPr txBox="1"/>
          <p:nvPr/>
        </p:nvSpPr>
        <p:spPr>
          <a:xfrm>
            <a:off x="294362" y="2148214"/>
            <a:ext cx="4027117" cy="3416320"/>
          </a:xfrm>
          <a:prstGeom prst="rect">
            <a:avLst/>
          </a:prstGeom>
          <a:noFill/>
        </p:spPr>
        <p:txBody>
          <a:bodyPr wrap="square" rtlCol="0">
            <a:spAutoFit/>
          </a:bodyPr>
          <a:lstStyle/>
          <a:p>
            <a:r>
              <a:rPr lang="zh-CN" altLang="en-US" sz="18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  由于高低分辨率数据间的映射关系在不同区域存在差异，因此根据经过偏差订正模块的气温、降水场数据集，考虑低分辨率数据中节点与高分辨率数据的空间映射关系点间关系，提取气温和降水数据拓扑特征信息；基于注意力机制，建立自</a:t>
            </a:r>
            <a:r>
              <a:rPr lang="zh-CN" altLang="en-US"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适应的可学习权重矩阵</a:t>
            </a:r>
            <a:r>
              <a:rPr lang="zh-CN" altLang="en-US" sz="18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，并辅以额外的高分辨率气象要素作为参考，提高对中小尺度信号投射的准确性和可靠性，提供北京市</a:t>
            </a:r>
            <a:r>
              <a:rPr lang="en-US" altLang="zh-CN" sz="18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5</a:t>
            </a:r>
            <a:r>
              <a:rPr lang="zh-CN" altLang="en-US" sz="18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公里和华北区域</a:t>
            </a:r>
            <a:r>
              <a:rPr lang="en-US" altLang="zh-CN" sz="18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10</a:t>
            </a:r>
            <a:r>
              <a:rPr lang="zh-CN" altLang="en-US" sz="18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公里分辨率的逐候和逐日气温及降水场预报。</a:t>
            </a:r>
            <a:endParaRPr lang="zh-CN" altLang="en-US" dirty="0">
              <a:solidFill>
                <a:schemeClr val="bg1"/>
              </a:solidFill>
            </a:endParaRPr>
          </a:p>
        </p:txBody>
      </p:sp>
      <p:sp>
        <p:nvSpPr>
          <p:cNvPr id="13" name="文本框 12">
            <a:extLst>
              <a:ext uri="{FF2B5EF4-FFF2-40B4-BE49-F238E27FC236}">
                <a16:creationId xmlns:a16="http://schemas.microsoft.com/office/drawing/2014/main" id="{89077F31-0D81-9508-E0E8-554DB6E757BB}"/>
              </a:ext>
            </a:extLst>
          </p:cNvPr>
          <p:cNvSpPr txBox="1"/>
          <p:nvPr/>
        </p:nvSpPr>
        <p:spPr>
          <a:xfrm>
            <a:off x="5185775" y="407096"/>
            <a:ext cx="5868444" cy="3992631"/>
          </a:xfrm>
          <a:prstGeom prst="rect">
            <a:avLst/>
          </a:prstGeom>
          <a:noFill/>
        </p:spPr>
        <p:txBody>
          <a:bodyPr wrap="square" rtlCol="0">
            <a:spAutoFit/>
          </a:bodyPr>
          <a:lstStyle/>
          <a:p>
            <a:pPr lvl="0" algn="just"/>
            <a:r>
              <a:rPr lang="zh-CN" altLang="zh-CN" sz="1600" b="1" kern="0" dirty="0">
                <a:effectLst/>
                <a:latin typeface="Times New Roman" panose="02020603050405020304" pitchFamily="18" charset="0"/>
                <a:ea typeface="宋体" panose="02010600030101010101" pitchFamily="2" charset="-122"/>
                <a:cs typeface="Times New Roman" panose="02020603050405020304" pitchFamily="18" charset="0"/>
              </a:rPr>
              <a:t>考虑空间尺度相关性和气象混沌性的降尺度模块</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50000"/>
              </a:lnSpc>
            </a:pPr>
            <a:r>
              <a:rPr lang="zh-CN" altLang="zh-CN" sz="1600" dirty="0">
                <a:effectLst/>
                <a:ea typeface="等线" panose="02010600030101010101" pitchFamily="2" charset="-122"/>
                <a:cs typeface="Times New Roman" panose="02020603050405020304" pitchFamily="18" charset="0"/>
              </a:rPr>
              <a:t>提出的深度学习降尺度模型形式化如图</a:t>
            </a:r>
            <a:r>
              <a:rPr lang="en-US" altLang="zh-CN" sz="1600" dirty="0">
                <a:effectLst/>
                <a:ea typeface="等线" panose="02010600030101010101" pitchFamily="2" charset="-122"/>
                <a:cs typeface="Times New Roman" panose="02020603050405020304" pitchFamily="18" charset="0"/>
              </a:rPr>
              <a:t>3</a:t>
            </a:r>
            <a:r>
              <a:rPr lang="zh-CN" altLang="zh-CN" sz="1600" dirty="0">
                <a:effectLst/>
                <a:ea typeface="等线" panose="02010600030101010101" pitchFamily="2" charset="-122"/>
                <a:cs typeface="Times New Roman" panose="02020603050405020304" pitchFamily="18" charset="0"/>
              </a:rPr>
              <a:t>所示，其由两阶段构成。</a:t>
            </a:r>
            <a:r>
              <a:rPr lang="zh-CN" altLang="zh-CN" sz="1600" b="1" dirty="0">
                <a:solidFill>
                  <a:srgbClr val="FF0000"/>
                </a:solidFill>
                <a:effectLst/>
                <a:ea typeface="等线" panose="02010600030101010101" pitchFamily="2" charset="-122"/>
                <a:cs typeface="Times New Roman" panose="02020603050405020304" pitchFamily="18" charset="0"/>
              </a:rPr>
              <a:t>第一阶段考量空间多尺度相关性</a:t>
            </a:r>
            <a:r>
              <a:rPr lang="zh-CN" altLang="zh-CN" sz="1600" dirty="0">
                <a:effectLst/>
                <a:ea typeface="等线" panose="02010600030101010101" pitchFamily="2" charset="-122"/>
                <a:cs typeface="Times New Roman" panose="02020603050405020304" pitchFamily="18" charset="0"/>
              </a:rPr>
              <a:t>，初始输入为原始低分辨率气象格点数据，经过多个不同步长的放大过程，进而生成多张高分辨率气象格点数据。不同步长的放大遵守等分原则，即当步数为</a:t>
            </a:r>
            <a:r>
              <a:rPr lang="en-US" altLang="zh-CN" sz="1600" dirty="0">
                <a:effectLst/>
                <a:ea typeface="等线" panose="02010600030101010101" pitchFamily="2" charset="-122"/>
                <a:cs typeface="Times New Roman" panose="02020603050405020304" pitchFamily="18" charset="0"/>
              </a:rPr>
              <a:t>1</a:t>
            </a:r>
            <a:r>
              <a:rPr lang="zh-CN" altLang="zh-CN" sz="1600" dirty="0">
                <a:effectLst/>
                <a:ea typeface="等线" panose="02010600030101010101" pitchFamily="2" charset="-122"/>
                <a:cs typeface="Times New Roman" panose="02020603050405020304" pitchFamily="18" charset="0"/>
              </a:rPr>
              <a:t>时，则二等分方法过程；步数为</a:t>
            </a:r>
            <a:r>
              <a:rPr lang="en-US" altLang="zh-CN" sz="1600" dirty="0">
                <a:effectLst/>
                <a:ea typeface="等线" panose="02010600030101010101" pitchFamily="2" charset="-122"/>
                <a:cs typeface="Times New Roman" panose="02020603050405020304" pitchFamily="18" charset="0"/>
              </a:rPr>
              <a:t>2</a:t>
            </a:r>
            <a:r>
              <a:rPr lang="zh-CN" altLang="zh-CN" sz="1600" dirty="0">
                <a:effectLst/>
                <a:ea typeface="等线" panose="02010600030101010101" pitchFamily="2" charset="-122"/>
                <a:cs typeface="Times New Roman" panose="02020603050405020304" pitchFamily="18" charset="0"/>
              </a:rPr>
              <a:t>时，则三等分放大过程，以此类推，以不同的空间尺度将低分辨率气象图映射成多张高分辨率气象图。</a:t>
            </a:r>
            <a:r>
              <a:rPr lang="zh-CN" altLang="zh-CN" sz="1600" b="1" dirty="0">
                <a:solidFill>
                  <a:srgbClr val="FF0000"/>
                </a:solidFill>
                <a:effectLst/>
                <a:ea typeface="等线" panose="02010600030101010101" pitchFamily="2" charset="-122"/>
                <a:cs typeface="Times New Roman" panose="02020603050405020304" pitchFamily="18" charset="0"/>
              </a:rPr>
              <a:t>第二阶段考虑气象混沌</a:t>
            </a:r>
            <a:r>
              <a:rPr lang="zh-CN" altLang="zh-CN" sz="1600" b="1" dirty="0">
                <a:effectLst/>
                <a:ea typeface="等线" panose="02010600030101010101" pitchFamily="2" charset="-122"/>
                <a:cs typeface="Times New Roman" panose="02020603050405020304" pitchFamily="18" charset="0"/>
              </a:rPr>
              <a:t>性</a:t>
            </a:r>
            <a:r>
              <a:rPr lang="zh-CN" altLang="zh-CN" sz="1600" dirty="0">
                <a:effectLst/>
                <a:ea typeface="等线" panose="02010600030101010101" pitchFamily="2" charset="-122"/>
                <a:cs typeface="Times New Roman" panose="02020603050405020304" pitchFamily="18" charset="0"/>
              </a:rPr>
              <a:t>，使用集合预报的思想，将一阶段中还原的多张高分辨率气象图融合，如图</a:t>
            </a:r>
            <a:r>
              <a:rPr lang="en-US" altLang="zh-CN" sz="1600" dirty="0">
                <a:effectLst/>
                <a:ea typeface="等线" panose="02010600030101010101" pitchFamily="2" charset="-122"/>
                <a:cs typeface="Times New Roman" panose="02020603050405020304" pitchFamily="18" charset="0"/>
              </a:rPr>
              <a:t>3</a:t>
            </a:r>
            <a:r>
              <a:rPr lang="zh-CN" altLang="zh-CN" sz="1600" dirty="0">
                <a:effectLst/>
                <a:ea typeface="等线" panose="02010600030101010101" pitchFamily="2" charset="-122"/>
                <a:cs typeface="Times New Roman" panose="02020603050405020304" pitchFamily="18" charset="0"/>
              </a:rPr>
              <a:t>下方所示，这种做法可以在网络前向传递的过程中保留集合成员的特征。最终的输出即为融合后的高分辨率气象格点图。</a:t>
            </a:r>
            <a:endParaRPr lang="zh-CN" altLang="en-US" sz="1400" dirty="0"/>
          </a:p>
        </p:txBody>
      </p:sp>
      <p:sp>
        <p:nvSpPr>
          <p:cNvPr id="14" name="文本框 13">
            <a:extLst>
              <a:ext uri="{FF2B5EF4-FFF2-40B4-BE49-F238E27FC236}">
                <a16:creationId xmlns:a16="http://schemas.microsoft.com/office/drawing/2014/main" id="{4E34AC40-AEA3-E948-E861-85659F7BDE38}"/>
              </a:ext>
            </a:extLst>
          </p:cNvPr>
          <p:cNvSpPr txBox="1"/>
          <p:nvPr/>
        </p:nvSpPr>
        <p:spPr>
          <a:xfrm>
            <a:off x="5964477" y="6290174"/>
            <a:ext cx="4471792" cy="307777"/>
          </a:xfrm>
          <a:prstGeom prst="rect">
            <a:avLst/>
          </a:prstGeom>
          <a:noFill/>
        </p:spPr>
        <p:txBody>
          <a:bodyPr wrap="square" rtlCol="0">
            <a:spAutoFit/>
          </a:bodyPr>
          <a:lstStyle/>
          <a:p>
            <a:r>
              <a:rPr lang="zh-CN" altLang="zh-CN" sz="1400" dirty="0">
                <a:effectLst/>
                <a:latin typeface="Times New Roman" panose="02020603050405020304" pitchFamily="18" charset="0"/>
                <a:ea typeface="宋体" panose="02010600030101010101" pitchFamily="2" charset="-122"/>
                <a:cs typeface="Times New Roman" panose="02020603050405020304" pitchFamily="18" charset="0"/>
              </a:rPr>
              <a:t>图</a:t>
            </a:r>
            <a:r>
              <a:rPr lang="zh-CN" altLang="zh-CN" sz="1400" dirty="0">
                <a:effectLst/>
                <a:ea typeface="Times New Roman" panose="02020603050405020304" pitchFamily="18" charset="0"/>
              </a:rPr>
              <a:t> </a:t>
            </a:r>
            <a:r>
              <a:rPr lang="en-US" altLang="zh-CN" sz="1400" dirty="0">
                <a:effectLst/>
                <a:latin typeface="Times New Roman" panose="02020603050405020304" pitchFamily="18" charset="0"/>
                <a:ea typeface="宋体" panose="02010600030101010101" pitchFamily="2" charset="-122"/>
              </a:rPr>
              <a:t>3 </a:t>
            </a:r>
            <a:r>
              <a:rPr lang="zh-CN" altLang="zh-CN" sz="1400" dirty="0">
                <a:effectLst/>
                <a:latin typeface="Times New Roman" panose="02020603050405020304" pitchFamily="18" charset="0"/>
                <a:ea typeface="宋体" panose="02010600030101010101" pitchFamily="2" charset="-122"/>
                <a:cs typeface="Times New Roman" panose="02020603050405020304" pitchFamily="18" charset="0"/>
              </a:rPr>
              <a:t>上图为多阶段放大过程，下图为集合变分推断过程。</a:t>
            </a:r>
            <a:endParaRPr lang="zh-CN" altLang="en-US" sz="1400" dirty="0"/>
          </a:p>
        </p:txBody>
      </p:sp>
      <p:pic>
        <p:nvPicPr>
          <p:cNvPr id="15" name="图片 14">
            <a:extLst>
              <a:ext uri="{FF2B5EF4-FFF2-40B4-BE49-F238E27FC236}">
                <a16:creationId xmlns:a16="http://schemas.microsoft.com/office/drawing/2014/main" id="{CC74C0B4-1BA8-58CD-9327-D8C5157C1B6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3218" y="4391816"/>
            <a:ext cx="5274310" cy="1906270"/>
          </a:xfrm>
          <a:prstGeom prst="rect">
            <a:avLst/>
          </a:prstGeom>
          <a:noFill/>
          <a:ln>
            <a:noFill/>
          </a:ln>
        </p:spPr>
      </p:pic>
    </p:spTree>
    <p:extLst>
      <p:ext uri="{BB962C8B-B14F-4D97-AF65-F5344CB8AC3E}">
        <p14:creationId xmlns:p14="http://schemas.microsoft.com/office/powerpoint/2010/main" val="2948950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45E1B52-8F8A-4B63-B529-AB1C1BCB03C6}"/>
              </a:ext>
            </a:extLst>
          </p:cNvPr>
          <p:cNvSpPr txBox="1"/>
          <p:nvPr/>
        </p:nvSpPr>
        <p:spPr>
          <a:xfrm>
            <a:off x="5036411" y="2754066"/>
            <a:ext cx="2051844" cy="615553"/>
          </a:xfrm>
          <a:prstGeom prst="rect">
            <a:avLst/>
          </a:prstGeom>
          <a:noFill/>
        </p:spPr>
        <p:txBody>
          <a:bodyPr wrap="none" lIns="0" tIns="0" rIns="0" bIns="0" rtlCol="0">
            <a:spAutoFit/>
          </a:bodyPr>
          <a:lstStyle/>
          <a:p>
            <a:pPr algn="ctr"/>
            <a:r>
              <a:rPr lang="zh-CN" altLang="en-US" sz="4000" dirty="0">
                <a:solidFill>
                  <a:schemeClr val="accent1"/>
                </a:solidFill>
              </a:rPr>
              <a:t>研究成果</a:t>
            </a:r>
          </a:p>
        </p:txBody>
      </p:sp>
      <p:sp>
        <p:nvSpPr>
          <p:cNvPr id="6" name="文本框 5">
            <a:extLst>
              <a:ext uri="{FF2B5EF4-FFF2-40B4-BE49-F238E27FC236}">
                <a16:creationId xmlns:a16="http://schemas.microsoft.com/office/drawing/2014/main" id="{14F68863-79B0-49A1-B394-CD0B5AB708B5}"/>
              </a:ext>
            </a:extLst>
          </p:cNvPr>
          <p:cNvSpPr txBox="1"/>
          <p:nvPr/>
        </p:nvSpPr>
        <p:spPr>
          <a:xfrm>
            <a:off x="5667998" y="2041451"/>
            <a:ext cx="856005" cy="615553"/>
          </a:xfrm>
          <a:prstGeom prst="rect">
            <a:avLst/>
          </a:prstGeom>
          <a:noFill/>
        </p:spPr>
        <p:txBody>
          <a:bodyPr wrap="none" lIns="0" tIns="0" rIns="0" bIns="0" rtlCol="0">
            <a:spAutoFit/>
          </a:bodyPr>
          <a:lstStyle/>
          <a:p>
            <a:pPr algn="ctr"/>
            <a:r>
              <a:rPr lang="en-US" altLang="zh-CN" sz="4000" dirty="0">
                <a:solidFill>
                  <a:schemeClr val="accent1"/>
                </a:solidFill>
              </a:rPr>
              <a:t>#03</a:t>
            </a:r>
            <a:endParaRPr lang="zh-CN" altLang="en-US" sz="4000" dirty="0">
              <a:solidFill>
                <a:schemeClr val="accent1"/>
              </a:solidFill>
            </a:endParaRPr>
          </a:p>
        </p:txBody>
      </p:sp>
      <p:grpSp>
        <p:nvGrpSpPr>
          <p:cNvPr id="32" name="组合 31">
            <a:extLst>
              <a:ext uri="{FF2B5EF4-FFF2-40B4-BE49-F238E27FC236}">
                <a16:creationId xmlns:a16="http://schemas.microsoft.com/office/drawing/2014/main" id="{23072084-2D10-4487-B2CA-7A821F0B4E6E}"/>
              </a:ext>
            </a:extLst>
          </p:cNvPr>
          <p:cNvGrpSpPr>
            <a:grpSpLocks noChangeAspect="1"/>
          </p:cNvGrpSpPr>
          <p:nvPr/>
        </p:nvGrpSpPr>
        <p:grpSpPr bwMode="auto">
          <a:xfrm rot="18923445">
            <a:off x="3100272" y="1534089"/>
            <a:ext cx="922672" cy="922974"/>
            <a:chOff x="14101" y="4437"/>
            <a:chExt cx="3056" cy="3057"/>
          </a:xfrm>
        </p:grpSpPr>
        <p:sp>
          <p:nvSpPr>
            <p:cNvPr id="33" name="任意多边形: 形状 32">
              <a:extLst>
                <a:ext uri="{FF2B5EF4-FFF2-40B4-BE49-F238E27FC236}">
                  <a16:creationId xmlns:a16="http://schemas.microsoft.com/office/drawing/2014/main" id="{89AE7FDD-9CBA-47C3-85AC-B3323825C751}"/>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34" name="任意多边形: 形状 33">
              <a:extLst>
                <a:ext uri="{FF2B5EF4-FFF2-40B4-BE49-F238E27FC236}">
                  <a16:creationId xmlns:a16="http://schemas.microsoft.com/office/drawing/2014/main" id="{CB51DBEC-37D4-42E7-A37C-A2896447A0B2}"/>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25" name="组合 24">
            <a:extLst>
              <a:ext uri="{FF2B5EF4-FFF2-40B4-BE49-F238E27FC236}">
                <a16:creationId xmlns:a16="http://schemas.microsoft.com/office/drawing/2014/main" id="{757045D3-48C5-42E7-B00A-F5040669D441}"/>
              </a:ext>
            </a:extLst>
          </p:cNvPr>
          <p:cNvGrpSpPr/>
          <p:nvPr/>
        </p:nvGrpSpPr>
        <p:grpSpPr>
          <a:xfrm rot="18900000">
            <a:off x="7424365" y="-2902432"/>
            <a:ext cx="6098786" cy="6100199"/>
            <a:chOff x="18351500" y="3723568"/>
            <a:chExt cx="4878842" cy="4879972"/>
          </a:xfrm>
        </p:grpSpPr>
        <p:sp>
          <p:nvSpPr>
            <p:cNvPr id="30" name="任意多边形: 形状 29">
              <a:extLst>
                <a:ext uri="{FF2B5EF4-FFF2-40B4-BE49-F238E27FC236}">
                  <a16:creationId xmlns:a16="http://schemas.microsoft.com/office/drawing/2014/main" id="{DEDE5FB0-E2D1-4200-B5CD-BA797690631E}"/>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31" name="任意多边形: 形状 30">
              <a:extLst>
                <a:ext uri="{FF2B5EF4-FFF2-40B4-BE49-F238E27FC236}">
                  <a16:creationId xmlns:a16="http://schemas.microsoft.com/office/drawing/2014/main" id="{120D96EF-EC61-4557-AFCA-7BB90E4FABB2}"/>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26" name="组合 25">
            <a:extLst>
              <a:ext uri="{FF2B5EF4-FFF2-40B4-BE49-F238E27FC236}">
                <a16:creationId xmlns:a16="http://schemas.microsoft.com/office/drawing/2014/main" id="{EB975537-38D6-4A6B-9F7A-88AD70FEC2DE}"/>
              </a:ext>
            </a:extLst>
          </p:cNvPr>
          <p:cNvGrpSpPr/>
          <p:nvPr/>
        </p:nvGrpSpPr>
        <p:grpSpPr>
          <a:xfrm rot="8100000">
            <a:off x="6722596" y="2086183"/>
            <a:ext cx="8786687" cy="8788722"/>
            <a:chOff x="18351500" y="3723568"/>
            <a:chExt cx="4878842" cy="4879972"/>
          </a:xfrm>
        </p:grpSpPr>
        <p:sp>
          <p:nvSpPr>
            <p:cNvPr id="28" name="任意多边形: 形状 27">
              <a:extLst>
                <a:ext uri="{FF2B5EF4-FFF2-40B4-BE49-F238E27FC236}">
                  <a16:creationId xmlns:a16="http://schemas.microsoft.com/office/drawing/2014/main" id="{6ADC9B79-990F-4765-A429-2DA0BD3708F6}"/>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7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29" name="任意多边形: 形状 28">
              <a:extLst>
                <a:ext uri="{FF2B5EF4-FFF2-40B4-BE49-F238E27FC236}">
                  <a16:creationId xmlns:a16="http://schemas.microsoft.com/office/drawing/2014/main" id="{02736D78-E66C-42AD-9F75-2985EB3FC0A5}"/>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35" name="组合 34">
            <a:extLst>
              <a:ext uri="{FF2B5EF4-FFF2-40B4-BE49-F238E27FC236}">
                <a16:creationId xmlns:a16="http://schemas.microsoft.com/office/drawing/2014/main" id="{F71BE987-D2FB-4940-BD94-A890B2570665}"/>
              </a:ext>
            </a:extLst>
          </p:cNvPr>
          <p:cNvGrpSpPr>
            <a:grpSpLocks noChangeAspect="1"/>
          </p:cNvGrpSpPr>
          <p:nvPr/>
        </p:nvGrpSpPr>
        <p:grpSpPr bwMode="auto">
          <a:xfrm rot="8100000">
            <a:off x="10501205" y="2666453"/>
            <a:ext cx="4851400" cy="4852988"/>
            <a:chOff x="14101" y="4437"/>
            <a:chExt cx="3056" cy="3057"/>
          </a:xfrm>
        </p:grpSpPr>
        <p:sp>
          <p:nvSpPr>
            <p:cNvPr id="36" name="任意多边形: 形状 35">
              <a:extLst>
                <a:ext uri="{FF2B5EF4-FFF2-40B4-BE49-F238E27FC236}">
                  <a16:creationId xmlns:a16="http://schemas.microsoft.com/office/drawing/2014/main" id="{D0A408BE-27A4-4383-AD06-6FD33AB3E980}"/>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37" name="任意多边形: 形状 36">
              <a:extLst>
                <a:ext uri="{FF2B5EF4-FFF2-40B4-BE49-F238E27FC236}">
                  <a16:creationId xmlns:a16="http://schemas.microsoft.com/office/drawing/2014/main" id="{126DF892-3C1B-44ED-8EEA-8C93234956CD}"/>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38" name="组合 37">
            <a:extLst>
              <a:ext uri="{FF2B5EF4-FFF2-40B4-BE49-F238E27FC236}">
                <a16:creationId xmlns:a16="http://schemas.microsoft.com/office/drawing/2014/main" id="{7F863D10-AD19-47A2-9D65-E5C43FAD8DA4}"/>
              </a:ext>
            </a:extLst>
          </p:cNvPr>
          <p:cNvGrpSpPr/>
          <p:nvPr/>
        </p:nvGrpSpPr>
        <p:grpSpPr>
          <a:xfrm rot="18900000">
            <a:off x="-2098325" y="3005269"/>
            <a:ext cx="6098786" cy="6100199"/>
            <a:chOff x="18351500" y="3723568"/>
            <a:chExt cx="4878842" cy="4879972"/>
          </a:xfrm>
        </p:grpSpPr>
        <p:sp>
          <p:nvSpPr>
            <p:cNvPr id="39" name="任意多边形: 形状 38">
              <a:extLst>
                <a:ext uri="{FF2B5EF4-FFF2-40B4-BE49-F238E27FC236}">
                  <a16:creationId xmlns:a16="http://schemas.microsoft.com/office/drawing/2014/main" id="{6CE927FF-6B05-465E-A5E1-FAF29EA473B2}"/>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40" name="任意多边形: 形状 39">
              <a:extLst>
                <a:ext uri="{FF2B5EF4-FFF2-40B4-BE49-F238E27FC236}">
                  <a16:creationId xmlns:a16="http://schemas.microsoft.com/office/drawing/2014/main" id="{BC8E0D64-7BCE-4536-94C7-C24DCF077959}"/>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41" name="组合 40">
            <a:extLst>
              <a:ext uri="{FF2B5EF4-FFF2-40B4-BE49-F238E27FC236}">
                <a16:creationId xmlns:a16="http://schemas.microsoft.com/office/drawing/2014/main" id="{C959649D-4CBB-4BC5-83B5-A6B92862C6B5}"/>
              </a:ext>
            </a:extLst>
          </p:cNvPr>
          <p:cNvGrpSpPr>
            <a:grpSpLocks noChangeAspect="1"/>
          </p:cNvGrpSpPr>
          <p:nvPr/>
        </p:nvGrpSpPr>
        <p:grpSpPr bwMode="auto">
          <a:xfrm rot="18923445">
            <a:off x="2714211" y="1610357"/>
            <a:ext cx="1291038" cy="1291460"/>
            <a:chOff x="14101" y="4437"/>
            <a:chExt cx="3056" cy="3057"/>
          </a:xfrm>
        </p:grpSpPr>
        <p:sp>
          <p:nvSpPr>
            <p:cNvPr id="42" name="任意多边形: 形状 41">
              <a:extLst>
                <a:ext uri="{FF2B5EF4-FFF2-40B4-BE49-F238E27FC236}">
                  <a16:creationId xmlns:a16="http://schemas.microsoft.com/office/drawing/2014/main" id="{6F4BE891-8F2C-45E1-8A09-14805142F785}"/>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noFill/>
            <a:ln w="9525">
              <a:solidFill>
                <a:schemeClr val="accent1"/>
              </a:solid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sp>
          <p:nvSpPr>
            <p:cNvPr id="43" name="任意多边形: 形状 42">
              <a:extLst>
                <a:ext uri="{FF2B5EF4-FFF2-40B4-BE49-F238E27FC236}">
                  <a16:creationId xmlns:a16="http://schemas.microsoft.com/office/drawing/2014/main" id="{090673BC-8979-4D79-A0B9-689F295AC03A}"/>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sp>
        <p:nvSpPr>
          <p:cNvPr id="2" name="矩形 1">
            <a:extLst>
              <a:ext uri="{FF2B5EF4-FFF2-40B4-BE49-F238E27FC236}">
                <a16:creationId xmlns:a16="http://schemas.microsoft.com/office/drawing/2014/main" id="{FCD38701-44ED-01D1-2055-B7FBDE9FA33D}"/>
              </a:ext>
            </a:extLst>
          </p:cNvPr>
          <p:cNvSpPr/>
          <p:nvPr/>
        </p:nvSpPr>
        <p:spPr>
          <a:xfrm>
            <a:off x="488515" y="200416"/>
            <a:ext cx="2818356" cy="5699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38886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圆角 56">
            <a:extLst>
              <a:ext uri="{FF2B5EF4-FFF2-40B4-BE49-F238E27FC236}">
                <a16:creationId xmlns:a16="http://schemas.microsoft.com/office/drawing/2014/main" id="{4D3F4B7C-88F9-4AC5-AA65-5652B1AA98B1}"/>
              </a:ext>
            </a:extLst>
          </p:cNvPr>
          <p:cNvSpPr/>
          <p:nvPr/>
        </p:nvSpPr>
        <p:spPr>
          <a:xfrm>
            <a:off x="6862813" y="2213810"/>
            <a:ext cx="4188472" cy="5316979"/>
          </a:xfrm>
          <a:prstGeom prst="roundRect">
            <a:avLst>
              <a:gd name="adj" fmla="val 6322"/>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nvGrpSpPr>
          <p:cNvPr id="61" name="组合 60">
            <a:extLst>
              <a:ext uri="{FF2B5EF4-FFF2-40B4-BE49-F238E27FC236}">
                <a16:creationId xmlns:a16="http://schemas.microsoft.com/office/drawing/2014/main" id="{42C96CEE-3584-4608-A976-CE3C0870AE88}"/>
              </a:ext>
            </a:extLst>
          </p:cNvPr>
          <p:cNvGrpSpPr/>
          <p:nvPr/>
        </p:nvGrpSpPr>
        <p:grpSpPr>
          <a:xfrm>
            <a:off x="2411943" y="1291425"/>
            <a:ext cx="425713" cy="442041"/>
            <a:chOff x="5823870" y="1767426"/>
            <a:chExt cx="425713" cy="442041"/>
          </a:xfrm>
        </p:grpSpPr>
        <p:grpSp>
          <p:nvGrpSpPr>
            <p:cNvPr id="62" name="组合 61">
              <a:extLst>
                <a:ext uri="{FF2B5EF4-FFF2-40B4-BE49-F238E27FC236}">
                  <a16:creationId xmlns:a16="http://schemas.microsoft.com/office/drawing/2014/main" id="{D98310E3-17BB-4D73-BCEC-625C3D21F266}"/>
                </a:ext>
              </a:extLst>
            </p:cNvPr>
            <p:cNvGrpSpPr>
              <a:grpSpLocks noChangeAspect="1"/>
            </p:cNvGrpSpPr>
            <p:nvPr/>
          </p:nvGrpSpPr>
          <p:grpSpPr bwMode="auto">
            <a:xfrm rot="18923445">
              <a:off x="5963891" y="1767426"/>
              <a:ext cx="285692" cy="285786"/>
              <a:chOff x="14101" y="4437"/>
              <a:chExt cx="3056" cy="3057"/>
            </a:xfrm>
          </p:grpSpPr>
          <p:sp>
            <p:nvSpPr>
              <p:cNvPr id="66" name="任意多边形: 形状 65">
                <a:extLst>
                  <a:ext uri="{FF2B5EF4-FFF2-40B4-BE49-F238E27FC236}">
                    <a16:creationId xmlns:a16="http://schemas.microsoft.com/office/drawing/2014/main" id="{C81321AB-D81D-467E-9D6F-803BEECDD616}"/>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67" name="任意多边形: 形状 66">
                <a:extLst>
                  <a:ext uri="{FF2B5EF4-FFF2-40B4-BE49-F238E27FC236}">
                    <a16:creationId xmlns:a16="http://schemas.microsoft.com/office/drawing/2014/main" id="{375F98DA-61A2-4080-887D-931F35A57EC2}"/>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63" name="组合 62">
              <a:extLst>
                <a:ext uri="{FF2B5EF4-FFF2-40B4-BE49-F238E27FC236}">
                  <a16:creationId xmlns:a16="http://schemas.microsoft.com/office/drawing/2014/main" id="{E810992E-1E0F-4FB7-858C-DC1261F88AB7}"/>
                </a:ext>
              </a:extLst>
            </p:cNvPr>
            <p:cNvGrpSpPr>
              <a:grpSpLocks noChangeAspect="1"/>
            </p:cNvGrpSpPr>
            <p:nvPr/>
          </p:nvGrpSpPr>
          <p:grpSpPr bwMode="auto">
            <a:xfrm rot="18923445">
              <a:off x="5823870" y="1809585"/>
              <a:ext cx="399751" cy="399882"/>
              <a:chOff x="14101" y="4437"/>
              <a:chExt cx="3056" cy="3057"/>
            </a:xfrm>
          </p:grpSpPr>
          <p:sp>
            <p:nvSpPr>
              <p:cNvPr id="64" name="任意多边形: 形状 63">
                <a:extLst>
                  <a:ext uri="{FF2B5EF4-FFF2-40B4-BE49-F238E27FC236}">
                    <a16:creationId xmlns:a16="http://schemas.microsoft.com/office/drawing/2014/main" id="{B8D98CDA-8A91-4323-B5EF-B56A6E9D6F2D}"/>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noFill/>
              <a:ln w="9525">
                <a:solidFill>
                  <a:schemeClr val="accent1"/>
                </a:solidFill>
                <a:round/>
                <a:headEnd/>
                <a:tailEnd/>
              </a:ln>
            </p:spPr>
            <p:txBody>
              <a:bodyPr vert="horz" wrap="square" lIns="91440" tIns="45720" rIns="91440" bIns="45720" numCol="1" anchor="t" anchorCtr="0" compatLnSpc="1">
                <a:prstTxWarp prst="textNoShape">
                  <a:avLst/>
                </a:prstTxWarp>
                <a:spAutoFit/>
              </a:bodyPr>
              <a:lstStyle/>
              <a:p>
                <a:endParaRPr lang="zh-CN" altLang="en-US" dirty="0"/>
              </a:p>
            </p:txBody>
          </p:sp>
          <p:sp>
            <p:nvSpPr>
              <p:cNvPr id="65" name="任意多边形: 形状 64">
                <a:extLst>
                  <a:ext uri="{FF2B5EF4-FFF2-40B4-BE49-F238E27FC236}">
                    <a16:creationId xmlns:a16="http://schemas.microsoft.com/office/drawing/2014/main" id="{6B6603DF-4BF0-4BFC-9F99-6AE495D68910}"/>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sp>
        <p:nvSpPr>
          <p:cNvPr id="59" name="文本框 58">
            <a:extLst>
              <a:ext uri="{FF2B5EF4-FFF2-40B4-BE49-F238E27FC236}">
                <a16:creationId xmlns:a16="http://schemas.microsoft.com/office/drawing/2014/main" id="{0580A45B-FD84-4034-9EE7-4C9F891AFD71}"/>
              </a:ext>
            </a:extLst>
          </p:cNvPr>
          <p:cNvSpPr txBox="1"/>
          <p:nvPr/>
        </p:nvSpPr>
        <p:spPr>
          <a:xfrm>
            <a:off x="1308634" y="2983673"/>
            <a:ext cx="4597350" cy="2037802"/>
          </a:xfrm>
          <a:prstGeom prst="rect">
            <a:avLst/>
          </a:prstGeom>
          <a:noFill/>
        </p:spPr>
        <p:txBody>
          <a:bodyPr wrap="square" lIns="0" tIns="0" rIns="0" bIns="0" rtlCol="0">
            <a:spAutoFit/>
          </a:bodyPr>
          <a:lstStyle/>
          <a:p>
            <a:pPr>
              <a:lnSpc>
                <a:spcPct val="125000"/>
              </a:lnSpc>
            </a:pPr>
            <a:r>
              <a:rPr lang="zh-CN" altLang="zh-CN" sz="1800" b="1" dirty="0">
                <a:effectLst/>
                <a:latin typeface="Times New Roman" panose="02020603050405020304" pitchFamily="18" charset="0"/>
                <a:ea typeface="仿宋_GB2312"/>
                <a:cs typeface="宋体" panose="02010600030101010101" pitchFamily="2" charset="-122"/>
              </a:rPr>
              <a:t>预报准确率</a:t>
            </a:r>
            <a:endParaRPr lang="en-US" altLang="zh-CN" sz="1500" dirty="0">
              <a:solidFill>
                <a:schemeClr val="tx1">
                  <a:lumMod val="85000"/>
                  <a:lumOff val="15000"/>
                </a:schemeClr>
              </a:solidFill>
              <a:latin typeface="+mn-ea"/>
            </a:endParaRPr>
          </a:p>
          <a:p>
            <a:pPr>
              <a:lnSpc>
                <a:spcPct val="125000"/>
              </a:lnSpc>
            </a:pPr>
            <a:r>
              <a:rPr lang="zh-CN" altLang="en-US" sz="1500" dirty="0">
                <a:solidFill>
                  <a:schemeClr val="tx1">
                    <a:lumMod val="85000"/>
                    <a:lumOff val="15000"/>
                  </a:schemeClr>
                </a:solidFill>
                <a:latin typeface="+mn-ea"/>
              </a:rPr>
              <a:t>  偏差订正模型在不同时间和空间尺度上的预报结果和观测降水场基本一致，优于</a:t>
            </a:r>
            <a:r>
              <a:rPr lang="en-US" altLang="zh-CN" sz="1500" dirty="0">
                <a:solidFill>
                  <a:schemeClr val="tx1">
                    <a:lumMod val="85000"/>
                    <a:lumOff val="15000"/>
                  </a:schemeClr>
                </a:solidFill>
                <a:latin typeface="+mn-ea"/>
              </a:rPr>
              <a:t>CMA-CPS</a:t>
            </a:r>
            <a:r>
              <a:rPr lang="zh-CN" altLang="en-US" sz="1500" dirty="0">
                <a:solidFill>
                  <a:schemeClr val="tx1">
                    <a:lumMod val="85000"/>
                    <a:lumOff val="15000"/>
                  </a:schemeClr>
                </a:solidFill>
                <a:latin typeface="+mn-ea"/>
              </a:rPr>
              <a:t>模式输出结果，降水强度亦和观测较为一致。</a:t>
            </a:r>
            <a:r>
              <a:rPr lang="zh-CN" altLang="en-US" sz="1500" b="1" dirty="0">
                <a:solidFill>
                  <a:srgbClr val="FF0000"/>
                </a:solidFill>
                <a:latin typeface="+mn-ea"/>
              </a:rPr>
              <a:t>偏差订正模型的预测结果较</a:t>
            </a:r>
            <a:r>
              <a:rPr lang="en-US" altLang="zh-CN" sz="1500" b="1" dirty="0">
                <a:solidFill>
                  <a:srgbClr val="FF0000"/>
                </a:solidFill>
                <a:latin typeface="+mn-ea"/>
              </a:rPr>
              <a:t>CMA-CPS</a:t>
            </a:r>
            <a:r>
              <a:rPr lang="zh-CN" altLang="en-US" sz="1500" b="1" dirty="0">
                <a:solidFill>
                  <a:srgbClr val="FF0000"/>
                </a:solidFill>
                <a:latin typeface="+mn-ea"/>
              </a:rPr>
              <a:t>模式结果提升</a:t>
            </a:r>
            <a:r>
              <a:rPr lang="en-US" altLang="zh-CN" sz="1500" b="1" dirty="0">
                <a:solidFill>
                  <a:srgbClr val="FF0000"/>
                </a:solidFill>
                <a:latin typeface="+mn-ea"/>
              </a:rPr>
              <a:t>10%</a:t>
            </a:r>
            <a:r>
              <a:rPr lang="zh-CN" altLang="en-US" sz="1500" dirty="0">
                <a:solidFill>
                  <a:schemeClr val="tx1">
                    <a:lumMod val="85000"/>
                    <a:lumOff val="15000"/>
                  </a:schemeClr>
                </a:solidFill>
                <a:latin typeface="+mn-ea"/>
              </a:rPr>
              <a:t>。人工智能的降尺度模型输出</a:t>
            </a:r>
            <a:r>
              <a:rPr lang="en-US" altLang="zh-CN" sz="1500" dirty="0">
                <a:solidFill>
                  <a:schemeClr val="tx1">
                    <a:lumMod val="85000"/>
                    <a:lumOff val="15000"/>
                  </a:schemeClr>
                </a:solidFill>
                <a:latin typeface="+mn-ea"/>
              </a:rPr>
              <a:t>10</a:t>
            </a:r>
            <a:r>
              <a:rPr lang="zh-CN" altLang="en-US" sz="1500" dirty="0">
                <a:solidFill>
                  <a:schemeClr val="tx1">
                    <a:lumMod val="85000"/>
                    <a:lumOff val="15000"/>
                  </a:schemeClr>
                </a:solidFill>
                <a:latin typeface="+mn-ea"/>
              </a:rPr>
              <a:t>公里分辨率的逐候和逐日降水场数据，实现预报的精细化和高效化。</a:t>
            </a:r>
          </a:p>
        </p:txBody>
      </p:sp>
      <p:grpSp>
        <p:nvGrpSpPr>
          <p:cNvPr id="20" name="组合 19">
            <a:extLst>
              <a:ext uri="{FF2B5EF4-FFF2-40B4-BE49-F238E27FC236}">
                <a16:creationId xmlns:a16="http://schemas.microsoft.com/office/drawing/2014/main" id="{588281EF-8178-4380-A8E8-5672D60662B3}"/>
              </a:ext>
            </a:extLst>
          </p:cNvPr>
          <p:cNvGrpSpPr/>
          <p:nvPr/>
        </p:nvGrpSpPr>
        <p:grpSpPr>
          <a:xfrm rot="8100000">
            <a:off x="9887698" y="1049955"/>
            <a:ext cx="2327172" cy="2327712"/>
            <a:chOff x="18351500" y="3723568"/>
            <a:chExt cx="4878842" cy="4879972"/>
          </a:xfrm>
        </p:grpSpPr>
        <p:sp>
          <p:nvSpPr>
            <p:cNvPr id="21" name="任意多边形: 形状 20">
              <a:extLst>
                <a:ext uri="{FF2B5EF4-FFF2-40B4-BE49-F238E27FC236}">
                  <a16:creationId xmlns:a16="http://schemas.microsoft.com/office/drawing/2014/main" id="{11FBF39D-8D62-486E-9AB3-42815465FC1E}"/>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accent2">
                <a:alpha val="7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22" name="任意多边形: 形状 21">
              <a:extLst>
                <a:ext uri="{FF2B5EF4-FFF2-40B4-BE49-F238E27FC236}">
                  <a16:creationId xmlns:a16="http://schemas.microsoft.com/office/drawing/2014/main" id="{7037A61B-B097-40F2-BEEE-01939865E2F6}"/>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23" name="组合 22">
            <a:extLst>
              <a:ext uri="{FF2B5EF4-FFF2-40B4-BE49-F238E27FC236}">
                <a16:creationId xmlns:a16="http://schemas.microsoft.com/office/drawing/2014/main" id="{14163A5E-A838-4665-8117-3D7539E4678B}"/>
              </a:ext>
            </a:extLst>
          </p:cNvPr>
          <p:cNvGrpSpPr>
            <a:grpSpLocks noChangeAspect="1"/>
          </p:cNvGrpSpPr>
          <p:nvPr/>
        </p:nvGrpSpPr>
        <p:grpSpPr bwMode="auto">
          <a:xfrm rot="8100000">
            <a:off x="10881713" y="1283340"/>
            <a:ext cx="1284904" cy="1285324"/>
            <a:chOff x="14101" y="4437"/>
            <a:chExt cx="3056" cy="3057"/>
          </a:xfrm>
        </p:grpSpPr>
        <p:sp>
          <p:nvSpPr>
            <p:cNvPr id="24" name="任意多边形: 形状 23">
              <a:extLst>
                <a:ext uri="{FF2B5EF4-FFF2-40B4-BE49-F238E27FC236}">
                  <a16:creationId xmlns:a16="http://schemas.microsoft.com/office/drawing/2014/main" id="{A7E9B2C2-E5B1-4C6D-9AC9-F4382B1E2780}"/>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25" name="任意多边形: 形状 24">
              <a:extLst>
                <a:ext uri="{FF2B5EF4-FFF2-40B4-BE49-F238E27FC236}">
                  <a16:creationId xmlns:a16="http://schemas.microsoft.com/office/drawing/2014/main" id="{E7BD0CA6-57F4-4BEC-9576-2F8614BB3433}"/>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cxnSp>
        <p:nvCxnSpPr>
          <p:cNvPr id="3" name="直接连接符 2">
            <a:extLst>
              <a:ext uri="{FF2B5EF4-FFF2-40B4-BE49-F238E27FC236}">
                <a16:creationId xmlns:a16="http://schemas.microsoft.com/office/drawing/2014/main" id="{BCD230E6-4A86-4387-BD7B-2CA53D23867F}"/>
              </a:ext>
            </a:extLst>
          </p:cNvPr>
          <p:cNvCxnSpPr>
            <a:cxnSpLocks/>
          </p:cNvCxnSpPr>
          <p:nvPr/>
        </p:nvCxnSpPr>
        <p:spPr>
          <a:xfrm>
            <a:off x="1390389" y="2666198"/>
            <a:ext cx="507778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B5B26846-1E0E-0C66-5E52-01718019F2F9}"/>
              </a:ext>
            </a:extLst>
          </p:cNvPr>
          <p:cNvSpPr/>
          <p:nvPr/>
        </p:nvSpPr>
        <p:spPr>
          <a:xfrm>
            <a:off x="425885" y="225468"/>
            <a:ext cx="2561573" cy="373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99160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688B8CC6-B548-40CA-93E4-212D0E04D22F}"/>
              </a:ext>
            </a:extLst>
          </p:cNvPr>
          <p:cNvGrpSpPr/>
          <p:nvPr/>
        </p:nvGrpSpPr>
        <p:grpSpPr>
          <a:xfrm rot="637793">
            <a:off x="6717963" y="-2695151"/>
            <a:ext cx="8786687" cy="13156983"/>
            <a:chOff x="14552960" y="-177472"/>
            <a:chExt cx="7029080" cy="10525183"/>
          </a:xfrm>
        </p:grpSpPr>
        <p:grpSp>
          <p:nvGrpSpPr>
            <p:cNvPr id="28" name="组合 27">
              <a:extLst>
                <a:ext uri="{FF2B5EF4-FFF2-40B4-BE49-F238E27FC236}">
                  <a16:creationId xmlns:a16="http://schemas.microsoft.com/office/drawing/2014/main" id="{D57EA9D9-5E3A-4570-A0A1-FE4F71280BCC}"/>
                </a:ext>
              </a:extLst>
            </p:cNvPr>
            <p:cNvGrpSpPr/>
            <p:nvPr/>
          </p:nvGrpSpPr>
          <p:grpSpPr>
            <a:xfrm rot="1495231">
              <a:off x="15166450" y="-177472"/>
              <a:ext cx="4878842" cy="4879972"/>
              <a:chOff x="18351500" y="3723568"/>
              <a:chExt cx="4878842" cy="4879972"/>
            </a:xfrm>
          </p:grpSpPr>
          <p:sp>
            <p:nvSpPr>
              <p:cNvPr id="32" name="任意多边形: 形状 31">
                <a:extLst>
                  <a:ext uri="{FF2B5EF4-FFF2-40B4-BE49-F238E27FC236}">
                    <a16:creationId xmlns:a16="http://schemas.microsoft.com/office/drawing/2014/main" id="{A1E9E03B-1BC3-4C9A-8A51-7329E00EC163}"/>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33" name="任意多边形: 形状 32">
                <a:extLst>
                  <a:ext uri="{FF2B5EF4-FFF2-40B4-BE49-F238E27FC236}">
                    <a16:creationId xmlns:a16="http://schemas.microsoft.com/office/drawing/2014/main" id="{245CCFFC-F09A-47D8-8B3B-88EF31E8902B}"/>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29" name="组合 28">
              <a:extLst>
                <a:ext uri="{FF2B5EF4-FFF2-40B4-BE49-F238E27FC236}">
                  <a16:creationId xmlns:a16="http://schemas.microsoft.com/office/drawing/2014/main" id="{B5AA2E4A-FA11-4014-B207-60C2845236D6}"/>
                </a:ext>
              </a:extLst>
            </p:cNvPr>
            <p:cNvGrpSpPr/>
            <p:nvPr/>
          </p:nvGrpSpPr>
          <p:grpSpPr>
            <a:xfrm rot="12295231">
              <a:off x="14552960" y="3317003"/>
              <a:ext cx="7029080" cy="7030708"/>
              <a:chOff x="18351500" y="3723568"/>
              <a:chExt cx="4878842" cy="4879972"/>
            </a:xfrm>
          </p:grpSpPr>
          <p:sp>
            <p:nvSpPr>
              <p:cNvPr id="30" name="任意多边形: 形状 29">
                <a:extLst>
                  <a:ext uri="{FF2B5EF4-FFF2-40B4-BE49-F238E27FC236}">
                    <a16:creationId xmlns:a16="http://schemas.microsoft.com/office/drawing/2014/main" id="{3C6CFD63-5B57-41A7-B662-313039308E9A}"/>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31" name="任意多边形: 形状 30">
                <a:extLst>
                  <a:ext uri="{FF2B5EF4-FFF2-40B4-BE49-F238E27FC236}">
                    <a16:creationId xmlns:a16="http://schemas.microsoft.com/office/drawing/2014/main" id="{1B6F08D9-7F96-4802-B7C9-CB4EEC20831D}"/>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sp>
        <p:nvSpPr>
          <p:cNvPr id="17" name="文本框 16">
            <a:extLst>
              <a:ext uri="{FF2B5EF4-FFF2-40B4-BE49-F238E27FC236}">
                <a16:creationId xmlns:a16="http://schemas.microsoft.com/office/drawing/2014/main" id="{9DFB6750-B4E8-42BD-93E8-AF90F8BF68F5}"/>
              </a:ext>
            </a:extLst>
          </p:cNvPr>
          <p:cNvSpPr txBox="1"/>
          <p:nvPr/>
        </p:nvSpPr>
        <p:spPr>
          <a:xfrm>
            <a:off x="4535864" y="1994074"/>
            <a:ext cx="1538883" cy="461665"/>
          </a:xfrm>
          <a:prstGeom prst="rect">
            <a:avLst/>
          </a:prstGeom>
          <a:noFill/>
        </p:spPr>
        <p:txBody>
          <a:bodyPr wrap="none" lIns="0" tIns="0" rIns="0" bIns="0" rtlCol="0">
            <a:spAutoFit/>
          </a:bodyPr>
          <a:lstStyle/>
          <a:p>
            <a:r>
              <a:rPr lang="zh-CN" altLang="en-US" sz="3000" dirty="0">
                <a:solidFill>
                  <a:schemeClr val="accent1"/>
                </a:solidFill>
              </a:rPr>
              <a:t>研究目标</a:t>
            </a:r>
          </a:p>
        </p:txBody>
      </p:sp>
      <p:sp>
        <p:nvSpPr>
          <p:cNvPr id="68" name="文本框 67">
            <a:extLst>
              <a:ext uri="{FF2B5EF4-FFF2-40B4-BE49-F238E27FC236}">
                <a16:creationId xmlns:a16="http://schemas.microsoft.com/office/drawing/2014/main" id="{62D46145-B2B0-4316-8ABB-6A70F0AED189}"/>
              </a:ext>
            </a:extLst>
          </p:cNvPr>
          <p:cNvSpPr txBox="1"/>
          <p:nvPr/>
        </p:nvSpPr>
        <p:spPr>
          <a:xfrm>
            <a:off x="4535864" y="3123159"/>
            <a:ext cx="3462486" cy="461665"/>
          </a:xfrm>
          <a:prstGeom prst="rect">
            <a:avLst/>
          </a:prstGeom>
          <a:noFill/>
        </p:spPr>
        <p:txBody>
          <a:bodyPr wrap="none" lIns="0" tIns="0" rIns="0" bIns="0" rtlCol="0">
            <a:spAutoFit/>
          </a:bodyPr>
          <a:lstStyle/>
          <a:p>
            <a:r>
              <a:rPr lang="zh-CN" altLang="en-US" sz="3000" dirty="0">
                <a:solidFill>
                  <a:schemeClr val="accent1"/>
                </a:solidFill>
              </a:rPr>
              <a:t>研究内容及技术路线</a:t>
            </a:r>
          </a:p>
        </p:txBody>
      </p:sp>
      <p:sp>
        <p:nvSpPr>
          <p:cNvPr id="70" name="文本框 69">
            <a:extLst>
              <a:ext uri="{FF2B5EF4-FFF2-40B4-BE49-F238E27FC236}">
                <a16:creationId xmlns:a16="http://schemas.microsoft.com/office/drawing/2014/main" id="{DEA020CA-298C-413A-9EF7-ACCE5924451F}"/>
              </a:ext>
            </a:extLst>
          </p:cNvPr>
          <p:cNvSpPr txBox="1"/>
          <p:nvPr/>
        </p:nvSpPr>
        <p:spPr>
          <a:xfrm>
            <a:off x="4535864" y="4252244"/>
            <a:ext cx="1538883" cy="461665"/>
          </a:xfrm>
          <a:prstGeom prst="rect">
            <a:avLst/>
          </a:prstGeom>
          <a:noFill/>
        </p:spPr>
        <p:txBody>
          <a:bodyPr wrap="none" lIns="0" tIns="0" rIns="0" bIns="0" rtlCol="0">
            <a:spAutoFit/>
          </a:bodyPr>
          <a:lstStyle/>
          <a:p>
            <a:r>
              <a:rPr lang="zh-CN" altLang="en-US" sz="3000" dirty="0">
                <a:solidFill>
                  <a:schemeClr val="accent1"/>
                </a:solidFill>
              </a:rPr>
              <a:t>研究成果</a:t>
            </a:r>
          </a:p>
        </p:txBody>
      </p:sp>
      <p:sp>
        <p:nvSpPr>
          <p:cNvPr id="78" name="文本框 77">
            <a:extLst>
              <a:ext uri="{FF2B5EF4-FFF2-40B4-BE49-F238E27FC236}">
                <a16:creationId xmlns:a16="http://schemas.microsoft.com/office/drawing/2014/main" id="{CDC4B2FB-BB76-41C8-965E-0654ED86E1AA}"/>
              </a:ext>
            </a:extLst>
          </p:cNvPr>
          <p:cNvSpPr txBox="1"/>
          <p:nvPr/>
        </p:nvSpPr>
        <p:spPr>
          <a:xfrm>
            <a:off x="3624533" y="1964281"/>
            <a:ext cx="750205" cy="538609"/>
          </a:xfrm>
          <a:prstGeom prst="rect">
            <a:avLst/>
          </a:prstGeom>
          <a:noFill/>
        </p:spPr>
        <p:txBody>
          <a:bodyPr wrap="none" lIns="0" tIns="0" rIns="0" bIns="0" rtlCol="0">
            <a:spAutoFit/>
          </a:bodyPr>
          <a:lstStyle/>
          <a:p>
            <a:r>
              <a:rPr lang="en-US" altLang="zh-CN" sz="3500" dirty="0">
                <a:solidFill>
                  <a:schemeClr val="accent1"/>
                </a:solidFill>
              </a:rPr>
              <a:t>#01</a:t>
            </a:r>
            <a:endParaRPr lang="zh-CN" altLang="en-US" sz="3500" dirty="0">
              <a:solidFill>
                <a:schemeClr val="accent1"/>
              </a:solidFill>
            </a:endParaRPr>
          </a:p>
        </p:txBody>
      </p:sp>
      <p:sp>
        <p:nvSpPr>
          <p:cNvPr id="83" name="文本框 82">
            <a:extLst>
              <a:ext uri="{FF2B5EF4-FFF2-40B4-BE49-F238E27FC236}">
                <a16:creationId xmlns:a16="http://schemas.microsoft.com/office/drawing/2014/main" id="{4BA16557-8577-4ADF-9D8C-9A5C0CBEAE4C}"/>
              </a:ext>
            </a:extLst>
          </p:cNvPr>
          <p:cNvSpPr txBox="1"/>
          <p:nvPr/>
        </p:nvSpPr>
        <p:spPr>
          <a:xfrm>
            <a:off x="3624533" y="3093366"/>
            <a:ext cx="750205" cy="538609"/>
          </a:xfrm>
          <a:prstGeom prst="rect">
            <a:avLst/>
          </a:prstGeom>
          <a:noFill/>
        </p:spPr>
        <p:txBody>
          <a:bodyPr wrap="none" lIns="0" tIns="0" rIns="0" bIns="0" rtlCol="0">
            <a:spAutoFit/>
          </a:bodyPr>
          <a:lstStyle/>
          <a:p>
            <a:r>
              <a:rPr lang="en-US" altLang="zh-CN" sz="3500" dirty="0">
                <a:solidFill>
                  <a:schemeClr val="accent1"/>
                </a:solidFill>
              </a:rPr>
              <a:t>#02</a:t>
            </a:r>
            <a:endParaRPr lang="zh-CN" altLang="en-US" sz="3500" dirty="0">
              <a:solidFill>
                <a:schemeClr val="accent1"/>
              </a:solidFill>
            </a:endParaRPr>
          </a:p>
        </p:txBody>
      </p:sp>
      <p:sp>
        <p:nvSpPr>
          <p:cNvPr id="87" name="文本框 86">
            <a:extLst>
              <a:ext uri="{FF2B5EF4-FFF2-40B4-BE49-F238E27FC236}">
                <a16:creationId xmlns:a16="http://schemas.microsoft.com/office/drawing/2014/main" id="{E90EF2DB-1B5B-4E69-8898-0A6A4B9DFADB}"/>
              </a:ext>
            </a:extLst>
          </p:cNvPr>
          <p:cNvSpPr txBox="1"/>
          <p:nvPr/>
        </p:nvSpPr>
        <p:spPr>
          <a:xfrm>
            <a:off x="3624533" y="4222451"/>
            <a:ext cx="750205" cy="538609"/>
          </a:xfrm>
          <a:prstGeom prst="rect">
            <a:avLst/>
          </a:prstGeom>
          <a:noFill/>
        </p:spPr>
        <p:txBody>
          <a:bodyPr wrap="none" lIns="0" tIns="0" rIns="0" bIns="0" rtlCol="0">
            <a:spAutoFit/>
          </a:bodyPr>
          <a:lstStyle/>
          <a:p>
            <a:r>
              <a:rPr lang="en-US" altLang="zh-CN" sz="3500" dirty="0">
                <a:solidFill>
                  <a:schemeClr val="accent1"/>
                </a:solidFill>
              </a:rPr>
              <a:t>#03</a:t>
            </a:r>
            <a:endParaRPr lang="zh-CN" altLang="en-US" sz="3500" dirty="0">
              <a:solidFill>
                <a:schemeClr val="accent1"/>
              </a:solidFill>
            </a:endParaRPr>
          </a:p>
        </p:txBody>
      </p:sp>
      <p:sp>
        <p:nvSpPr>
          <p:cNvPr id="19" name="文本框 18">
            <a:extLst>
              <a:ext uri="{FF2B5EF4-FFF2-40B4-BE49-F238E27FC236}">
                <a16:creationId xmlns:a16="http://schemas.microsoft.com/office/drawing/2014/main" id="{EA178E5B-74EB-4472-9261-43D09FBB4F2E}"/>
              </a:ext>
            </a:extLst>
          </p:cNvPr>
          <p:cNvSpPr txBox="1"/>
          <p:nvPr/>
        </p:nvSpPr>
        <p:spPr>
          <a:xfrm>
            <a:off x="652513" y="1325362"/>
            <a:ext cx="1288814" cy="769441"/>
          </a:xfrm>
          <a:prstGeom prst="rect">
            <a:avLst/>
          </a:prstGeom>
          <a:noFill/>
        </p:spPr>
        <p:txBody>
          <a:bodyPr wrap="none" lIns="0" tIns="0" rIns="0" bIns="0" rtlCol="0">
            <a:spAutoFit/>
          </a:bodyPr>
          <a:lstStyle/>
          <a:p>
            <a:r>
              <a:rPr lang="zh-CN" altLang="en-US" sz="5000" b="1" dirty="0">
                <a:solidFill>
                  <a:schemeClr val="bg2">
                    <a:lumMod val="25000"/>
                  </a:schemeClr>
                </a:solidFill>
              </a:rPr>
              <a:t>目录</a:t>
            </a:r>
          </a:p>
        </p:txBody>
      </p:sp>
      <p:sp>
        <p:nvSpPr>
          <p:cNvPr id="20" name="文本框 19">
            <a:extLst>
              <a:ext uri="{FF2B5EF4-FFF2-40B4-BE49-F238E27FC236}">
                <a16:creationId xmlns:a16="http://schemas.microsoft.com/office/drawing/2014/main" id="{86B7EEC8-D0FE-4CE4-8A07-1E4B690DFD28}"/>
              </a:ext>
            </a:extLst>
          </p:cNvPr>
          <p:cNvSpPr txBox="1"/>
          <p:nvPr/>
        </p:nvSpPr>
        <p:spPr>
          <a:xfrm>
            <a:off x="735264" y="1025913"/>
            <a:ext cx="1585370" cy="307777"/>
          </a:xfrm>
          <a:prstGeom prst="rect">
            <a:avLst/>
          </a:prstGeom>
          <a:noFill/>
        </p:spPr>
        <p:txBody>
          <a:bodyPr wrap="none" lIns="0" tIns="0" rIns="0" bIns="0" rtlCol="0">
            <a:spAutoFit/>
          </a:bodyPr>
          <a:lstStyle/>
          <a:p>
            <a:pPr algn="l"/>
            <a:r>
              <a:rPr lang="en-US" altLang="zh-CN" sz="2000" b="1" dirty="0">
                <a:solidFill>
                  <a:schemeClr val="bg2">
                    <a:lumMod val="25000"/>
                  </a:schemeClr>
                </a:solidFill>
              </a:rPr>
              <a:t>CONTENTES</a:t>
            </a:r>
            <a:endParaRPr lang="zh-CN" altLang="en-US" sz="2000" b="1" dirty="0">
              <a:solidFill>
                <a:schemeClr val="bg2">
                  <a:lumMod val="25000"/>
                </a:schemeClr>
              </a:solidFill>
            </a:endParaRPr>
          </a:p>
        </p:txBody>
      </p:sp>
      <p:sp>
        <p:nvSpPr>
          <p:cNvPr id="26" name="文本框 25">
            <a:extLst>
              <a:ext uri="{FF2B5EF4-FFF2-40B4-BE49-F238E27FC236}">
                <a16:creationId xmlns:a16="http://schemas.microsoft.com/office/drawing/2014/main" id="{A09B4996-CB2D-44E8-ACAC-AE0E0FCB9103}"/>
              </a:ext>
            </a:extLst>
          </p:cNvPr>
          <p:cNvSpPr txBox="1"/>
          <p:nvPr/>
        </p:nvSpPr>
        <p:spPr>
          <a:xfrm>
            <a:off x="10209866" y="244475"/>
            <a:ext cx="1245534" cy="307777"/>
          </a:xfrm>
          <a:prstGeom prst="rect">
            <a:avLst/>
          </a:prstGeom>
          <a:noFill/>
        </p:spPr>
        <p:txBody>
          <a:bodyPr wrap="none" lIns="0" tIns="0" rIns="0" bIns="0" rtlCol="0">
            <a:spAutoFit/>
          </a:bodyPr>
          <a:lstStyle/>
          <a:p>
            <a:r>
              <a:rPr lang="en-US" altLang="zh-CN" sz="1000" cap="all" dirty="0">
                <a:solidFill>
                  <a:schemeClr val="accent1"/>
                </a:solidFill>
              </a:rPr>
              <a:t>Academic report</a:t>
            </a:r>
          </a:p>
          <a:p>
            <a:r>
              <a:rPr lang="en-US" altLang="zh-CN" sz="1000" cap="all" dirty="0">
                <a:solidFill>
                  <a:schemeClr val="accent1"/>
                </a:solidFill>
              </a:rPr>
              <a:t>presentation</a:t>
            </a:r>
            <a:endParaRPr lang="zh-CN" altLang="en-US" sz="1000" cap="all" dirty="0">
              <a:solidFill>
                <a:schemeClr val="accent1"/>
              </a:solidFill>
            </a:endParaRPr>
          </a:p>
        </p:txBody>
      </p:sp>
      <p:cxnSp>
        <p:nvCxnSpPr>
          <p:cNvPr id="3" name="直接连接符 2">
            <a:extLst>
              <a:ext uri="{FF2B5EF4-FFF2-40B4-BE49-F238E27FC236}">
                <a16:creationId xmlns:a16="http://schemas.microsoft.com/office/drawing/2014/main" id="{A7B4CD1D-6AD6-4688-8633-DC339240DC4F}"/>
              </a:ext>
            </a:extLst>
          </p:cNvPr>
          <p:cNvCxnSpPr/>
          <p:nvPr/>
        </p:nvCxnSpPr>
        <p:spPr>
          <a:xfrm>
            <a:off x="2857189" y="1025913"/>
            <a:ext cx="0" cy="4562087"/>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3740B98E-FFBC-CA42-7C62-E6FD2BB27818}"/>
              </a:ext>
            </a:extLst>
          </p:cNvPr>
          <p:cNvSpPr/>
          <p:nvPr/>
        </p:nvSpPr>
        <p:spPr>
          <a:xfrm>
            <a:off x="488515" y="200416"/>
            <a:ext cx="2818356" cy="5699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85801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45E1B52-8F8A-4B63-B529-AB1C1BCB03C6}"/>
              </a:ext>
            </a:extLst>
          </p:cNvPr>
          <p:cNvSpPr txBox="1"/>
          <p:nvPr/>
        </p:nvSpPr>
        <p:spPr>
          <a:xfrm>
            <a:off x="5001147" y="2754066"/>
            <a:ext cx="2122376" cy="615553"/>
          </a:xfrm>
          <a:prstGeom prst="rect">
            <a:avLst/>
          </a:prstGeom>
          <a:noFill/>
        </p:spPr>
        <p:txBody>
          <a:bodyPr wrap="none" lIns="0" tIns="0" rIns="0" bIns="0" rtlCol="0">
            <a:spAutoFit/>
          </a:bodyPr>
          <a:lstStyle/>
          <a:p>
            <a:pPr algn="ctr"/>
            <a:r>
              <a:rPr lang="zh-CN" altLang="en-US" sz="4000" dirty="0">
                <a:solidFill>
                  <a:schemeClr val="accent1"/>
                </a:solidFill>
              </a:rPr>
              <a:t>研究目标</a:t>
            </a:r>
          </a:p>
        </p:txBody>
      </p:sp>
      <p:sp>
        <p:nvSpPr>
          <p:cNvPr id="6" name="文本框 5">
            <a:extLst>
              <a:ext uri="{FF2B5EF4-FFF2-40B4-BE49-F238E27FC236}">
                <a16:creationId xmlns:a16="http://schemas.microsoft.com/office/drawing/2014/main" id="{14F68863-79B0-49A1-B394-CD0B5AB708B5}"/>
              </a:ext>
            </a:extLst>
          </p:cNvPr>
          <p:cNvSpPr txBox="1"/>
          <p:nvPr/>
        </p:nvSpPr>
        <p:spPr>
          <a:xfrm>
            <a:off x="5720898" y="2041451"/>
            <a:ext cx="750205" cy="538609"/>
          </a:xfrm>
          <a:prstGeom prst="rect">
            <a:avLst/>
          </a:prstGeom>
          <a:noFill/>
        </p:spPr>
        <p:txBody>
          <a:bodyPr wrap="none" lIns="0" tIns="0" rIns="0" bIns="0" rtlCol="0">
            <a:spAutoFit/>
          </a:bodyPr>
          <a:lstStyle/>
          <a:p>
            <a:pPr algn="ctr"/>
            <a:r>
              <a:rPr lang="en-US" altLang="zh-CN" sz="4000" dirty="0">
                <a:solidFill>
                  <a:schemeClr val="accent1"/>
                </a:solidFill>
              </a:rPr>
              <a:t>#01</a:t>
            </a:r>
            <a:endParaRPr lang="zh-CN" altLang="en-US" sz="4000" dirty="0">
              <a:solidFill>
                <a:schemeClr val="accent1"/>
              </a:solidFill>
            </a:endParaRPr>
          </a:p>
        </p:txBody>
      </p:sp>
      <p:grpSp>
        <p:nvGrpSpPr>
          <p:cNvPr id="32" name="组合 31">
            <a:extLst>
              <a:ext uri="{FF2B5EF4-FFF2-40B4-BE49-F238E27FC236}">
                <a16:creationId xmlns:a16="http://schemas.microsoft.com/office/drawing/2014/main" id="{23072084-2D10-4487-B2CA-7A821F0B4E6E}"/>
              </a:ext>
            </a:extLst>
          </p:cNvPr>
          <p:cNvGrpSpPr>
            <a:grpSpLocks noChangeAspect="1"/>
          </p:cNvGrpSpPr>
          <p:nvPr/>
        </p:nvGrpSpPr>
        <p:grpSpPr bwMode="auto">
          <a:xfrm rot="18923445">
            <a:off x="3100272" y="1534089"/>
            <a:ext cx="922672" cy="922974"/>
            <a:chOff x="14101" y="4437"/>
            <a:chExt cx="3056" cy="3057"/>
          </a:xfrm>
        </p:grpSpPr>
        <p:sp>
          <p:nvSpPr>
            <p:cNvPr id="33" name="任意多边形: 形状 32">
              <a:extLst>
                <a:ext uri="{FF2B5EF4-FFF2-40B4-BE49-F238E27FC236}">
                  <a16:creationId xmlns:a16="http://schemas.microsoft.com/office/drawing/2014/main" id="{89AE7FDD-9CBA-47C3-85AC-B3323825C751}"/>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34" name="任意多边形: 形状 33">
              <a:extLst>
                <a:ext uri="{FF2B5EF4-FFF2-40B4-BE49-F238E27FC236}">
                  <a16:creationId xmlns:a16="http://schemas.microsoft.com/office/drawing/2014/main" id="{CB51DBEC-37D4-42E7-A37C-A2896447A0B2}"/>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25" name="组合 24">
            <a:extLst>
              <a:ext uri="{FF2B5EF4-FFF2-40B4-BE49-F238E27FC236}">
                <a16:creationId xmlns:a16="http://schemas.microsoft.com/office/drawing/2014/main" id="{757045D3-48C5-42E7-B00A-F5040669D441}"/>
              </a:ext>
            </a:extLst>
          </p:cNvPr>
          <p:cNvGrpSpPr/>
          <p:nvPr/>
        </p:nvGrpSpPr>
        <p:grpSpPr>
          <a:xfrm rot="18900000">
            <a:off x="7424365" y="-2902432"/>
            <a:ext cx="6098786" cy="6100199"/>
            <a:chOff x="18351500" y="3723568"/>
            <a:chExt cx="4878842" cy="4879972"/>
          </a:xfrm>
        </p:grpSpPr>
        <p:sp>
          <p:nvSpPr>
            <p:cNvPr id="30" name="任意多边形: 形状 29">
              <a:extLst>
                <a:ext uri="{FF2B5EF4-FFF2-40B4-BE49-F238E27FC236}">
                  <a16:creationId xmlns:a16="http://schemas.microsoft.com/office/drawing/2014/main" id="{DEDE5FB0-E2D1-4200-B5CD-BA797690631E}"/>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31" name="任意多边形: 形状 30">
              <a:extLst>
                <a:ext uri="{FF2B5EF4-FFF2-40B4-BE49-F238E27FC236}">
                  <a16:creationId xmlns:a16="http://schemas.microsoft.com/office/drawing/2014/main" id="{120D96EF-EC61-4557-AFCA-7BB90E4FABB2}"/>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26" name="组合 25">
            <a:extLst>
              <a:ext uri="{FF2B5EF4-FFF2-40B4-BE49-F238E27FC236}">
                <a16:creationId xmlns:a16="http://schemas.microsoft.com/office/drawing/2014/main" id="{EB975537-38D6-4A6B-9F7A-88AD70FEC2DE}"/>
              </a:ext>
            </a:extLst>
          </p:cNvPr>
          <p:cNvGrpSpPr/>
          <p:nvPr/>
        </p:nvGrpSpPr>
        <p:grpSpPr>
          <a:xfrm rot="8100000">
            <a:off x="6722596" y="2086183"/>
            <a:ext cx="8786687" cy="8788722"/>
            <a:chOff x="18351500" y="3723568"/>
            <a:chExt cx="4878842" cy="4879972"/>
          </a:xfrm>
        </p:grpSpPr>
        <p:sp>
          <p:nvSpPr>
            <p:cNvPr id="28" name="任意多边形: 形状 27">
              <a:extLst>
                <a:ext uri="{FF2B5EF4-FFF2-40B4-BE49-F238E27FC236}">
                  <a16:creationId xmlns:a16="http://schemas.microsoft.com/office/drawing/2014/main" id="{6ADC9B79-990F-4765-A429-2DA0BD3708F6}"/>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7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29" name="任意多边形: 形状 28">
              <a:extLst>
                <a:ext uri="{FF2B5EF4-FFF2-40B4-BE49-F238E27FC236}">
                  <a16:creationId xmlns:a16="http://schemas.microsoft.com/office/drawing/2014/main" id="{02736D78-E66C-42AD-9F75-2985EB3FC0A5}"/>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35" name="组合 34">
            <a:extLst>
              <a:ext uri="{FF2B5EF4-FFF2-40B4-BE49-F238E27FC236}">
                <a16:creationId xmlns:a16="http://schemas.microsoft.com/office/drawing/2014/main" id="{F71BE987-D2FB-4940-BD94-A890B2570665}"/>
              </a:ext>
            </a:extLst>
          </p:cNvPr>
          <p:cNvGrpSpPr>
            <a:grpSpLocks noChangeAspect="1"/>
          </p:cNvGrpSpPr>
          <p:nvPr/>
        </p:nvGrpSpPr>
        <p:grpSpPr bwMode="auto">
          <a:xfrm rot="8100000">
            <a:off x="10501205" y="2666453"/>
            <a:ext cx="4851400" cy="4852988"/>
            <a:chOff x="14101" y="4437"/>
            <a:chExt cx="3056" cy="3057"/>
          </a:xfrm>
        </p:grpSpPr>
        <p:sp>
          <p:nvSpPr>
            <p:cNvPr id="36" name="任意多边形: 形状 35">
              <a:extLst>
                <a:ext uri="{FF2B5EF4-FFF2-40B4-BE49-F238E27FC236}">
                  <a16:creationId xmlns:a16="http://schemas.microsoft.com/office/drawing/2014/main" id="{D0A408BE-27A4-4383-AD06-6FD33AB3E980}"/>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37" name="任意多边形: 形状 36">
              <a:extLst>
                <a:ext uri="{FF2B5EF4-FFF2-40B4-BE49-F238E27FC236}">
                  <a16:creationId xmlns:a16="http://schemas.microsoft.com/office/drawing/2014/main" id="{126DF892-3C1B-44ED-8EEA-8C93234956CD}"/>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38" name="组合 37">
            <a:extLst>
              <a:ext uri="{FF2B5EF4-FFF2-40B4-BE49-F238E27FC236}">
                <a16:creationId xmlns:a16="http://schemas.microsoft.com/office/drawing/2014/main" id="{7F863D10-AD19-47A2-9D65-E5C43FAD8DA4}"/>
              </a:ext>
            </a:extLst>
          </p:cNvPr>
          <p:cNvGrpSpPr/>
          <p:nvPr/>
        </p:nvGrpSpPr>
        <p:grpSpPr>
          <a:xfrm rot="18900000">
            <a:off x="-2098325" y="3005269"/>
            <a:ext cx="6098786" cy="6100199"/>
            <a:chOff x="18351500" y="3723568"/>
            <a:chExt cx="4878842" cy="4879972"/>
          </a:xfrm>
        </p:grpSpPr>
        <p:sp>
          <p:nvSpPr>
            <p:cNvPr id="39" name="任意多边形: 形状 38">
              <a:extLst>
                <a:ext uri="{FF2B5EF4-FFF2-40B4-BE49-F238E27FC236}">
                  <a16:creationId xmlns:a16="http://schemas.microsoft.com/office/drawing/2014/main" id="{6CE927FF-6B05-465E-A5E1-FAF29EA473B2}"/>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40" name="任意多边形: 形状 39">
              <a:extLst>
                <a:ext uri="{FF2B5EF4-FFF2-40B4-BE49-F238E27FC236}">
                  <a16:creationId xmlns:a16="http://schemas.microsoft.com/office/drawing/2014/main" id="{BC8E0D64-7BCE-4536-94C7-C24DCF077959}"/>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41" name="组合 40">
            <a:extLst>
              <a:ext uri="{FF2B5EF4-FFF2-40B4-BE49-F238E27FC236}">
                <a16:creationId xmlns:a16="http://schemas.microsoft.com/office/drawing/2014/main" id="{C959649D-4CBB-4BC5-83B5-A6B92862C6B5}"/>
              </a:ext>
            </a:extLst>
          </p:cNvPr>
          <p:cNvGrpSpPr>
            <a:grpSpLocks noChangeAspect="1"/>
          </p:cNvGrpSpPr>
          <p:nvPr/>
        </p:nvGrpSpPr>
        <p:grpSpPr bwMode="auto">
          <a:xfrm rot="18923445">
            <a:off x="2714211" y="1610357"/>
            <a:ext cx="1291038" cy="1291460"/>
            <a:chOff x="14101" y="4437"/>
            <a:chExt cx="3056" cy="3057"/>
          </a:xfrm>
        </p:grpSpPr>
        <p:sp>
          <p:nvSpPr>
            <p:cNvPr id="42" name="任意多边形: 形状 41">
              <a:extLst>
                <a:ext uri="{FF2B5EF4-FFF2-40B4-BE49-F238E27FC236}">
                  <a16:creationId xmlns:a16="http://schemas.microsoft.com/office/drawing/2014/main" id="{6F4BE891-8F2C-45E1-8A09-14805142F785}"/>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noFill/>
            <a:ln w="9525">
              <a:solidFill>
                <a:schemeClr val="accent1"/>
              </a:solid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sp>
          <p:nvSpPr>
            <p:cNvPr id="43" name="任意多边形: 形状 42">
              <a:extLst>
                <a:ext uri="{FF2B5EF4-FFF2-40B4-BE49-F238E27FC236}">
                  <a16:creationId xmlns:a16="http://schemas.microsoft.com/office/drawing/2014/main" id="{090673BC-8979-4D79-A0B9-689F295AC03A}"/>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sp>
        <p:nvSpPr>
          <p:cNvPr id="2" name="矩形 1">
            <a:extLst>
              <a:ext uri="{FF2B5EF4-FFF2-40B4-BE49-F238E27FC236}">
                <a16:creationId xmlns:a16="http://schemas.microsoft.com/office/drawing/2014/main" id="{6164F102-9998-1B44-3D8A-DD0DBB2A8649}"/>
              </a:ext>
            </a:extLst>
          </p:cNvPr>
          <p:cNvSpPr/>
          <p:nvPr/>
        </p:nvSpPr>
        <p:spPr>
          <a:xfrm>
            <a:off x="488515" y="200416"/>
            <a:ext cx="2818356" cy="5699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31479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634B21F-4CB1-4605-8737-75AB085C8159}"/>
              </a:ext>
            </a:extLst>
          </p:cNvPr>
          <p:cNvSpPr txBox="1"/>
          <p:nvPr/>
        </p:nvSpPr>
        <p:spPr>
          <a:xfrm>
            <a:off x="5321750" y="1148772"/>
            <a:ext cx="1548502" cy="461665"/>
          </a:xfrm>
          <a:prstGeom prst="rect">
            <a:avLst/>
          </a:prstGeom>
          <a:noFill/>
        </p:spPr>
        <p:txBody>
          <a:bodyPr wrap="none" lIns="0" tIns="0" rIns="0" bIns="0" rtlCol="0">
            <a:spAutoFit/>
          </a:bodyPr>
          <a:lstStyle/>
          <a:p>
            <a:pPr algn="ctr"/>
            <a:r>
              <a:rPr lang="zh-CN" altLang="en-US" sz="3000" b="1" dirty="0">
                <a:solidFill>
                  <a:schemeClr val="accent1"/>
                </a:solidFill>
                <a:latin typeface="+mj-ea"/>
                <a:ea typeface="+mj-ea"/>
              </a:rPr>
              <a:t>研究目标</a:t>
            </a:r>
          </a:p>
        </p:txBody>
      </p:sp>
      <p:grpSp>
        <p:nvGrpSpPr>
          <p:cNvPr id="9" name="组合 8">
            <a:extLst>
              <a:ext uri="{FF2B5EF4-FFF2-40B4-BE49-F238E27FC236}">
                <a16:creationId xmlns:a16="http://schemas.microsoft.com/office/drawing/2014/main" id="{85D761FB-9AC5-4C85-927B-4EB33BB80C2B}"/>
              </a:ext>
            </a:extLst>
          </p:cNvPr>
          <p:cNvGrpSpPr/>
          <p:nvPr/>
        </p:nvGrpSpPr>
        <p:grpSpPr>
          <a:xfrm>
            <a:off x="5883144" y="1669587"/>
            <a:ext cx="425713" cy="442041"/>
            <a:chOff x="5823870" y="1767426"/>
            <a:chExt cx="425713" cy="442041"/>
          </a:xfrm>
        </p:grpSpPr>
        <p:grpSp>
          <p:nvGrpSpPr>
            <p:cNvPr id="3" name="组合 2">
              <a:extLst>
                <a:ext uri="{FF2B5EF4-FFF2-40B4-BE49-F238E27FC236}">
                  <a16:creationId xmlns:a16="http://schemas.microsoft.com/office/drawing/2014/main" id="{433301E8-DB0E-47BD-9D5D-944CAEFADA9E}"/>
                </a:ext>
              </a:extLst>
            </p:cNvPr>
            <p:cNvGrpSpPr>
              <a:grpSpLocks noChangeAspect="1"/>
            </p:cNvGrpSpPr>
            <p:nvPr/>
          </p:nvGrpSpPr>
          <p:grpSpPr bwMode="auto">
            <a:xfrm rot="18923445">
              <a:off x="5963891" y="1767426"/>
              <a:ext cx="285692" cy="285786"/>
              <a:chOff x="14101" y="4437"/>
              <a:chExt cx="3056" cy="3057"/>
            </a:xfrm>
          </p:grpSpPr>
          <p:sp>
            <p:nvSpPr>
              <p:cNvPr id="4" name="任意多边形: 形状 3">
                <a:extLst>
                  <a:ext uri="{FF2B5EF4-FFF2-40B4-BE49-F238E27FC236}">
                    <a16:creationId xmlns:a16="http://schemas.microsoft.com/office/drawing/2014/main" id="{9FD887E0-C213-4AE2-A110-E2C54AC2881C}"/>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5" name="任意多边形: 形状 4">
                <a:extLst>
                  <a:ext uri="{FF2B5EF4-FFF2-40B4-BE49-F238E27FC236}">
                    <a16:creationId xmlns:a16="http://schemas.microsoft.com/office/drawing/2014/main" id="{90EC0901-4568-4EB2-A298-8BEBEB550914}"/>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6" name="组合 5">
              <a:extLst>
                <a:ext uri="{FF2B5EF4-FFF2-40B4-BE49-F238E27FC236}">
                  <a16:creationId xmlns:a16="http://schemas.microsoft.com/office/drawing/2014/main" id="{17622FF2-9F6A-4974-AAD8-A7B1546DCDAA}"/>
                </a:ext>
              </a:extLst>
            </p:cNvPr>
            <p:cNvGrpSpPr>
              <a:grpSpLocks noChangeAspect="1"/>
            </p:cNvGrpSpPr>
            <p:nvPr/>
          </p:nvGrpSpPr>
          <p:grpSpPr bwMode="auto">
            <a:xfrm rot="18923445">
              <a:off x="5823870" y="1809585"/>
              <a:ext cx="399751" cy="399882"/>
              <a:chOff x="14101" y="4437"/>
              <a:chExt cx="3056" cy="3057"/>
            </a:xfrm>
          </p:grpSpPr>
          <p:sp>
            <p:nvSpPr>
              <p:cNvPr id="7" name="任意多边形: 形状 6">
                <a:extLst>
                  <a:ext uri="{FF2B5EF4-FFF2-40B4-BE49-F238E27FC236}">
                    <a16:creationId xmlns:a16="http://schemas.microsoft.com/office/drawing/2014/main" id="{683D6D82-86B3-4013-8530-3F88F29C0548}"/>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noFill/>
              <a:ln w="9525">
                <a:solidFill>
                  <a:schemeClr val="accent1"/>
                </a:solidFill>
                <a:round/>
                <a:headEnd/>
                <a:tailEnd/>
              </a:ln>
            </p:spPr>
            <p:txBody>
              <a:bodyPr vert="horz" wrap="square" lIns="91440" tIns="45720" rIns="91440" bIns="45720" numCol="1" anchor="t" anchorCtr="0" compatLnSpc="1">
                <a:prstTxWarp prst="textNoShape">
                  <a:avLst/>
                </a:prstTxWarp>
                <a:spAutoFit/>
              </a:bodyPr>
              <a:lstStyle/>
              <a:p>
                <a:endParaRPr lang="zh-CN" altLang="en-US" dirty="0"/>
              </a:p>
            </p:txBody>
          </p:sp>
          <p:sp>
            <p:nvSpPr>
              <p:cNvPr id="8" name="任意多边形: 形状 7">
                <a:extLst>
                  <a:ext uri="{FF2B5EF4-FFF2-40B4-BE49-F238E27FC236}">
                    <a16:creationId xmlns:a16="http://schemas.microsoft.com/office/drawing/2014/main" id="{90AA4EA4-5D60-4C99-B851-25573F9BC31B}"/>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sp>
        <p:nvSpPr>
          <p:cNvPr id="62" name="文本框 61">
            <a:extLst>
              <a:ext uri="{FF2B5EF4-FFF2-40B4-BE49-F238E27FC236}">
                <a16:creationId xmlns:a16="http://schemas.microsoft.com/office/drawing/2014/main" id="{ACBC8B5C-4D52-464D-BEC3-787A0EA7EC31}"/>
              </a:ext>
            </a:extLst>
          </p:cNvPr>
          <p:cNvSpPr txBox="1"/>
          <p:nvPr/>
        </p:nvSpPr>
        <p:spPr>
          <a:xfrm>
            <a:off x="2291743" y="2291654"/>
            <a:ext cx="7748536" cy="2025555"/>
          </a:xfrm>
          <a:prstGeom prst="rect">
            <a:avLst/>
          </a:prstGeom>
          <a:noFill/>
        </p:spPr>
        <p:txBody>
          <a:bodyPr wrap="square" lIns="0" tIns="0" rIns="0" bIns="0" rtlCol="0">
            <a:spAutoFit/>
          </a:bodyPr>
          <a:lstStyle/>
          <a:p>
            <a:pPr indent="304800">
              <a:lnSpc>
                <a:spcPct val="150000"/>
              </a:lnSpc>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通过将气候模式预测业务系统（</a:t>
            </a:r>
            <a:r>
              <a:rPr lang="en-US" altLang="zh-CN" sz="1800" dirty="0">
                <a:effectLst/>
                <a:latin typeface="Times New Roman" panose="02020603050405020304" pitchFamily="18" charset="0"/>
                <a:ea typeface="宋体" panose="02010600030101010101" pitchFamily="2" charset="-122"/>
                <a:cs typeface="微软雅黑" panose="020B0503020204020204" pitchFamily="34" charset="-122"/>
              </a:rPr>
              <a:t>BCC-CPSv3</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）和人工智能方法相结合，对预测系统的</a:t>
            </a:r>
            <a:r>
              <a:rPr lang="zh-CN" altLang="zh-CN" sz="18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气温、降水预报结果进行纠正和优化</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，在提高其精度和准确性的同时，针对预测系统高低分辨率的映射特征，建立基于人工智能方法的降尺度模型，实现</a:t>
            </a:r>
            <a:r>
              <a:rPr lang="zh-CN"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北京市</a:t>
            </a:r>
            <a:r>
              <a:rPr lang="en-US" altLang="zh-CN" sz="1800" dirty="0">
                <a:solidFill>
                  <a:srgbClr val="FF0000"/>
                </a:solidFill>
                <a:effectLst/>
                <a:latin typeface="Times New Roman" panose="02020603050405020304" pitchFamily="18" charset="0"/>
                <a:ea typeface="宋体" panose="02010600030101010101" pitchFamily="2" charset="-122"/>
                <a:cs typeface="微软雅黑" panose="020B0503020204020204" pitchFamily="34" charset="-122"/>
              </a:rPr>
              <a:t>5</a:t>
            </a:r>
            <a:r>
              <a:rPr lang="zh-CN"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公里</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a:t>
            </a:r>
            <a:r>
              <a:rPr lang="zh-CN"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华北区域</a:t>
            </a:r>
            <a:r>
              <a:rPr lang="en-US" altLang="zh-CN" sz="1800" dirty="0">
                <a:solidFill>
                  <a:srgbClr val="FF0000"/>
                </a:solidFill>
                <a:effectLst/>
                <a:latin typeface="Times New Roman" panose="02020603050405020304" pitchFamily="18" charset="0"/>
                <a:ea typeface="宋体" panose="02010600030101010101" pitchFamily="2" charset="-122"/>
                <a:cs typeface="微软雅黑" panose="020B0503020204020204" pitchFamily="34" charset="-122"/>
              </a:rPr>
              <a:t>10</a:t>
            </a:r>
            <a:r>
              <a:rPr lang="zh-CN"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公里</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分辨率的</a:t>
            </a:r>
            <a:r>
              <a:rPr lang="zh-CN" altLang="zh-CN" sz="1800" b="1" dirty="0">
                <a:effectLst/>
                <a:latin typeface="Times New Roman" panose="02020603050405020304" pitchFamily="18" charset="0"/>
                <a:ea typeface="宋体" panose="02010600030101010101" pitchFamily="2" charset="-122"/>
                <a:cs typeface="Times New Roman" panose="02020603050405020304" pitchFamily="18" charset="0"/>
              </a:rPr>
              <a:t>逐候和逐日气温和降水</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场预报的精细化和高效化。</a:t>
            </a:r>
            <a:endPar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矩形 9">
            <a:extLst>
              <a:ext uri="{FF2B5EF4-FFF2-40B4-BE49-F238E27FC236}">
                <a16:creationId xmlns:a16="http://schemas.microsoft.com/office/drawing/2014/main" id="{00E95C92-63B2-0A27-1505-3CD0C8CDE37B}"/>
              </a:ext>
            </a:extLst>
          </p:cNvPr>
          <p:cNvSpPr/>
          <p:nvPr/>
        </p:nvSpPr>
        <p:spPr>
          <a:xfrm>
            <a:off x="488515" y="200416"/>
            <a:ext cx="2818356" cy="5699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56026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45E1B52-8F8A-4B63-B529-AB1C1BCB03C6}"/>
              </a:ext>
            </a:extLst>
          </p:cNvPr>
          <p:cNvSpPr txBox="1"/>
          <p:nvPr/>
        </p:nvSpPr>
        <p:spPr>
          <a:xfrm>
            <a:off x="3754013" y="2754066"/>
            <a:ext cx="4616649" cy="615553"/>
          </a:xfrm>
          <a:prstGeom prst="rect">
            <a:avLst/>
          </a:prstGeom>
          <a:noFill/>
        </p:spPr>
        <p:txBody>
          <a:bodyPr wrap="none" lIns="0" tIns="0" rIns="0" bIns="0" rtlCol="0">
            <a:spAutoFit/>
          </a:bodyPr>
          <a:lstStyle/>
          <a:p>
            <a:pPr algn="ctr"/>
            <a:r>
              <a:rPr lang="zh-CN" altLang="en-US" sz="4000" dirty="0">
                <a:solidFill>
                  <a:schemeClr val="accent1"/>
                </a:solidFill>
              </a:rPr>
              <a:t>研究内容及技术路线</a:t>
            </a:r>
          </a:p>
        </p:txBody>
      </p:sp>
      <p:sp>
        <p:nvSpPr>
          <p:cNvPr id="6" name="文本框 5">
            <a:extLst>
              <a:ext uri="{FF2B5EF4-FFF2-40B4-BE49-F238E27FC236}">
                <a16:creationId xmlns:a16="http://schemas.microsoft.com/office/drawing/2014/main" id="{14F68863-79B0-49A1-B394-CD0B5AB708B5}"/>
              </a:ext>
            </a:extLst>
          </p:cNvPr>
          <p:cNvSpPr txBox="1"/>
          <p:nvPr/>
        </p:nvSpPr>
        <p:spPr>
          <a:xfrm>
            <a:off x="5720898" y="2041451"/>
            <a:ext cx="750205" cy="538609"/>
          </a:xfrm>
          <a:prstGeom prst="rect">
            <a:avLst/>
          </a:prstGeom>
          <a:noFill/>
        </p:spPr>
        <p:txBody>
          <a:bodyPr wrap="none" lIns="0" tIns="0" rIns="0" bIns="0" rtlCol="0">
            <a:spAutoFit/>
          </a:bodyPr>
          <a:lstStyle/>
          <a:p>
            <a:pPr algn="ctr"/>
            <a:r>
              <a:rPr lang="en-US" altLang="zh-CN" sz="4000" dirty="0">
                <a:solidFill>
                  <a:schemeClr val="accent1"/>
                </a:solidFill>
              </a:rPr>
              <a:t>#02</a:t>
            </a:r>
            <a:endParaRPr lang="zh-CN" altLang="en-US" sz="4000" dirty="0">
              <a:solidFill>
                <a:schemeClr val="accent1"/>
              </a:solidFill>
            </a:endParaRPr>
          </a:p>
        </p:txBody>
      </p:sp>
      <p:grpSp>
        <p:nvGrpSpPr>
          <p:cNvPr id="32" name="组合 31">
            <a:extLst>
              <a:ext uri="{FF2B5EF4-FFF2-40B4-BE49-F238E27FC236}">
                <a16:creationId xmlns:a16="http://schemas.microsoft.com/office/drawing/2014/main" id="{23072084-2D10-4487-B2CA-7A821F0B4E6E}"/>
              </a:ext>
            </a:extLst>
          </p:cNvPr>
          <p:cNvGrpSpPr>
            <a:grpSpLocks noChangeAspect="1"/>
          </p:cNvGrpSpPr>
          <p:nvPr/>
        </p:nvGrpSpPr>
        <p:grpSpPr bwMode="auto">
          <a:xfrm rot="18923445">
            <a:off x="3100272" y="1534089"/>
            <a:ext cx="922672" cy="922974"/>
            <a:chOff x="14101" y="4437"/>
            <a:chExt cx="3056" cy="3057"/>
          </a:xfrm>
        </p:grpSpPr>
        <p:sp>
          <p:nvSpPr>
            <p:cNvPr id="33" name="任意多边形: 形状 32">
              <a:extLst>
                <a:ext uri="{FF2B5EF4-FFF2-40B4-BE49-F238E27FC236}">
                  <a16:creationId xmlns:a16="http://schemas.microsoft.com/office/drawing/2014/main" id="{89AE7FDD-9CBA-47C3-85AC-B3323825C751}"/>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34" name="任意多边形: 形状 33">
              <a:extLst>
                <a:ext uri="{FF2B5EF4-FFF2-40B4-BE49-F238E27FC236}">
                  <a16:creationId xmlns:a16="http://schemas.microsoft.com/office/drawing/2014/main" id="{CB51DBEC-37D4-42E7-A37C-A2896447A0B2}"/>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25" name="组合 24">
            <a:extLst>
              <a:ext uri="{FF2B5EF4-FFF2-40B4-BE49-F238E27FC236}">
                <a16:creationId xmlns:a16="http://schemas.microsoft.com/office/drawing/2014/main" id="{757045D3-48C5-42E7-B00A-F5040669D441}"/>
              </a:ext>
            </a:extLst>
          </p:cNvPr>
          <p:cNvGrpSpPr/>
          <p:nvPr/>
        </p:nvGrpSpPr>
        <p:grpSpPr>
          <a:xfrm rot="18900000">
            <a:off x="7424365" y="-2902432"/>
            <a:ext cx="6098786" cy="6100199"/>
            <a:chOff x="18351500" y="3723568"/>
            <a:chExt cx="4878842" cy="4879972"/>
          </a:xfrm>
        </p:grpSpPr>
        <p:sp>
          <p:nvSpPr>
            <p:cNvPr id="30" name="任意多边形: 形状 29">
              <a:extLst>
                <a:ext uri="{FF2B5EF4-FFF2-40B4-BE49-F238E27FC236}">
                  <a16:creationId xmlns:a16="http://schemas.microsoft.com/office/drawing/2014/main" id="{DEDE5FB0-E2D1-4200-B5CD-BA797690631E}"/>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31" name="任意多边形: 形状 30">
              <a:extLst>
                <a:ext uri="{FF2B5EF4-FFF2-40B4-BE49-F238E27FC236}">
                  <a16:creationId xmlns:a16="http://schemas.microsoft.com/office/drawing/2014/main" id="{120D96EF-EC61-4557-AFCA-7BB90E4FABB2}"/>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26" name="组合 25">
            <a:extLst>
              <a:ext uri="{FF2B5EF4-FFF2-40B4-BE49-F238E27FC236}">
                <a16:creationId xmlns:a16="http://schemas.microsoft.com/office/drawing/2014/main" id="{EB975537-38D6-4A6B-9F7A-88AD70FEC2DE}"/>
              </a:ext>
            </a:extLst>
          </p:cNvPr>
          <p:cNvGrpSpPr/>
          <p:nvPr/>
        </p:nvGrpSpPr>
        <p:grpSpPr>
          <a:xfrm rot="8100000">
            <a:off x="6722596" y="2086183"/>
            <a:ext cx="8786687" cy="8788722"/>
            <a:chOff x="18351500" y="3723568"/>
            <a:chExt cx="4878842" cy="4879972"/>
          </a:xfrm>
        </p:grpSpPr>
        <p:sp>
          <p:nvSpPr>
            <p:cNvPr id="28" name="任意多边形: 形状 27">
              <a:extLst>
                <a:ext uri="{FF2B5EF4-FFF2-40B4-BE49-F238E27FC236}">
                  <a16:creationId xmlns:a16="http://schemas.microsoft.com/office/drawing/2014/main" id="{6ADC9B79-990F-4765-A429-2DA0BD3708F6}"/>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7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29" name="任意多边形: 形状 28">
              <a:extLst>
                <a:ext uri="{FF2B5EF4-FFF2-40B4-BE49-F238E27FC236}">
                  <a16:creationId xmlns:a16="http://schemas.microsoft.com/office/drawing/2014/main" id="{02736D78-E66C-42AD-9F75-2985EB3FC0A5}"/>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35" name="组合 34">
            <a:extLst>
              <a:ext uri="{FF2B5EF4-FFF2-40B4-BE49-F238E27FC236}">
                <a16:creationId xmlns:a16="http://schemas.microsoft.com/office/drawing/2014/main" id="{F71BE987-D2FB-4940-BD94-A890B2570665}"/>
              </a:ext>
            </a:extLst>
          </p:cNvPr>
          <p:cNvGrpSpPr>
            <a:grpSpLocks noChangeAspect="1"/>
          </p:cNvGrpSpPr>
          <p:nvPr/>
        </p:nvGrpSpPr>
        <p:grpSpPr bwMode="auto">
          <a:xfrm rot="8100000">
            <a:off x="10501205" y="2666453"/>
            <a:ext cx="4851400" cy="4852988"/>
            <a:chOff x="14101" y="4437"/>
            <a:chExt cx="3056" cy="3057"/>
          </a:xfrm>
        </p:grpSpPr>
        <p:sp>
          <p:nvSpPr>
            <p:cNvPr id="36" name="任意多边形: 形状 35">
              <a:extLst>
                <a:ext uri="{FF2B5EF4-FFF2-40B4-BE49-F238E27FC236}">
                  <a16:creationId xmlns:a16="http://schemas.microsoft.com/office/drawing/2014/main" id="{D0A408BE-27A4-4383-AD06-6FD33AB3E980}"/>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37" name="任意多边形: 形状 36">
              <a:extLst>
                <a:ext uri="{FF2B5EF4-FFF2-40B4-BE49-F238E27FC236}">
                  <a16:creationId xmlns:a16="http://schemas.microsoft.com/office/drawing/2014/main" id="{126DF892-3C1B-44ED-8EEA-8C93234956CD}"/>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38" name="组合 37">
            <a:extLst>
              <a:ext uri="{FF2B5EF4-FFF2-40B4-BE49-F238E27FC236}">
                <a16:creationId xmlns:a16="http://schemas.microsoft.com/office/drawing/2014/main" id="{7F863D10-AD19-47A2-9D65-E5C43FAD8DA4}"/>
              </a:ext>
            </a:extLst>
          </p:cNvPr>
          <p:cNvGrpSpPr/>
          <p:nvPr/>
        </p:nvGrpSpPr>
        <p:grpSpPr>
          <a:xfrm rot="18900000">
            <a:off x="-2098325" y="3005269"/>
            <a:ext cx="6098786" cy="6100199"/>
            <a:chOff x="18351500" y="3723568"/>
            <a:chExt cx="4878842" cy="4879972"/>
          </a:xfrm>
        </p:grpSpPr>
        <p:sp>
          <p:nvSpPr>
            <p:cNvPr id="39" name="任意多边形: 形状 38">
              <a:extLst>
                <a:ext uri="{FF2B5EF4-FFF2-40B4-BE49-F238E27FC236}">
                  <a16:creationId xmlns:a16="http://schemas.microsoft.com/office/drawing/2014/main" id="{6CE927FF-6B05-465E-A5E1-FAF29EA473B2}"/>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40" name="任意多边形: 形状 39">
              <a:extLst>
                <a:ext uri="{FF2B5EF4-FFF2-40B4-BE49-F238E27FC236}">
                  <a16:creationId xmlns:a16="http://schemas.microsoft.com/office/drawing/2014/main" id="{BC8E0D64-7BCE-4536-94C7-C24DCF077959}"/>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41" name="组合 40">
            <a:extLst>
              <a:ext uri="{FF2B5EF4-FFF2-40B4-BE49-F238E27FC236}">
                <a16:creationId xmlns:a16="http://schemas.microsoft.com/office/drawing/2014/main" id="{C959649D-4CBB-4BC5-83B5-A6B92862C6B5}"/>
              </a:ext>
            </a:extLst>
          </p:cNvPr>
          <p:cNvGrpSpPr>
            <a:grpSpLocks noChangeAspect="1"/>
          </p:cNvGrpSpPr>
          <p:nvPr/>
        </p:nvGrpSpPr>
        <p:grpSpPr bwMode="auto">
          <a:xfrm rot="18923445">
            <a:off x="2714211" y="1610357"/>
            <a:ext cx="1291038" cy="1291460"/>
            <a:chOff x="14101" y="4437"/>
            <a:chExt cx="3056" cy="3057"/>
          </a:xfrm>
        </p:grpSpPr>
        <p:sp>
          <p:nvSpPr>
            <p:cNvPr id="42" name="任意多边形: 形状 41">
              <a:extLst>
                <a:ext uri="{FF2B5EF4-FFF2-40B4-BE49-F238E27FC236}">
                  <a16:creationId xmlns:a16="http://schemas.microsoft.com/office/drawing/2014/main" id="{6F4BE891-8F2C-45E1-8A09-14805142F785}"/>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noFill/>
            <a:ln w="9525">
              <a:solidFill>
                <a:schemeClr val="accent1"/>
              </a:solid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sp>
          <p:nvSpPr>
            <p:cNvPr id="43" name="任意多边形: 形状 42">
              <a:extLst>
                <a:ext uri="{FF2B5EF4-FFF2-40B4-BE49-F238E27FC236}">
                  <a16:creationId xmlns:a16="http://schemas.microsoft.com/office/drawing/2014/main" id="{090673BC-8979-4D79-A0B9-689F295AC03A}"/>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sp>
        <p:nvSpPr>
          <p:cNvPr id="2" name="矩形 1">
            <a:extLst>
              <a:ext uri="{FF2B5EF4-FFF2-40B4-BE49-F238E27FC236}">
                <a16:creationId xmlns:a16="http://schemas.microsoft.com/office/drawing/2014/main" id="{E78F1791-5F9E-A241-0EE3-F53318AA649C}"/>
              </a:ext>
            </a:extLst>
          </p:cNvPr>
          <p:cNvSpPr/>
          <p:nvPr/>
        </p:nvSpPr>
        <p:spPr>
          <a:xfrm>
            <a:off x="488515" y="200416"/>
            <a:ext cx="2818356" cy="5699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99053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a:extLst>
              <a:ext uri="{FF2B5EF4-FFF2-40B4-BE49-F238E27FC236}">
                <a16:creationId xmlns:a16="http://schemas.microsoft.com/office/drawing/2014/main" id="{83186101-9D49-470A-97E2-366F847E572B}"/>
              </a:ext>
            </a:extLst>
          </p:cNvPr>
          <p:cNvGrpSpPr/>
          <p:nvPr/>
        </p:nvGrpSpPr>
        <p:grpSpPr>
          <a:xfrm rot="8100000">
            <a:off x="9887698" y="1049955"/>
            <a:ext cx="2327172" cy="2327712"/>
            <a:chOff x="18351500" y="3723568"/>
            <a:chExt cx="4878842" cy="4879972"/>
          </a:xfrm>
        </p:grpSpPr>
        <p:sp>
          <p:nvSpPr>
            <p:cNvPr id="48" name="任意多边形: 形状 47">
              <a:extLst>
                <a:ext uri="{FF2B5EF4-FFF2-40B4-BE49-F238E27FC236}">
                  <a16:creationId xmlns:a16="http://schemas.microsoft.com/office/drawing/2014/main" id="{C9B248A0-8A3C-475B-8FDC-97B556E47CF8}"/>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accent2">
                <a:alpha val="7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49" name="任意多边形: 形状 48">
              <a:extLst>
                <a:ext uri="{FF2B5EF4-FFF2-40B4-BE49-F238E27FC236}">
                  <a16:creationId xmlns:a16="http://schemas.microsoft.com/office/drawing/2014/main" id="{F5F6DA3A-FB7D-4EA0-A04B-C7B69EA958D1}"/>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sp>
        <p:nvSpPr>
          <p:cNvPr id="2" name="矩形: 圆角 1">
            <a:extLst>
              <a:ext uri="{FF2B5EF4-FFF2-40B4-BE49-F238E27FC236}">
                <a16:creationId xmlns:a16="http://schemas.microsoft.com/office/drawing/2014/main" id="{9010AE42-08F7-474D-8AE2-24C6ECE5B479}"/>
              </a:ext>
            </a:extLst>
          </p:cNvPr>
          <p:cNvSpPr/>
          <p:nvPr/>
        </p:nvSpPr>
        <p:spPr>
          <a:xfrm>
            <a:off x="1976326" y="2387180"/>
            <a:ext cx="9416096" cy="3800678"/>
          </a:xfrm>
          <a:prstGeom prst="roundRect">
            <a:avLst>
              <a:gd name="adj" fmla="val 5921"/>
            </a:avLst>
          </a:prstGeom>
          <a:gradFill>
            <a:gsLst>
              <a:gs pos="0">
                <a:schemeClr val="accent3">
                  <a:lumMod val="30000"/>
                  <a:lumOff val="70000"/>
                </a:schemeClr>
              </a:gs>
              <a:gs pos="100000">
                <a:schemeClr val="accent3"/>
              </a:gs>
            </a:gsLst>
            <a:lin ang="2700000" scaled="1"/>
          </a:gradFill>
          <a:ln>
            <a:noFill/>
          </a:ln>
          <a:effectLst>
            <a:outerShdw blurRad="254000" algn="ctr" rotWithShape="0">
              <a:schemeClr val="accent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dirty="0"/>
          </a:p>
        </p:txBody>
      </p:sp>
      <p:sp>
        <p:nvSpPr>
          <p:cNvPr id="65" name="文本框 64">
            <a:extLst>
              <a:ext uri="{FF2B5EF4-FFF2-40B4-BE49-F238E27FC236}">
                <a16:creationId xmlns:a16="http://schemas.microsoft.com/office/drawing/2014/main" id="{F0B6AA30-4800-42E6-B2A4-D34249BB1B8D}"/>
              </a:ext>
            </a:extLst>
          </p:cNvPr>
          <p:cNvSpPr txBox="1"/>
          <p:nvPr/>
        </p:nvSpPr>
        <p:spPr>
          <a:xfrm>
            <a:off x="2277133" y="2567017"/>
            <a:ext cx="1931619" cy="461665"/>
          </a:xfrm>
          <a:prstGeom prst="rect">
            <a:avLst/>
          </a:prstGeom>
          <a:noFill/>
        </p:spPr>
        <p:txBody>
          <a:bodyPr wrap="none" lIns="0" tIns="0" rIns="0" bIns="0" rtlCol="0">
            <a:spAutoFit/>
          </a:bodyPr>
          <a:lstStyle/>
          <a:p>
            <a:r>
              <a:rPr lang="zh-CN" altLang="en-US" sz="3000" b="1" dirty="0">
                <a:solidFill>
                  <a:schemeClr val="tx1">
                    <a:lumMod val="85000"/>
                    <a:lumOff val="15000"/>
                  </a:schemeClr>
                </a:solidFill>
                <a:latin typeface="+mj-ea"/>
                <a:ea typeface="+mj-ea"/>
              </a:rPr>
              <a:t>研究内容：</a:t>
            </a:r>
          </a:p>
        </p:txBody>
      </p:sp>
      <p:grpSp>
        <p:nvGrpSpPr>
          <p:cNvPr id="20" name="组合 19">
            <a:extLst>
              <a:ext uri="{FF2B5EF4-FFF2-40B4-BE49-F238E27FC236}">
                <a16:creationId xmlns:a16="http://schemas.microsoft.com/office/drawing/2014/main" id="{23B8F351-402D-44DD-9A46-8B6D3ADE31F9}"/>
              </a:ext>
            </a:extLst>
          </p:cNvPr>
          <p:cNvGrpSpPr/>
          <p:nvPr/>
        </p:nvGrpSpPr>
        <p:grpSpPr>
          <a:xfrm>
            <a:off x="2411943" y="1291425"/>
            <a:ext cx="425713" cy="442041"/>
            <a:chOff x="5823870" y="1767426"/>
            <a:chExt cx="425713" cy="442041"/>
          </a:xfrm>
        </p:grpSpPr>
        <p:grpSp>
          <p:nvGrpSpPr>
            <p:cNvPr id="21" name="组合 20">
              <a:extLst>
                <a:ext uri="{FF2B5EF4-FFF2-40B4-BE49-F238E27FC236}">
                  <a16:creationId xmlns:a16="http://schemas.microsoft.com/office/drawing/2014/main" id="{070D9B54-1814-463E-BA44-EAE0910C7BA8}"/>
                </a:ext>
              </a:extLst>
            </p:cNvPr>
            <p:cNvGrpSpPr>
              <a:grpSpLocks noChangeAspect="1"/>
            </p:cNvGrpSpPr>
            <p:nvPr/>
          </p:nvGrpSpPr>
          <p:grpSpPr bwMode="auto">
            <a:xfrm rot="18923445">
              <a:off x="5963891" y="1767426"/>
              <a:ext cx="285692" cy="285786"/>
              <a:chOff x="14101" y="4437"/>
              <a:chExt cx="3056" cy="3057"/>
            </a:xfrm>
          </p:grpSpPr>
          <p:sp>
            <p:nvSpPr>
              <p:cNvPr id="25" name="任意多边形: 形状 24">
                <a:extLst>
                  <a:ext uri="{FF2B5EF4-FFF2-40B4-BE49-F238E27FC236}">
                    <a16:creationId xmlns:a16="http://schemas.microsoft.com/office/drawing/2014/main" id="{E028F757-A970-42B9-B490-4399C86F139C}"/>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26" name="任意多边形: 形状 25">
                <a:extLst>
                  <a:ext uri="{FF2B5EF4-FFF2-40B4-BE49-F238E27FC236}">
                    <a16:creationId xmlns:a16="http://schemas.microsoft.com/office/drawing/2014/main" id="{B147EC58-9FD3-48F7-8D38-F886BD87982A}"/>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22" name="组合 21">
              <a:extLst>
                <a:ext uri="{FF2B5EF4-FFF2-40B4-BE49-F238E27FC236}">
                  <a16:creationId xmlns:a16="http://schemas.microsoft.com/office/drawing/2014/main" id="{2F5C8355-C462-4643-A00D-0176B09F03B9}"/>
                </a:ext>
              </a:extLst>
            </p:cNvPr>
            <p:cNvGrpSpPr>
              <a:grpSpLocks noChangeAspect="1"/>
            </p:cNvGrpSpPr>
            <p:nvPr/>
          </p:nvGrpSpPr>
          <p:grpSpPr bwMode="auto">
            <a:xfrm rot="18923445">
              <a:off x="5823870" y="1809585"/>
              <a:ext cx="399751" cy="399882"/>
              <a:chOff x="14101" y="4437"/>
              <a:chExt cx="3056" cy="3057"/>
            </a:xfrm>
          </p:grpSpPr>
          <p:sp>
            <p:nvSpPr>
              <p:cNvPr id="23" name="任意多边形: 形状 22">
                <a:extLst>
                  <a:ext uri="{FF2B5EF4-FFF2-40B4-BE49-F238E27FC236}">
                    <a16:creationId xmlns:a16="http://schemas.microsoft.com/office/drawing/2014/main" id="{123BA4D5-7C83-44C6-BD96-48853F15CED8}"/>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noFill/>
              <a:ln w="9525">
                <a:solidFill>
                  <a:schemeClr val="bg1"/>
                </a:solidFill>
                <a:round/>
                <a:headEnd/>
                <a:tailEnd/>
              </a:ln>
            </p:spPr>
            <p:txBody>
              <a:bodyPr vert="horz" wrap="square" lIns="91440" tIns="45720" rIns="91440" bIns="45720" numCol="1" anchor="t" anchorCtr="0" compatLnSpc="1">
                <a:prstTxWarp prst="textNoShape">
                  <a:avLst/>
                </a:prstTxWarp>
                <a:spAutoFit/>
              </a:bodyPr>
              <a:lstStyle/>
              <a:p>
                <a:endParaRPr lang="zh-CN" altLang="en-US" dirty="0"/>
              </a:p>
            </p:txBody>
          </p:sp>
          <p:sp>
            <p:nvSpPr>
              <p:cNvPr id="24" name="任意多边形: 形状 23">
                <a:extLst>
                  <a:ext uri="{FF2B5EF4-FFF2-40B4-BE49-F238E27FC236}">
                    <a16:creationId xmlns:a16="http://schemas.microsoft.com/office/drawing/2014/main" id="{842E18D0-D74D-4B9D-9227-EE8EF4F8A791}"/>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sp>
        <p:nvSpPr>
          <p:cNvPr id="27" name="文本框 26">
            <a:extLst>
              <a:ext uri="{FF2B5EF4-FFF2-40B4-BE49-F238E27FC236}">
                <a16:creationId xmlns:a16="http://schemas.microsoft.com/office/drawing/2014/main" id="{17C01959-27F8-4887-AFD9-AC86185A4CF2}"/>
              </a:ext>
            </a:extLst>
          </p:cNvPr>
          <p:cNvSpPr txBox="1"/>
          <p:nvPr/>
        </p:nvSpPr>
        <p:spPr>
          <a:xfrm>
            <a:off x="731838" y="1290635"/>
            <a:ext cx="1545295" cy="461665"/>
          </a:xfrm>
          <a:prstGeom prst="rect">
            <a:avLst/>
          </a:prstGeom>
          <a:noFill/>
        </p:spPr>
        <p:txBody>
          <a:bodyPr wrap="none" lIns="0" tIns="0" rIns="0" bIns="0" rtlCol="0">
            <a:spAutoFit/>
          </a:bodyPr>
          <a:lstStyle/>
          <a:p>
            <a:r>
              <a:rPr lang="zh-CN" altLang="en-US" sz="3000" b="1" dirty="0">
                <a:solidFill>
                  <a:schemeClr val="bg1"/>
                </a:solidFill>
                <a:latin typeface="+mj-ea"/>
                <a:ea typeface="+mj-ea"/>
              </a:rPr>
              <a:t>研究内容</a:t>
            </a:r>
          </a:p>
        </p:txBody>
      </p:sp>
      <p:grpSp>
        <p:nvGrpSpPr>
          <p:cNvPr id="50" name="组合 49">
            <a:extLst>
              <a:ext uri="{FF2B5EF4-FFF2-40B4-BE49-F238E27FC236}">
                <a16:creationId xmlns:a16="http://schemas.microsoft.com/office/drawing/2014/main" id="{D29A0CD0-1C9F-4574-90B0-F6F4D7FC6F8C}"/>
              </a:ext>
            </a:extLst>
          </p:cNvPr>
          <p:cNvGrpSpPr>
            <a:grpSpLocks noChangeAspect="1"/>
          </p:cNvGrpSpPr>
          <p:nvPr/>
        </p:nvGrpSpPr>
        <p:grpSpPr bwMode="auto">
          <a:xfrm rot="8100000">
            <a:off x="10881713" y="1283340"/>
            <a:ext cx="1284904" cy="1285324"/>
            <a:chOff x="14101" y="4437"/>
            <a:chExt cx="3056" cy="3057"/>
          </a:xfrm>
        </p:grpSpPr>
        <p:sp>
          <p:nvSpPr>
            <p:cNvPr id="51" name="任意多边形: 形状 50">
              <a:extLst>
                <a:ext uri="{FF2B5EF4-FFF2-40B4-BE49-F238E27FC236}">
                  <a16:creationId xmlns:a16="http://schemas.microsoft.com/office/drawing/2014/main" id="{DE256F6F-1068-4425-9CA0-4C1C0ABFDC51}"/>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52" name="任意多边形: 形状 51">
              <a:extLst>
                <a:ext uri="{FF2B5EF4-FFF2-40B4-BE49-F238E27FC236}">
                  <a16:creationId xmlns:a16="http://schemas.microsoft.com/office/drawing/2014/main" id="{31DC1011-6954-4924-A51E-36350AA5D4C3}"/>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sp>
        <p:nvSpPr>
          <p:cNvPr id="3" name="文本框 2">
            <a:extLst>
              <a:ext uri="{FF2B5EF4-FFF2-40B4-BE49-F238E27FC236}">
                <a16:creationId xmlns:a16="http://schemas.microsoft.com/office/drawing/2014/main" id="{6658F2EE-1EFB-A7CE-7B43-0C75CD7B4E0C}"/>
              </a:ext>
            </a:extLst>
          </p:cNvPr>
          <p:cNvSpPr txBox="1"/>
          <p:nvPr/>
        </p:nvSpPr>
        <p:spPr>
          <a:xfrm>
            <a:off x="2392471" y="3225452"/>
            <a:ext cx="8423067" cy="2255041"/>
          </a:xfrm>
          <a:prstGeom prst="rect">
            <a:avLst/>
          </a:prstGeom>
          <a:noFill/>
        </p:spPr>
        <p:txBody>
          <a:bodyPr wrap="square" rtlCol="0">
            <a:spAutoFit/>
          </a:bodyPr>
          <a:lstStyle/>
          <a:p>
            <a:pPr indent="266700" algn="just">
              <a:lnSpc>
                <a:spcPct val="107000"/>
              </a:lnSpc>
              <a:spcAft>
                <a:spcPts val="800"/>
              </a:spcAft>
            </a:pPr>
            <a:r>
              <a:rPr lang="zh-CN" altLang="zh-CN" sz="1800" kern="0" dirty="0">
                <a:effectLst/>
                <a:latin typeface="Times New Roman" panose="02020603050405020304" pitchFamily="18" charset="0"/>
                <a:ea typeface="仿宋_GB2312"/>
                <a:cs typeface="宋体" panose="02010600030101010101" pitchFamily="2" charset="-122"/>
              </a:rPr>
              <a:t>采用深度残差网络等神经网络构建后处理模型，从</a:t>
            </a:r>
            <a:r>
              <a:rPr lang="en-US" altLang="zh-CN" sz="1800" kern="0" dirty="0">
                <a:effectLst/>
                <a:latin typeface="Times New Roman" panose="02020603050405020304" pitchFamily="18" charset="0"/>
                <a:ea typeface="仿宋_GB2312"/>
                <a:cs typeface="宋体" panose="02010600030101010101" pitchFamily="2" charset="-122"/>
              </a:rPr>
              <a:t>BCC-CPSv3</a:t>
            </a:r>
            <a:r>
              <a:rPr lang="zh-CN" altLang="zh-CN" sz="1800" kern="0" dirty="0">
                <a:effectLst/>
                <a:latin typeface="Times New Roman" panose="02020603050405020304" pitchFamily="18" charset="0"/>
                <a:ea typeface="仿宋_GB2312"/>
                <a:cs typeface="宋体" panose="02010600030101010101" pitchFamily="2" charset="-122"/>
              </a:rPr>
              <a:t>模式预报的降水场与观测的降水场之间的差异中寻找偏差产生的规律，建立偏差预测模型，进而修正和减少动力模式的预测偏差。</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07000"/>
              </a:lnSpc>
              <a:spcAft>
                <a:spcPts val="800"/>
              </a:spcAft>
            </a:pPr>
            <a:r>
              <a:rPr lang="zh-CN" altLang="zh-CN" sz="1800" kern="0" dirty="0">
                <a:effectLst/>
                <a:latin typeface="Times New Roman" panose="02020603050405020304" pitchFamily="18" charset="0"/>
                <a:ea typeface="仿宋_GB2312"/>
                <a:cs typeface="宋体" panose="02010600030101010101" pitchFamily="2" charset="-122"/>
              </a:rPr>
              <a:t>深度学习降尺度模型则先由</a:t>
            </a:r>
            <a:r>
              <a:rPr lang="en-US" altLang="zh-CN" sz="1800" kern="0" dirty="0">
                <a:effectLst/>
                <a:latin typeface="Times New Roman" panose="02020603050405020304" pitchFamily="18" charset="0"/>
                <a:ea typeface="仿宋_GB2312"/>
                <a:cs typeface="宋体" panose="02010600030101010101" pitchFamily="2" charset="-122"/>
              </a:rPr>
              <a:t>BCC-CPSv3</a:t>
            </a:r>
            <a:r>
              <a:rPr lang="zh-CN" altLang="zh-CN" sz="1800" kern="0" dirty="0">
                <a:effectLst/>
                <a:latin typeface="Times New Roman" panose="02020603050405020304" pitchFamily="18" charset="0"/>
                <a:ea typeface="仿宋_GB2312"/>
                <a:cs typeface="宋体" panose="02010600030101010101" pitchFamily="2" charset="-122"/>
              </a:rPr>
              <a:t>模式预报的低分辨率降水场，经过遵守等分原则的多个不同步长的放大过程，生成多张高分辨率降水图形。基于集合预报的思想，将还原的多张高分辨率降水图像融合。最终的输出即为融合后的高分辨率降水场。</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矩形 3">
            <a:extLst>
              <a:ext uri="{FF2B5EF4-FFF2-40B4-BE49-F238E27FC236}">
                <a16:creationId xmlns:a16="http://schemas.microsoft.com/office/drawing/2014/main" id="{486517E7-8624-DD7F-97DD-70DA851E7C67}"/>
              </a:ext>
            </a:extLst>
          </p:cNvPr>
          <p:cNvSpPr/>
          <p:nvPr/>
        </p:nvSpPr>
        <p:spPr>
          <a:xfrm>
            <a:off x="488515" y="200416"/>
            <a:ext cx="2818356" cy="569935"/>
          </a:xfrm>
          <a:prstGeom prst="rect">
            <a:avLst/>
          </a:prstGeom>
          <a:solidFill>
            <a:srgbClr val="2A50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93633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94C7B0B-2748-433D-B1B6-B7AC40763589}"/>
              </a:ext>
            </a:extLst>
          </p:cNvPr>
          <p:cNvSpPr txBox="1"/>
          <p:nvPr/>
        </p:nvSpPr>
        <p:spPr>
          <a:xfrm>
            <a:off x="4935428" y="840764"/>
            <a:ext cx="2321149" cy="461665"/>
          </a:xfrm>
          <a:prstGeom prst="rect">
            <a:avLst/>
          </a:prstGeom>
          <a:noFill/>
        </p:spPr>
        <p:txBody>
          <a:bodyPr wrap="none" lIns="0" tIns="0" rIns="0" bIns="0" rtlCol="0">
            <a:spAutoFit/>
          </a:bodyPr>
          <a:lstStyle/>
          <a:p>
            <a:pPr algn="ctr"/>
            <a:r>
              <a:rPr lang="zh-CN" altLang="en-US" sz="3000" b="1" dirty="0">
                <a:solidFill>
                  <a:schemeClr val="accent1"/>
                </a:solidFill>
                <a:latin typeface="+mj-ea"/>
                <a:ea typeface="+mj-ea"/>
              </a:rPr>
              <a:t>总体技术路线</a:t>
            </a:r>
          </a:p>
        </p:txBody>
      </p:sp>
      <p:grpSp>
        <p:nvGrpSpPr>
          <p:cNvPr id="3" name="组合 2">
            <a:extLst>
              <a:ext uri="{FF2B5EF4-FFF2-40B4-BE49-F238E27FC236}">
                <a16:creationId xmlns:a16="http://schemas.microsoft.com/office/drawing/2014/main" id="{D66605EF-7648-485B-AF0B-84E5DCA0C4E4}"/>
              </a:ext>
            </a:extLst>
          </p:cNvPr>
          <p:cNvGrpSpPr/>
          <p:nvPr/>
        </p:nvGrpSpPr>
        <p:grpSpPr>
          <a:xfrm>
            <a:off x="5883144" y="1361579"/>
            <a:ext cx="425713" cy="442041"/>
            <a:chOff x="5823870" y="1767426"/>
            <a:chExt cx="425713" cy="442041"/>
          </a:xfrm>
        </p:grpSpPr>
        <p:grpSp>
          <p:nvGrpSpPr>
            <p:cNvPr id="4" name="组合 3">
              <a:extLst>
                <a:ext uri="{FF2B5EF4-FFF2-40B4-BE49-F238E27FC236}">
                  <a16:creationId xmlns:a16="http://schemas.microsoft.com/office/drawing/2014/main" id="{6A9AEFF7-42EB-491C-B54D-45CB455185C8}"/>
                </a:ext>
              </a:extLst>
            </p:cNvPr>
            <p:cNvGrpSpPr>
              <a:grpSpLocks noChangeAspect="1"/>
            </p:cNvGrpSpPr>
            <p:nvPr/>
          </p:nvGrpSpPr>
          <p:grpSpPr bwMode="auto">
            <a:xfrm rot="18923445">
              <a:off x="5963891" y="1767426"/>
              <a:ext cx="285692" cy="285786"/>
              <a:chOff x="14101" y="4437"/>
              <a:chExt cx="3056" cy="3057"/>
            </a:xfrm>
          </p:grpSpPr>
          <p:sp>
            <p:nvSpPr>
              <p:cNvPr id="8" name="任意多边形: 形状 7">
                <a:extLst>
                  <a:ext uri="{FF2B5EF4-FFF2-40B4-BE49-F238E27FC236}">
                    <a16:creationId xmlns:a16="http://schemas.microsoft.com/office/drawing/2014/main" id="{F20CC700-4CFB-43E8-9772-BA0FFD5E981E}"/>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9" name="任意多边形: 形状 8">
                <a:extLst>
                  <a:ext uri="{FF2B5EF4-FFF2-40B4-BE49-F238E27FC236}">
                    <a16:creationId xmlns:a16="http://schemas.microsoft.com/office/drawing/2014/main" id="{2B41A229-89A2-4234-B929-BE1726947059}"/>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5" name="组合 4">
              <a:extLst>
                <a:ext uri="{FF2B5EF4-FFF2-40B4-BE49-F238E27FC236}">
                  <a16:creationId xmlns:a16="http://schemas.microsoft.com/office/drawing/2014/main" id="{513CC5A4-BE76-4ED3-8CE9-646A0BA46641}"/>
                </a:ext>
              </a:extLst>
            </p:cNvPr>
            <p:cNvGrpSpPr>
              <a:grpSpLocks noChangeAspect="1"/>
            </p:cNvGrpSpPr>
            <p:nvPr/>
          </p:nvGrpSpPr>
          <p:grpSpPr bwMode="auto">
            <a:xfrm rot="18923445">
              <a:off x="5823870" y="1809585"/>
              <a:ext cx="399751" cy="399882"/>
              <a:chOff x="14101" y="4437"/>
              <a:chExt cx="3056" cy="3057"/>
            </a:xfrm>
          </p:grpSpPr>
          <p:sp>
            <p:nvSpPr>
              <p:cNvPr id="6" name="任意多边形: 形状 5">
                <a:extLst>
                  <a:ext uri="{FF2B5EF4-FFF2-40B4-BE49-F238E27FC236}">
                    <a16:creationId xmlns:a16="http://schemas.microsoft.com/office/drawing/2014/main" id="{1086D096-AB2E-4290-B7C6-87D7D47BC312}"/>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noFill/>
              <a:ln w="9525">
                <a:solidFill>
                  <a:schemeClr val="accent1"/>
                </a:solidFill>
                <a:round/>
                <a:headEnd/>
                <a:tailEnd/>
              </a:ln>
            </p:spPr>
            <p:txBody>
              <a:bodyPr vert="horz" wrap="square" lIns="91440" tIns="45720" rIns="91440" bIns="45720" numCol="1" anchor="t" anchorCtr="0" compatLnSpc="1">
                <a:prstTxWarp prst="textNoShape">
                  <a:avLst/>
                </a:prstTxWarp>
                <a:spAutoFit/>
              </a:bodyPr>
              <a:lstStyle/>
              <a:p>
                <a:endParaRPr lang="zh-CN" altLang="en-US" dirty="0"/>
              </a:p>
            </p:txBody>
          </p:sp>
          <p:sp>
            <p:nvSpPr>
              <p:cNvPr id="7" name="任意多边形: 形状 6">
                <a:extLst>
                  <a:ext uri="{FF2B5EF4-FFF2-40B4-BE49-F238E27FC236}">
                    <a16:creationId xmlns:a16="http://schemas.microsoft.com/office/drawing/2014/main" id="{71219759-01EE-4542-8E28-F1E1C4E5570C}"/>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sp>
        <p:nvSpPr>
          <p:cNvPr id="60" name="文本框 59">
            <a:extLst>
              <a:ext uri="{FF2B5EF4-FFF2-40B4-BE49-F238E27FC236}">
                <a16:creationId xmlns:a16="http://schemas.microsoft.com/office/drawing/2014/main" id="{352121D8-C95B-4072-B84A-B0FBFDFF1341}"/>
              </a:ext>
            </a:extLst>
          </p:cNvPr>
          <p:cNvSpPr txBox="1"/>
          <p:nvPr/>
        </p:nvSpPr>
        <p:spPr>
          <a:xfrm>
            <a:off x="1658018" y="3393028"/>
            <a:ext cx="674865" cy="230832"/>
          </a:xfrm>
          <a:prstGeom prst="rect">
            <a:avLst/>
          </a:prstGeom>
          <a:noFill/>
        </p:spPr>
        <p:txBody>
          <a:bodyPr wrap="none" lIns="0" tIns="0" rIns="0" bIns="0" rtlCol="0">
            <a:spAutoFit/>
          </a:bodyPr>
          <a:lstStyle/>
          <a:p>
            <a:pPr algn="ctr"/>
            <a:r>
              <a:rPr lang="en-US" altLang="zh-CN" sz="1500" dirty="0">
                <a:solidFill>
                  <a:schemeClr val="bg1"/>
                </a:solidFill>
              </a:rPr>
              <a:t>Step·01</a:t>
            </a:r>
            <a:endParaRPr lang="zh-CN" altLang="en-US" sz="1500" dirty="0">
              <a:solidFill>
                <a:schemeClr val="bg1"/>
              </a:solidFill>
            </a:endParaRPr>
          </a:p>
        </p:txBody>
      </p:sp>
      <p:sp>
        <p:nvSpPr>
          <p:cNvPr id="61" name="文本框 60">
            <a:extLst>
              <a:ext uri="{FF2B5EF4-FFF2-40B4-BE49-F238E27FC236}">
                <a16:creationId xmlns:a16="http://schemas.microsoft.com/office/drawing/2014/main" id="{44C68E9E-EE75-4858-8438-D21C4F9DEBDF}"/>
              </a:ext>
            </a:extLst>
          </p:cNvPr>
          <p:cNvSpPr txBox="1"/>
          <p:nvPr/>
        </p:nvSpPr>
        <p:spPr>
          <a:xfrm>
            <a:off x="831850" y="3768631"/>
            <a:ext cx="2327200" cy="825932"/>
          </a:xfrm>
          <a:prstGeom prst="rect">
            <a:avLst/>
          </a:prstGeom>
          <a:noFill/>
        </p:spPr>
        <p:txBody>
          <a:bodyPr wrap="square" lIns="0" tIns="0" rIns="0" bIns="0" rtlCol="0">
            <a:spAutoFit/>
          </a:bodyPr>
          <a:lstStyle/>
          <a:p>
            <a:pPr algn="ctr">
              <a:lnSpc>
                <a:spcPct val="125000"/>
              </a:lnSpc>
            </a:pPr>
            <a:r>
              <a:rPr lang="zh-CN" altLang="en-US" sz="1500" dirty="0">
                <a:solidFill>
                  <a:schemeClr val="bg1"/>
                </a:solidFill>
                <a:latin typeface="+mn-ea"/>
              </a:rPr>
              <a:t>请在此输入具体的内容，内容应当精炼简洁，便于读者快速把握信息。</a:t>
            </a:r>
          </a:p>
        </p:txBody>
      </p:sp>
      <p:sp>
        <p:nvSpPr>
          <p:cNvPr id="112" name="文本框 111">
            <a:extLst>
              <a:ext uri="{FF2B5EF4-FFF2-40B4-BE49-F238E27FC236}">
                <a16:creationId xmlns:a16="http://schemas.microsoft.com/office/drawing/2014/main" id="{394C6B94-18D6-44FC-823B-AC394D5CE288}"/>
              </a:ext>
            </a:extLst>
          </p:cNvPr>
          <p:cNvSpPr txBox="1"/>
          <p:nvPr/>
        </p:nvSpPr>
        <p:spPr>
          <a:xfrm>
            <a:off x="4391718" y="3844074"/>
            <a:ext cx="674865" cy="230832"/>
          </a:xfrm>
          <a:prstGeom prst="rect">
            <a:avLst/>
          </a:prstGeom>
          <a:noFill/>
        </p:spPr>
        <p:txBody>
          <a:bodyPr wrap="none" lIns="0" tIns="0" rIns="0" bIns="0" rtlCol="0">
            <a:spAutoFit/>
          </a:bodyPr>
          <a:lstStyle/>
          <a:p>
            <a:pPr algn="ctr"/>
            <a:r>
              <a:rPr lang="en-US" altLang="zh-CN" sz="1500" dirty="0">
                <a:solidFill>
                  <a:schemeClr val="bg1"/>
                </a:solidFill>
              </a:rPr>
              <a:t>Step·02</a:t>
            </a:r>
            <a:endParaRPr lang="zh-CN" altLang="en-US" sz="1500" dirty="0">
              <a:solidFill>
                <a:schemeClr val="bg1"/>
              </a:solidFill>
            </a:endParaRPr>
          </a:p>
        </p:txBody>
      </p:sp>
      <p:sp>
        <p:nvSpPr>
          <p:cNvPr id="113" name="文本框 112">
            <a:extLst>
              <a:ext uri="{FF2B5EF4-FFF2-40B4-BE49-F238E27FC236}">
                <a16:creationId xmlns:a16="http://schemas.microsoft.com/office/drawing/2014/main" id="{0273D441-5060-41FF-9026-E9C81462003C}"/>
              </a:ext>
            </a:extLst>
          </p:cNvPr>
          <p:cNvSpPr txBox="1"/>
          <p:nvPr/>
        </p:nvSpPr>
        <p:spPr>
          <a:xfrm>
            <a:off x="3565550" y="4219677"/>
            <a:ext cx="2327200" cy="825932"/>
          </a:xfrm>
          <a:prstGeom prst="rect">
            <a:avLst/>
          </a:prstGeom>
          <a:noFill/>
        </p:spPr>
        <p:txBody>
          <a:bodyPr wrap="square" lIns="0" tIns="0" rIns="0" bIns="0" rtlCol="0">
            <a:spAutoFit/>
          </a:bodyPr>
          <a:lstStyle/>
          <a:p>
            <a:pPr algn="ctr">
              <a:lnSpc>
                <a:spcPct val="125000"/>
              </a:lnSpc>
            </a:pPr>
            <a:r>
              <a:rPr lang="zh-CN" altLang="en-US" sz="1500" dirty="0">
                <a:solidFill>
                  <a:schemeClr val="bg1"/>
                </a:solidFill>
                <a:latin typeface="+mn-ea"/>
              </a:rPr>
              <a:t>请在此输入具体的内容，内容应当精炼简洁，便于读者快速把握信息。</a:t>
            </a:r>
          </a:p>
        </p:txBody>
      </p:sp>
      <p:sp>
        <p:nvSpPr>
          <p:cNvPr id="117" name="文本框 116">
            <a:extLst>
              <a:ext uri="{FF2B5EF4-FFF2-40B4-BE49-F238E27FC236}">
                <a16:creationId xmlns:a16="http://schemas.microsoft.com/office/drawing/2014/main" id="{67B47A52-29EA-4BA0-BAAB-F2D066111307}"/>
              </a:ext>
            </a:extLst>
          </p:cNvPr>
          <p:cNvSpPr txBox="1"/>
          <p:nvPr/>
        </p:nvSpPr>
        <p:spPr>
          <a:xfrm>
            <a:off x="7125418" y="3393028"/>
            <a:ext cx="674865" cy="230832"/>
          </a:xfrm>
          <a:prstGeom prst="rect">
            <a:avLst/>
          </a:prstGeom>
          <a:noFill/>
        </p:spPr>
        <p:txBody>
          <a:bodyPr wrap="none" lIns="0" tIns="0" rIns="0" bIns="0" rtlCol="0">
            <a:spAutoFit/>
          </a:bodyPr>
          <a:lstStyle/>
          <a:p>
            <a:pPr algn="ctr"/>
            <a:r>
              <a:rPr lang="en-US" altLang="zh-CN" sz="1500" dirty="0">
                <a:solidFill>
                  <a:schemeClr val="bg1"/>
                </a:solidFill>
              </a:rPr>
              <a:t>Step·03</a:t>
            </a:r>
            <a:endParaRPr lang="zh-CN" altLang="en-US" sz="1500" dirty="0">
              <a:solidFill>
                <a:schemeClr val="bg1"/>
              </a:solidFill>
            </a:endParaRPr>
          </a:p>
        </p:txBody>
      </p:sp>
      <p:sp>
        <p:nvSpPr>
          <p:cNvPr id="118" name="文本框 117">
            <a:extLst>
              <a:ext uri="{FF2B5EF4-FFF2-40B4-BE49-F238E27FC236}">
                <a16:creationId xmlns:a16="http://schemas.microsoft.com/office/drawing/2014/main" id="{E5EE4FBA-A0C4-4101-941E-0CD16ECDBB3A}"/>
              </a:ext>
            </a:extLst>
          </p:cNvPr>
          <p:cNvSpPr txBox="1"/>
          <p:nvPr/>
        </p:nvSpPr>
        <p:spPr>
          <a:xfrm>
            <a:off x="6299250" y="3768631"/>
            <a:ext cx="2327200" cy="825932"/>
          </a:xfrm>
          <a:prstGeom prst="rect">
            <a:avLst/>
          </a:prstGeom>
          <a:noFill/>
        </p:spPr>
        <p:txBody>
          <a:bodyPr wrap="square" lIns="0" tIns="0" rIns="0" bIns="0" rtlCol="0">
            <a:spAutoFit/>
          </a:bodyPr>
          <a:lstStyle/>
          <a:p>
            <a:pPr algn="ctr">
              <a:lnSpc>
                <a:spcPct val="125000"/>
              </a:lnSpc>
            </a:pPr>
            <a:r>
              <a:rPr lang="zh-CN" altLang="en-US" sz="1500" dirty="0">
                <a:solidFill>
                  <a:schemeClr val="bg1"/>
                </a:solidFill>
                <a:latin typeface="+mn-ea"/>
              </a:rPr>
              <a:t>请在此输入具体的内容，内容应当精炼简洁，便于读者快速把握信息。</a:t>
            </a:r>
          </a:p>
        </p:txBody>
      </p:sp>
      <p:sp>
        <p:nvSpPr>
          <p:cNvPr id="119" name="文本框 118">
            <a:extLst>
              <a:ext uri="{FF2B5EF4-FFF2-40B4-BE49-F238E27FC236}">
                <a16:creationId xmlns:a16="http://schemas.microsoft.com/office/drawing/2014/main" id="{D5668FAC-4675-4912-87D8-2E935E518A2F}"/>
              </a:ext>
            </a:extLst>
          </p:cNvPr>
          <p:cNvSpPr txBox="1"/>
          <p:nvPr/>
        </p:nvSpPr>
        <p:spPr>
          <a:xfrm>
            <a:off x="9859118" y="3844074"/>
            <a:ext cx="674865" cy="230832"/>
          </a:xfrm>
          <a:prstGeom prst="rect">
            <a:avLst/>
          </a:prstGeom>
          <a:noFill/>
        </p:spPr>
        <p:txBody>
          <a:bodyPr wrap="none" lIns="0" tIns="0" rIns="0" bIns="0" rtlCol="0">
            <a:spAutoFit/>
          </a:bodyPr>
          <a:lstStyle/>
          <a:p>
            <a:pPr algn="ctr"/>
            <a:r>
              <a:rPr lang="en-US" altLang="zh-CN" sz="1500" dirty="0">
                <a:solidFill>
                  <a:schemeClr val="bg1"/>
                </a:solidFill>
              </a:rPr>
              <a:t>Step·04</a:t>
            </a:r>
            <a:endParaRPr lang="zh-CN" altLang="en-US" sz="1500" dirty="0">
              <a:solidFill>
                <a:schemeClr val="bg1"/>
              </a:solidFill>
            </a:endParaRPr>
          </a:p>
        </p:txBody>
      </p:sp>
      <p:sp>
        <p:nvSpPr>
          <p:cNvPr id="120" name="文本框 119">
            <a:extLst>
              <a:ext uri="{FF2B5EF4-FFF2-40B4-BE49-F238E27FC236}">
                <a16:creationId xmlns:a16="http://schemas.microsoft.com/office/drawing/2014/main" id="{3FC56BA8-5DCD-48AA-8BAF-B7CD69D1DC1D}"/>
              </a:ext>
            </a:extLst>
          </p:cNvPr>
          <p:cNvSpPr txBox="1"/>
          <p:nvPr/>
        </p:nvSpPr>
        <p:spPr>
          <a:xfrm>
            <a:off x="9032950" y="4219677"/>
            <a:ext cx="2327200" cy="825932"/>
          </a:xfrm>
          <a:prstGeom prst="rect">
            <a:avLst/>
          </a:prstGeom>
          <a:noFill/>
        </p:spPr>
        <p:txBody>
          <a:bodyPr wrap="square" lIns="0" tIns="0" rIns="0" bIns="0" rtlCol="0">
            <a:spAutoFit/>
          </a:bodyPr>
          <a:lstStyle/>
          <a:p>
            <a:pPr algn="ctr">
              <a:lnSpc>
                <a:spcPct val="125000"/>
              </a:lnSpc>
            </a:pPr>
            <a:r>
              <a:rPr lang="zh-CN" altLang="en-US" sz="1500" dirty="0">
                <a:solidFill>
                  <a:schemeClr val="bg1"/>
                </a:solidFill>
                <a:latin typeface="+mn-ea"/>
              </a:rPr>
              <a:t>请在此输入具体的内容，内容应当精炼简洁，便于读者快速把握信息。</a:t>
            </a:r>
          </a:p>
        </p:txBody>
      </p:sp>
      <p:pic>
        <p:nvPicPr>
          <p:cNvPr id="10" name="图片 9">
            <a:extLst>
              <a:ext uri="{FF2B5EF4-FFF2-40B4-BE49-F238E27FC236}">
                <a16:creationId xmlns:a16="http://schemas.microsoft.com/office/drawing/2014/main" id="{C1CD0E6D-66DB-6F9A-E28A-4111A911D58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65072" y="1835261"/>
            <a:ext cx="8585462" cy="4824025"/>
          </a:xfrm>
          <a:prstGeom prst="rect">
            <a:avLst/>
          </a:prstGeom>
          <a:noFill/>
          <a:ln>
            <a:noFill/>
          </a:ln>
        </p:spPr>
      </p:pic>
      <p:sp>
        <p:nvSpPr>
          <p:cNvPr id="11" name="矩形 10">
            <a:extLst>
              <a:ext uri="{FF2B5EF4-FFF2-40B4-BE49-F238E27FC236}">
                <a16:creationId xmlns:a16="http://schemas.microsoft.com/office/drawing/2014/main" id="{EDD2511C-4175-E3FB-0841-E03E280E264F}"/>
              </a:ext>
            </a:extLst>
          </p:cNvPr>
          <p:cNvSpPr/>
          <p:nvPr/>
        </p:nvSpPr>
        <p:spPr>
          <a:xfrm>
            <a:off x="5229616" y="4074906"/>
            <a:ext cx="1895801" cy="46166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降尺度模块</a:t>
            </a:r>
          </a:p>
        </p:txBody>
      </p:sp>
      <p:sp>
        <p:nvSpPr>
          <p:cNvPr id="12" name="矩形 11">
            <a:extLst>
              <a:ext uri="{FF2B5EF4-FFF2-40B4-BE49-F238E27FC236}">
                <a16:creationId xmlns:a16="http://schemas.microsoft.com/office/drawing/2014/main" id="{DA869398-0830-FF82-9560-836457E15AE0}"/>
              </a:ext>
            </a:extLst>
          </p:cNvPr>
          <p:cNvSpPr/>
          <p:nvPr/>
        </p:nvSpPr>
        <p:spPr>
          <a:xfrm>
            <a:off x="488515" y="200416"/>
            <a:ext cx="1941534" cy="507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28177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D66605EF-7648-485B-AF0B-84E5DCA0C4E4}"/>
              </a:ext>
            </a:extLst>
          </p:cNvPr>
          <p:cNvGrpSpPr/>
          <p:nvPr/>
        </p:nvGrpSpPr>
        <p:grpSpPr>
          <a:xfrm>
            <a:off x="5883144" y="1361579"/>
            <a:ext cx="425713" cy="442041"/>
            <a:chOff x="5823870" y="1767426"/>
            <a:chExt cx="425713" cy="442041"/>
          </a:xfrm>
        </p:grpSpPr>
        <p:grpSp>
          <p:nvGrpSpPr>
            <p:cNvPr id="4" name="组合 3">
              <a:extLst>
                <a:ext uri="{FF2B5EF4-FFF2-40B4-BE49-F238E27FC236}">
                  <a16:creationId xmlns:a16="http://schemas.microsoft.com/office/drawing/2014/main" id="{6A9AEFF7-42EB-491C-B54D-45CB455185C8}"/>
                </a:ext>
              </a:extLst>
            </p:cNvPr>
            <p:cNvGrpSpPr>
              <a:grpSpLocks noChangeAspect="1"/>
            </p:cNvGrpSpPr>
            <p:nvPr/>
          </p:nvGrpSpPr>
          <p:grpSpPr bwMode="auto">
            <a:xfrm rot="18923445">
              <a:off x="5963891" y="1767426"/>
              <a:ext cx="285692" cy="285786"/>
              <a:chOff x="14101" y="4437"/>
              <a:chExt cx="3056" cy="3057"/>
            </a:xfrm>
          </p:grpSpPr>
          <p:sp>
            <p:nvSpPr>
              <p:cNvPr id="8" name="任意多边形: 形状 7">
                <a:extLst>
                  <a:ext uri="{FF2B5EF4-FFF2-40B4-BE49-F238E27FC236}">
                    <a16:creationId xmlns:a16="http://schemas.microsoft.com/office/drawing/2014/main" id="{F20CC700-4CFB-43E8-9772-BA0FFD5E981E}"/>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9" name="任意多边形: 形状 8">
                <a:extLst>
                  <a:ext uri="{FF2B5EF4-FFF2-40B4-BE49-F238E27FC236}">
                    <a16:creationId xmlns:a16="http://schemas.microsoft.com/office/drawing/2014/main" id="{2B41A229-89A2-4234-B929-BE1726947059}"/>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5" name="组合 4">
              <a:extLst>
                <a:ext uri="{FF2B5EF4-FFF2-40B4-BE49-F238E27FC236}">
                  <a16:creationId xmlns:a16="http://schemas.microsoft.com/office/drawing/2014/main" id="{513CC5A4-BE76-4ED3-8CE9-646A0BA46641}"/>
                </a:ext>
              </a:extLst>
            </p:cNvPr>
            <p:cNvGrpSpPr>
              <a:grpSpLocks noChangeAspect="1"/>
            </p:cNvGrpSpPr>
            <p:nvPr/>
          </p:nvGrpSpPr>
          <p:grpSpPr bwMode="auto">
            <a:xfrm rot="18923445">
              <a:off x="5823870" y="1809585"/>
              <a:ext cx="399751" cy="399882"/>
              <a:chOff x="14101" y="4437"/>
              <a:chExt cx="3056" cy="3057"/>
            </a:xfrm>
          </p:grpSpPr>
          <p:sp>
            <p:nvSpPr>
              <p:cNvPr id="6" name="任意多边形: 形状 5">
                <a:extLst>
                  <a:ext uri="{FF2B5EF4-FFF2-40B4-BE49-F238E27FC236}">
                    <a16:creationId xmlns:a16="http://schemas.microsoft.com/office/drawing/2014/main" id="{1086D096-AB2E-4290-B7C6-87D7D47BC312}"/>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noFill/>
              <a:ln w="9525">
                <a:solidFill>
                  <a:schemeClr val="accent1"/>
                </a:solidFill>
                <a:round/>
                <a:headEnd/>
                <a:tailEnd/>
              </a:ln>
            </p:spPr>
            <p:txBody>
              <a:bodyPr vert="horz" wrap="square" lIns="91440" tIns="45720" rIns="91440" bIns="45720" numCol="1" anchor="t" anchorCtr="0" compatLnSpc="1">
                <a:prstTxWarp prst="textNoShape">
                  <a:avLst/>
                </a:prstTxWarp>
                <a:spAutoFit/>
              </a:bodyPr>
              <a:lstStyle/>
              <a:p>
                <a:endParaRPr lang="zh-CN" altLang="en-US" dirty="0"/>
              </a:p>
            </p:txBody>
          </p:sp>
          <p:sp>
            <p:nvSpPr>
              <p:cNvPr id="7" name="任意多边形: 形状 6">
                <a:extLst>
                  <a:ext uri="{FF2B5EF4-FFF2-40B4-BE49-F238E27FC236}">
                    <a16:creationId xmlns:a16="http://schemas.microsoft.com/office/drawing/2014/main" id="{71219759-01EE-4542-8E28-F1E1C4E5570C}"/>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sp>
        <p:nvSpPr>
          <p:cNvPr id="31" name="矩形: 圆角 30">
            <a:extLst>
              <a:ext uri="{FF2B5EF4-FFF2-40B4-BE49-F238E27FC236}">
                <a16:creationId xmlns:a16="http://schemas.microsoft.com/office/drawing/2014/main" id="{8C1CFE81-0831-4864-B0C0-29DC23361C1C}"/>
              </a:ext>
            </a:extLst>
          </p:cNvPr>
          <p:cNvSpPr/>
          <p:nvPr/>
        </p:nvSpPr>
        <p:spPr>
          <a:xfrm>
            <a:off x="6192303" y="2172207"/>
            <a:ext cx="5632266" cy="2735457"/>
          </a:xfrm>
          <a:prstGeom prst="roundRect">
            <a:avLst>
              <a:gd name="adj" fmla="val 10843"/>
            </a:avLst>
          </a:prstGeom>
          <a:gradFill flip="none" rotWithShape="1">
            <a:gsLst>
              <a:gs pos="0">
                <a:schemeClr val="accent3">
                  <a:lumMod val="30000"/>
                  <a:lumOff val="70000"/>
                </a:schemeClr>
              </a:gs>
              <a:gs pos="100000">
                <a:schemeClr val="accent3"/>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solidFill>
                <a:schemeClr val="accent1"/>
              </a:solidFill>
            </a:endParaRPr>
          </a:p>
        </p:txBody>
      </p:sp>
      <p:sp>
        <p:nvSpPr>
          <p:cNvPr id="36" name="文本框 35">
            <a:extLst>
              <a:ext uri="{FF2B5EF4-FFF2-40B4-BE49-F238E27FC236}">
                <a16:creationId xmlns:a16="http://schemas.microsoft.com/office/drawing/2014/main" id="{13AE3A92-3F6F-465C-A5FA-E2AE7014E701}"/>
              </a:ext>
            </a:extLst>
          </p:cNvPr>
          <p:cNvSpPr txBox="1"/>
          <p:nvPr/>
        </p:nvSpPr>
        <p:spPr>
          <a:xfrm>
            <a:off x="8380768" y="2412124"/>
            <a:ext cx="2701563" cy="2041841"/>
          </a:xfrm>
          <a:prstGeom prst="rect">
            <a:avLst/>
          </a:prstGeom>
          <a:noFill/>
        </p:spPr>
        <p:txBody>
          <a:bodyPr wrap="square" lIns="0" tIns="0" rIns="0" bIns="0" rtlCol="0">
            <a:spAutoFit/>
          </a:bodyPr>
          <a:lstStyle/>
          <a:p>
            <a:pPr algn="just">
              <a:lnSpc>
                <a:spcPct val="125000"/>
              </a:lnSpc>
            </a:pPr>
            <a:r>
              <a:rPr lang="zh-CN" altLang="en-US" sz="1350" dirty="0">
                <a:solidFill>
                  <a:schemeClr val="accent1"/>
                </a:solidFill>
                <a:latin typeface="+mn-ea"/>
              </a:rPr>
              <a:t>  深度学习降尺度模型则先由</a:t>
            </a:r>
            <a:r>
              <a:rPr lang="en-US" altLang="zh-CN" sz="1350" dirty="0">
                <a:solidFill>
                  <a:schemeClr val="accent1"/>
                </a:solidFill>
                <a:latin typeface="+mn-ea"/>
              </a:rPr>
              <a:t>BCC-CPSv3</a:t>
            </a:r>
            <a:r>
              <a:rPr lang="zh-CN" altLang="en-US" sz="1350" dirty="0">
                <a:solidFill>
                  <a:schemeClr val="accent1"/>
                </a:solidFill>
                <a:latin typeface="+mn-ea"/>
              </a:rPr>
              <a:t>模式预报的低分辨率降水场，经过遵守</a:t>
            </a:r>
            <a:r>
              <a:rPr lang="zh-CN" altLang="en-US" sz="1350" b="1" dirty="0">
                <a:solidFill>
                  <a:srgbClr val="FF0000"/>
                </a:solidFill>
                <a:latin typeface="+mn-ea"/>
              </a:rPr>
              <a:t>等分原则</a:t>
            </a:r>
            <a:r>
              <a:rPr lang="zh-CN" altLang="en-US" sz="1350" dirty="0">
                <a:solidFill>
                  <a:schemeClr val="accent1"/>
                </a:solidFill>
                <a:latin typeface="+mn-ea"/>
              </a:rPr>
              <a:t>的多个</a:t>
            </a:r>
            <a:r>
              <a:rPr lang="zh-CN" altLang="en-US" sz="1350" b="1" dirty="0">
                <a:solidFill>
                  <a:srgbClr val="FF0000"/>
                </a:solidFill>
                <a:latin typeface="+mn-ea"/>
              </a:rPr>
              <a:t>不同步长</a:t>
            </a:r>
            <a:r>
              <a:rPr lang="zh-CN" altLang="en-US" sz="1350" dirty="0">
                <a:solidFill>
                  <a:schemeClr val="accent1"/>
                </a:solidFill>
                <a:latin typeface="+mn-ea"/>
              </a:rPr>
              <a:t>的放大过程，生成多张高分辨率降水图形。基于集合预报的思想，将还原的多张高分辨率降水图像融合。最终的输出即为融合后的高分辨率降水场。</a:t>
            </a:r>
          </a:p>
        </p:txBody>
      </p:sp>
      <p:cxnSp>
        <p:nvCxnSpPr>
          <p:cNvPr id="37" name="直接连接符 36">
            <a:extLst>
              <a:ext uri="{FF2B5EF4-FFF2-40B4-BE49-F238E27FC236}">
                <a16:creationId xmlns:a16="http://schemas.microsoft.com/office/drawing/2014/main" id="{4E546B97-5E14-40C8-8E8C-ACA298CD562B}"/>
              </a:ext>
            </a:extLst>
          </p:cNvPr>
          <p:cNvCxnSpPr>
            <a:cxnSpLocks/>
          </p:cNvCxnSpPr>
          <p:nvPr/>
        </p:nvCxnSpPr>
        <p:spPr>
          <a:xfrm>
            <a:off x="8110531" y="2459567"/>
            <a:ext cx="0" cy="221264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513E7B10-27A7-4B26-8CC8-9BE92FD51B3D}"/>
              </a:ext>
            </a:extLst>
          </p:cNvPr>
          <p:cNvSpPr txBox="1"/>
          <p:nvPr/>
        </p:nvSpPr>
        <p:spPr>
          <a:xfrm>
            <a:off x="7277367" y="5254845"/>
            <a:ext cx="205184" cy="276999"/>
          </a:xfrm>
          <a:prstGeom prst="rect">
            <a:avLst/>
          </a:prstGeom>
          <a:noFill/>
        </p:spPr>
        <p:txBody>
          <a:bodyPr wrap="none" lIns="0" tIns="0" rIns="0" bIns="0" rtlCol="0">
            <a:spAutoFit/>
          </a:bodyPr>
          <a:lstStyle/>
          <a:p>
            <a:r>
              <a:rPr lang="en-US" altLang="zh-CN" b="1" dirty="0">
                <a:solidFill>
                  <a:schemeClr val="bg1"/>
                </a:solidFill>
              </a:rPr>
              <a:t>%</a:t>
            </a:r>
            <a:endParaRPr lang="zh-CN" altLang="en-US" b="1" dirty="0">
              <a:solidFill>
                <a:schemeClr val="bg1"/>
              </a:solidFill>
            </a:endParaRPr>
          </a:p>
        </p:txBody>
      </p:sp>
      <p:sp>
        <p:nvSpPr>
          <p:cNvPr id="15" name="矩形: 圆角 14">
            <a:extLst>
              <a:ext uri="{FF2B5EF4-FFF2-40B4-BE49-F238E27FC236}">
                <a16:creationId xmlns:a16="http://schemas.microsoft.com/office/drawing/2014/main" id="{D66947AA-1083-4323-81E3-B1271BD69F82}"/>
              </a:ext>
            </a:extLst>
          </p:cNvPr>
          <p:cNvSpPr/>
          <p:nvPr/>
        </p:nvSpPr>
        <p:spPr>
          <a:xfrm>
            <a:off x="237996" y="2172207"/>
            <a:ext cx="5756940" cy="2735457"/>
          </a:xfrm>
          <a:prstGeom prst="roundRect">
            <a:avLst>
              <a:gd name="adj" fmla="val 10843"/>
            </a:avLst>
          </a:prstGeom>
          <a:gradFill>
            <a:gsLst>
              <a:gs pos="0">
                <a:schemeClr val="accent1"/>
              </a:gs>
              <a:gs pos="100000">
                <a:schemeClr val="accent2">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14" name="文本框 13">
            <a:extLst>
              <a:ext uri="{FF2B5EF4-FFF2-40B4-BE49-F238E27FC236}">
                <a16:creationId xmlns:a16="http://schemas.microsoft.com/office/drawing/2014/main" id="{5D935F56-33DB-44DF-B410-32439FA92DE6}"/>
              </a:ext>
            </a:extLst>
          </p:cNvPr>
          <p:cNvSpPr txBox="1"/>
          <p:nvPr/>
        </p:nvSpPr>
        <p:spPr>
          <a:xfrm>
            <a:off x="2920303" y="2412124"/>
            <a:ext cx="2701563" cy="1522468"/>
          </a:xfrm>
          <a:prstGeom prst="rect">
            <a:avLst/>
          </a:prstGeom>
          <a:noFill/>
        </p:spPr>
        <p:txBody>
          <a:bodyPr wrap="square" lIns="0" tIns="0" rIns="0" bIns="0" rtlCol="0">
            <a:spAutoFit/>
          </a:bodyPr>
          <a:lstStyle/>
          <a:p>
            <a:pPr algn="just">
              <a:lnSpc>
                <a:spcPct val="125000"/>
              </a:lnSpc>
            </a:pPr>
            <a:r>
              <a:rPr lang="zh-CN" altLang="en-US" sz="1350" dirty="0">
                <a:solidFill>
                  <a:schemeClr val="bg1"/>
                </a:solidFill>
                <a:latin typeface="+mn-ea"/>
              </a:rPr>
              <a:t>  采用</a:t>
            </a:r>
            <a:r>
              <a:rPr lang="zh-CN" altLang="en-US" sz="1350" b="1" dirty="0">
                <a:solidFill>
                  <a:srgbClr val="FF0000"/>
                </a:solidFill>
                <a:latin typeface="+mn-ea"/>
              </a:rPr>
              <a:t>深度残差网络</a:t>
            </a:r>
            <a:r>
              <a:rPr lang="zh-CN" altLang="en-US" sz="1350" dirty="0">
                <a:solidFill>
                  <a:schemeClr val="bg1"/>
                </a:solidFill>
                <a:latin typeface="+mn-ea"/>
              </a:rPr>
              <a:t>等神经网络构建后处理模型，从</a:t>
            </a:r>
            <a:r>
              <a:rPr lang="en-US" altLang="zh-CN" sz="1350" dirty="0">
                <a:solidFill>
                  <a:schemeClr val="bg1"/>
                </a:solidFill>
                <a:latin typeface="+mn-ea"/>
              </a:rPr>
              <a:t>BCC-CPSv3</a:t>
            </a:r>
            <a:r>
              <a:rPr lang="zh-CN" altLang="en-US" sz="1350" dirty="0">
                <a:solidFill>
                  <a:schemeClr val="bg1"/>
                </a:solidFill>
                <a:latin typeface="+mn-ea"/>
              </a:rPr>
              <a:t>模式预报的降水场与观测的降水场之间的差异中寻找偏差产生的规律，建立偏差预测模型，进而修正和减少动力模式的预测偏差。</a:t>
            </a:r>
          </a:p>
        </p:txBody>
      </p:sp>
      <p:cxnSp>
        <p:nvCxnSpPr>
          <p:cNvPr id="25" name="直接连接符 24">
            <a:extLst>
              <a:ext uri="{FF2B5EF4-FFF2-40B4-BE49-F238E27FC236}">
                <a16:creationId xmlns:a16="http://schemas.microsoft.com/office/drawing/2014/main" id="{3E4F39E2-9AD7-4D27-B8E1-B9924B19B389}"/>
              </a:ext>
            </a:extLst>
          </p:cNvPr>
          <p:cNvCxnSpPr>
            <a:cxnSpLocks/>
          </p:cNvCxnSpPr>
          <p:nvPr/>
        </p:nvCxnSpPr>
        <p:spPr>
          <a:xfrm>
            <a:off x="2650066" y="2459567"/>
            <a:ext cx="0" cy="2101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A800CD8A-342B-1F69-2D71-50020DD7C49D}"/>
              </a:ext>
            </a:extLst>
          </p:cNvPr>
          <p:cNvSpPr/>
          <p:nvPr/>
        </p:nvSpPr>
        <p:spPr>
          <a:xfrm>
            <a:off x="490117" y="2979380"/>
            <a:ext cx="1907828" cy="954107"/>
          </a:xfrm>
          <a:prstGeom prst="rect">
            <a:avLst/>
          </a:prstGeom>
          <a:noFill/>
        </p:spPr>
        <p:txBody>
          <a:bodyPr wrap="square" lIns="91440" tIns="45720" rIns="91440" bIns="45720">
            <a:spAutoFit/>
          </a:bodyPr>
          <a:lstStyle/>
          <a:p>
            <a:pPr algn="ctr"/>
            <a:r>
              <a:rPr lang="zh-CN" altLang="en-US" sz="2800" b="1" cap="none" spc="0" dirty="0">
                <a:ln w="6600">
                  <a:solidFill>
                    <a:schemeClr val="accent2"/>
                  </a:solidFill>
                  <a:prstDash val="solid"/>
                </a:ln>
                <a:solidFill>
                  <a:srgbClr val="FFFFFF"/>
                </a:solidFill>
                <a:effectLst>
                  <a:outerShdw dist="38100" dir="2700000" algn="tl" rotWithShape="0">
                    <a:schemeClr val="accent2"/>
                  </a:outerShdw>
                </a:effectLst>
                <a:latin typeface="+mn-ea"/>
              </a:rPr>
              <a:t>偏差订正</a:t>
            </a:r>
            <a:endParaRPr lang="en-US" altLang="zh-CN" sz="2800" b="1" cap="none" spc="0" dirty="0">
              <a:ln w="6600">
                <a:solidFill>
                  <a:schemeClr val="accent2"/>
                </a:solidFill>
                <a:prstDash val="solid"/>
              </a:ln>
              <a:solidFill>
                <a:srgbClr val="FFFFFF"/>
              </a:solidFill>
              <a:effectLst>
                <a:outerShdw dist="38100" dir="2700000" algn="tl" rotWithShape="0">
                  <a:schemeClr val="accent2"/>
                </a:outerShdw>
              </a:effectLst>
              <a:latin typeface="+mn-ea"/>
            </a:endParaRPr>
          </a:p>
          <a:p>
            <a:pPr algn="ctr"/>
            <a:r>
              <a:rPr lang="zh-CN" altLang="en-US" sz="2800" b="1" cap="none" spc="0" dirty="0">
                <a:ln w="6600">
                  <a:solidFill>
                    <a:schemeClr val="accent2"/>
                  </a:solidFill>
                  <a:prstDash val="solid"/>
                </a:ln>
                <a:solidFill>
                  <a:srgbClr val="FFFFFF"/>
                </a:solidFill>
                <a:effectLst>
                  <a:outerShdw dist="38100" dir="2700000" algn="tl" rotWithShape="0">
                    <a:schemeClr val="accent2"/>
                  </a:outerShdw>
                </a:effectLst>
                <a:latin typeface="+mn-ea"/>
              </a:rPr>
              <a:t>模块</a:t>
            </a:r>
            <a:endParaRPr lang="zh-CN" altLang="en-US" sz="28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9" name="矩形 18">
            <a:extLst>
              <a:ext uri="{FF2B5EF4-FFF2-40B4-BE49-F238E27FC236}">
                <a16:creationId xmlns:a16="http://schemas.microsoft.com/office/drawing/2014/main" id="{DF102EC9-CE57-982F-705F-A11990BF4D47}"/>
              </a:ext>
            </a:extLst>
          </p:cNvPr>
          <p:cNvSpPr/>
          <p:nvPr/>
        </p:nvSpPr>
        <p:spPr>
          <a:xfrm>
            <a:off x="6303794" y="2961498"/>
            <a:ext cx="1643630" cy="954107"/>
          </a:xfrm>
          <a:prstGeom prst="rect">
            <a:avLst/>
          </a:prstGeom>
          <a:noFill/>
        </p:spPr>
        <p:txBody>
          <a:bodyPr wrap="square" lIns="91440" tIns="45720" rIns="91440" bIns="45720">
            <a:spAutoFit/>
          </a:bodyPr>
          <a:lstStyle/>
          <a:p>
            <a:pPr algn="ctr"/>
            <a:r>
              <a:rPr lang="zh-CN" altLang="en-US" sz="2800" b="1" cap="none" spc="0" dirty="0">
                <a:ln w="6600">
                  <a:solidFill>
                    <a:schemeClr val="accent2"/>
                  </a:solidFill>
                  <a:prstDash val="solid"/>
                </a:ln>
                <a:solidFill>
                  <a:srgbClr val="FFFFFF"/>
                </a:solidFill>
                <a:effectLst>
                  <a:outerShdw dist="38100" dir="2700000" algn="tl" rotWithShape="0">
                    <a:schemeClr val="accent2"/>
                  </a:outerShdw>
                </a:effectLst>
                <a:latin typeface="+mn-ea"/>
              </a:rPr>
              <a:t>降尺度</a:t>
            </a:r>
            <a:endParaRPr lang="en-US" altLang="zh-CN" sz="2800" b="1" cap="none" spc="0" dirty="0">
              <a:ln w="6600">
                <a:solidFill>
                  <a:schemeClr val="accent2"/>
                </a:solidFill>
                <a:prstDash val="solid"/>
              </a:ln>
              <a:solidFill>
                <a:srgbClr val="FFFFFF"/>
              </a:solidFill>
              <a:effectLst>
                <a:outerShdw dist="38100" dir="2700000" algn="tl" rotWithShape="0">
                  <a:schemeClr val="accent2"/>
                </a:outerShdw>
              </a:effectLst>
              <a:latin typeface="+mn-ea"/>
            </a:endParaRPr>
          </a:p>
          <a:p>
            <a:pPr algn="ctr"/>
            <a:r>
              <a:rPr lang="zh-CN" altLang="en-US" sz="2800" b="1" cap="none" spc="0" dirty="0">
                <a:ln w="6600">
                  <a:solidFill>
                    <a:schemeClr val="accent2"/>
                  </a:solidFill>
                  <a:prstDash val="solid"/>
                </a:ln>
                <a:solidFill>
                  <a:srgbClr val="FFFFFF"/>
                </a:solidFill>
                <a:effectLst>
                  <a:outerShdw dist="38100" dir="2700000" algn="tl" rotWithShape="0">
                    <a:schemeClr val="accent2"/>
                  </a:outerShdw>
                </a:effectLst>
                <a:latin typeface="+mn-ea"/>
              </a:rPr>
              <a:t>模块</a:t>
            </a:r>
            <a:endParaRPr lang="zh-CN" altLang="en-US" sz="28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0" name="矩形 19">
            <a:extLst>
              <a:ext uri="{FF2B5EF4-FFF2-40B4-BE49-F238E27FC236}">
                <a16:creationId xmlns:a16="http://schemas.microsoft.com/office/drawing/2014/main" id="{A40B6630-370B-D17C-A09E-A199E4EBD7A8}"/>
              </a:ext>
            </a:extLst>
          </p:cNvPr>
          <p:cNvSpPr/>
          <p:nvPr/>
        </p:nvSpPr>
        <p:spPr>
          <a:xfrm>
            <a:off x="538619" y="187890"/>
            <a:ext cx="2111447" cy="3695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27440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94C7B0B-2748-433D-B1B6-B7AC40763589}"/>
              </a:ext>
            </a:extLst>
          </p:cNvPr>
          <p:cNvSpPr txBox="1"/>
          <p:nvPr/>
        </p:nvSpPr>
        <p:spPr>
          <a:xfrm>
            <a:off x="620226" y="550348"/>
            <a:ext cx="3486532" cy="553998"/>
          </a:xfrm>
          <a:prstGeom prst="rect">
            <a:avLst/>
          </a:prstGeom>
          <a:noFill/>
        </p:spPr>
        <p:txBody>
          <a:bodyPr wrap="none" lIns="0" tIns="0" rIns="0" bIns="0" rtlCol="0">
            <a:spAutoFit/>
          </a:bodyPr>
          <a:lstStyle/>
          <a:p>
            <a:r>
              <a:rPr lang="zh-CN" altLang="en-US" b="1" dirty="0">
                <a:solidFill>
                  <a:schemeClr val="bg1"/>
                </a:solidFill>
                <a:latin typeface="+mj-ea"/>
                <a:ea typeface="+mj-ea"/>
              </a:rPr>
              <a:t>基于气温、降水场预报和模式</a:t>
            </a:r>
            <a:endParaRPr lang="en-US" altLang="zh-CN" b="1" dirty="0">
              <a:solidFill>
                <a:schemeClr val="bg1"/>
              </a:solidFill>
              <a:latin typeface="+mj-ea"/>
              <a:ea typeface="+mj-ea"/>
            </a:endParaRPr>
          </a:p>
          <a:p>
            <a:r>
              <a:rPr lang="zh-CN" altLang="en-US" b="1" dirty="0">
                <a:solidFill>
                  <a:schemeClr val="bg1"/>
                </a:solidFill>
                <a:latin typeface="+mj-ea"/>
                <a:ea typeface="+mj-ea"/>
              </a:rPr>
              <a:t>偏差特征，研发模式偏差订正模块</a:t>
            </a:r>
          </a:p>
        </p:txBody>
      </p:sp>
      <p:grpSp>
        <p:nvGrpSpPr>
          <p:cNvPr id="3" name="组合 2">
            <a:extLst>
              <a:ext uri="{FF2B5EF4-FFF2-40B4-BE49-F238E27FC236}">
                <a16:creationId xmlns:a16="http://schemas.microsoft.com/office/drawing/2014/main" id="{D66605EF-7648-485B-AF0B-84E5DCA0C4E4}"/>
              </a:ext>
            </a:extLst>
          </p:cNvPr>
          <p:cNvGrpSpPr/>
          <p:nvPr/>
        </p:nvGrpSpPr>
        <p:grpSpPr>
          <a:xfrm>
            <a:off x="306044" y="1316800"/>
            <a:ext cx="425713" cy="442041"/>
            <a:chOff x="5823870" y="1767426"/>
            <a:chExt cx="425713" cy="442041"/>
          </a:xfrm>
        </p:grpSpPr>
        <p:grpSp>
          <p:nvGrpSpPr>
            <p:cNvPr id="4" name="组合 3">
              <a:extLst>
                <a:ext uri="{FF2B5EF4-FFF2-40B4-BE49-F238E27FC236}">
                  <a16:creationId xmlns:a16="http://schemas.microsoft.com/office/drawing/2014/main" id="{6A9AEFF7-42EB-491C-B54D-45CB455185C8}"/>
                </a:ext>
              </a:extLst>
            </p:cNvPr>
            <p:cNvGrpSpPr>
              <a:grpSpLocks noChangeAspect="1"/>
            </p:cNvGrpSpPr>
            <p:nvPr/>
          </p:nvGrpSpPr>
          <p:grpSpPr bwMode="auto">
            <a:xfrm rot="18923445">
              <a:off x="5963891" y="1767426"/>
              <a:ext cx="285692" cy="285786"/>
              <a:chOff x="14101" y="4437"/>
              <a:chExt cx="3056" cy="3057"/>
            </a:xfrm>
          </p:grpSpPr>
          <p:sp>
            <p:nvSpPr>
              <p:cNvPr id="8" name="任意多边形: 形状 7">
                <a:extLst>
                  <a:ext uri="{FF2B5EF4-FFF2-40B4-BE49-F238E27FC236}">
                    <a16:creationId xmlns:a16="http://schemas.microsoft.com/office/drawing/2014/main" id="{F20CC700-4CFB-43E8-9772-BA0FFD5E981E}"/>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9" name="任意多边形: 形状 8">
                <a:extLst>
                  <a:ext uri="{FF2B5EF4-FFF2-40B4-BE49-F238E27FC236}">
                    <a16:creationId xmlns:a16="http://schemas.microsoft.com/office/drawing/2014/main" id="{2B41A229-89A2-4234-B929-BE1726947059}"/>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5" name="组合 4">
              <a:extLst>
                <a:ext uri="{FF2B5EF4-FFF2-40B4-BE49-F238E27FC236}">
                  <a16:creationId xmlns:a16="http://schemas.microsoft.com/office/drawing/2014/main" id="{513CC5A4-BE76-4ED3-8CE9-646A0BA46641}"/>
                </a:ext>
              </a:extLst>
            </p:cNvPr>
            <p:cNvGrpSpPr>
              <a:grpSpLocks noChangeAspect="1"/>
            </p:cNvGrpSpPr>
            <p:nvPr/>
          </p:nvGrpSpPr>
          <p:grpSpPr bwMode="auto">
            <a:xfrm rot="18923445">
              <a:off x="5823870" y="1809585"/>
              <a:ext cx="399751" cy="399882"/>
              <a:chOff x="14101" y="4437"/>
              <a:chExt cx="3056" cy="3057"/>
            </a:xfrm>
          </p:grpSpPr>
          <p:sp>
            <p:nvSpPr>
              <p:cNvPr id="6" name="任意多边形: 形状 5">
                <a:extLst>
                  <a:ext uri="{FF2B5EF4-FFF2-40B4-BE49-F238E27FC236}">
                    <a16:creationId xmlns:a16="http://schemas.microsoft.com/office/drawing/2014/main" id="{1086D096-AB2E-4290-B7C6-87D7D47BC312}"/>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noFill/>
              <a:ln w="9525">
                <a:solidFill>
                  <a:schemeClr val="bg1"/>
                </a:solidFill>
                <a:round/>
                <a:headEnd/>
                <a:tailEnd/>
              </a:ln>
            </p:spPr>
            <p:txBody>
              <a:bodyPr vert="horz" wrap="square" lIns="91440" tIns="45720" rIns="91440" bIns="45720" numCol="1" anchor="t" anchorCtr="0" compatLnSpc="1">
                <a:prstTxWarp prst="textNoShape">
                  <a:avLst/>
                </a:prstTxWarp>
                <a:spAutoFit/>
              </a:bodyPr>
              <a:lstStyle/>
              <a:p>
                <a:endParaRPr lang="zh-CN" altLang="en-US" dirty="0"/>
              </a:p>
            </p:txBody>
          </p:sp>
          <p:sp>
            <p:nvSpPr>
              <p:cNvPr id="7" name="任意多边形: 形状 6">
                <a:extLst>
                  <a:ext uri="{FF2B5EF4-FFF2-40B4-BE49-F238E27FC236}">
                    <a16:creationId xmlns:a16="http://schemas.microsoft.com/office/drawing/2014/main" id="{71219759-01EE-4542-8E28-F1E1C4E5570C}"/>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sp>
        <p:nvSpPr>
          <p:cNvPr id="113" name="文本框 112">
            <a:extLst>
              <a:ext uri="{FF2B5EF4-FFF2-40B4-BE49-F238E27FC236}">
                <a16:creationId xmlns:a16="http://schemas.microsoft.com/office/drawing/2014/main" id="{0273D441-5060-41FF-9026-E9C81462003C}"/>
              </a:ext>
            </a:extLst>
          </p:cNvPr>
          <p:cNvSpPr txBox="1"/>
          <p:nvPr/>
        </p:nvSpPr>
        <p:spPr>
          <a:xfrm>
            <a:off x="6299250" y="4420565"/>
            <a:ext cx="2327200" cy="825932"/>
          </a:xfrm>
          <a:prstGeom prst="rect">
            <a:avLst/>
          </a:prstGeom>
          <a:noFill/>
        </p:spPr>
        <p:txBody>
          <a:bodyPr wrap="square" lIns="0" tIns="0" rIns="0" bIns="0" rtlCol="0">
            <a:spAutoFit/>
          </a:bodyPr>
          <a:lstStyle/>
          <a:p>
            <a:pPr algn="ctr">
              <a:lnSpc>
                <a:spcPct val="125000"/>
              </a:lnSpc>
            </a:pPr>
            <a:r>
              <a:rPr lang="zh-CN" altLang="en-US" sz="1500" dirty="0">
                <a:solidFill>
                  <a:schemeClr val="bg1"/>
                </a:solidFill>
                <a:latin typeface="+mn-ea"/>
              </a:rPr>
              <a:t>请在此输入具体的内容，内容应当精炼简洁，便于读者快速把握信息。</a:t>
            </a:r>
          </a:p>
        </p:txBody>
      </p:sp>
      <p:sp>
        <p:nvSpPr>
          <p:cNvPr id="10" name="矩形 9">
            <a:extLst>
              <a:ext uri="{FF2B5EF4-FFF2-40B4-BE49-F238E27FC236}">
                <a16:creationId xmlns:a16="http://schemas.microsoft.com/office/drawing/2014/main" id="{8F0A5064-1222-6642-6EDF-A967D8CC1E0F}"/>
              </a:ext>
            </a:extLst>
          </p:cNvPr>
          <p:cNvSpPr/>
          <p:nvPr/>
        </p:nvSpPr>
        <p:spPr>
          <a:xfrm>
            <a:off x="444674" y="162838"/>
            <a:ext cx="2367419" cy="3507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C9FBD5EA-7C7E-6484-B066-D027FE40C406}"/>
              </a:ext>
            </a:extLst>
          </p:cNvPr>
          <p:cNvSpPr txBox="1"/>
          <p:nvPr/>
        </p:nvSpPr>
        <p:spPr>
          <a:xfrm>
            <a:off x="294362" y="2148214"/>
            <a:ext cx="4027117" cy="2862322"/>
          </a:xfrm>
          <a:prstGeom prst="rect">
            <a:avLst/>
          </a:prstGeom>
          <a:noFill/>
        </p:spPr>
        <p:txBody>
          <a:bodyPr wrap="square" rtlCol="0">
            <a:spAutoFit/>
          </a:bodyPr>
          <a:lstStyle/>
          <a:p>
            <a:r>
              <a:rPr lang="en-US" altLang="zh-CN" sz="18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因分辨率和物理过程等多方面的不足，现有动力模式预报产品存在各种明显偏差。项目将研究动力模式预测产品偏差订正网络，利用深度神经网络强大的学习能力，学习动力模式预测结果与观测之间的偏差。首先诊断分析模式产生偏差的可能原因，对模式的偏差进行估计，并针对偏差特征设计不同的数据增强策略；构建由全局和局部残差构成的深度残差网络。</a:t>
            </a:r>
            <a:r>
              <a:rPr lang="en-US" altLang="zh-CN" sz="18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en-US" dirty="0">
              <a:solidFill>
                <a:schemeClr val="bg1"/>
              </a:solidFill>
            </a:endParaRPr>
          </a:p>
        </p:txBody>
      </p:sp>
      <p:pic>
        <p:nvPicPr>
          <p:cNvPr id="12" name="图片 11">
            <a:extLst>
              <a:ext uri="{FF2B5EF4-FFF2-40B4-BE49-F238E27FC236}">
                <a16:creationId xmlns:a16="http://schemas.microsoft.com/office/drawing/2014/main" id="{C84465AA-3F9E-5620-58B7-42DCCFFABD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5770" y="3995899"/>
            <a:ext cx="4819393" cy="2053177"/>
          </a:xfrm>
          <a:prstGeom prst="rect">
            <a:avLst/>
          </a:prstGeom>
        </p:spPr>
      </p:pic>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345AC613-56DD-AAE2-EC2C-8B2A3487DF07}"/>
                  </a:ext>
                </a:extLst>
              </p:cNvPr>
              <p:cNvSpPr txBox="1"/>
              <p:nvPr/>
            </p:nvSpPr>
            <p:spPr>
              <a:xfrm>
                <a:off x="5185775" y="407096"/>
                <a:ext cx="5868444" cy="3588803"/>
              </a:xfrm>
              <a:prstGeom prst="rect">
                <a:avLst/>
              </a:prstGeom>
              <a:noFill/>
            </p:spPr>
            <p:txBody>
              <a:bodyPr wrap="square" rtlCol="0">
                <a:spAutoFit/>
              </a:bodyPr>
              <a:lstStyle/>
              <a:p>
                <a:pPr lvl="0" algn="just"/>
                <a:r>
                  <a:rPr lang="zh-CN" altLang="zh-CN" sz="1600" b="1" kern="0" dirty="0">
                    <a:effectLst/>
                    <a:latin typeface="Times New Roman" panose="02020603050405020304" pitchFamily="18" charset="0"/>
                    <a:ea typeface="宋体" panose="02010600030101010101" pitchFamily="2" charset="-122"/>
                    <a:cs typeface="Times New Roman" panose="02020603050405020304" pitchFamily="18" charset="0"/>
                  </a:rPr>
                  <a:t>基于残差链接的偏差订正模块</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50000"/>
                  </a:lnSpc>
                </a:pPr>
                <a:r>
                  <a:rPr lang="zh-CN" altLang="zh-CN" sz="1600" dirty="0">
                    <a:effectLst/>
                    <a:latin typeface="微软雅黑" panose="020B0503020204020204" pitchFamily="34" charset="-122"/>
                    <a:ea typeface="宋体" panose="02010600030101010101" pitchFamily="2" charset="-122"/>
                    <a:cs typeface="Times New Roman" panose="02020603050405020304" pitchFamily="18" charset="0"/>
                  </a:rPr>
                  <a:t>采用深度残差网络等神经网络构建后处理模型，从</a:t>
                </a:r>
                <a:r>
                  <a:rPr lang="zh-CN" altLang="zh-CN" sz="1600" b="1" dirty="0">
                    <a:effectLst/>
                    <a:latin typeface="微软雅黑" panose="020B0503020204020204" pitchFamily="34" charset="-122"/>
                    <a:ea typeface="宋体" panose="02010600030101010101" pitchFamily="2" charset="-122"/>
                    <a:cs typeface="Times New Roman" panose="02020603050405020304" pitchFamily="18" charset="0"/>
                  </a:rPr>
                  <a:t>动力模式预报结果</a:t>
                </a:r>
                <a:r>
                  <a:rPr lang="zh-CN" altLang="zh-CN" sz="1600" dirty="0">
                    <a:effectLst/>
                    <a:latin typeface="微软雅黑" panose="020B0503020204020204" pitchFamily="34" charset="-122"/>
                    <a:ea typeface="宋体" panose="02010600030101010101" pitchFamily="2" charset="-122"/>
                    <a:cs typeface="Times New Roman" panose="02020603050405020304" pitchFamily="18" charset="0"/>
                  </a:rPr>
                  <a:t>与</a:t>
                </a:r>
                <a:r>
                  <a:rPr lang="zh-CN" altLang="zh-CN" sz="1600" b="1" dirty="0">
                    <a:effectLst/>
                    <a:latin typeface="微软雅黑" panose="020B0503020204020204" pitchFamily="34" charset="-122"/>
                    <a:ea typeface="宋体" panose="02010600030101010101" pitchFamily="2" charset="-122"/>
                    <a:cs typeface="Times New Roman" panose="02020603050405020304" pitchFamily="18" charset="0"/>
                  </a:rPr>
                  <a:t>观测之间的差异</a:t>
                </a:r>
                <a:r>
                  <a:rPr lang="zh-CN" altLang="zh-CN" sz="1600" dirty="0">
                    <a:effectLst/>
                    <a:latin typeface="微软雅黑" panose="020B0503020204020204" pitchFamily="34" charset="-122"/>
                    <a:ea typeface="宋体" panose="02010600030101010101" pitchFamily="2" charset="-122"/>
                    <a:cs typeface="Times New Roman" panose="02020603050405020304" pitchFamily="18" charset="0"/>
                  </a:rPr>
                  <a:t>中寻找偏差产生的规律，建立偏差预测模型，进而修正和减少动力模式的预测偏差，如公式（</a:t>
                </a:r>
                <a:r>
                  <a:rPr lang="en-US" altLang="zh-CN" sz="1600" dirty="0">
                    <a:effectLst/>
                    <a:latin typeface="微软雅黑" panose="020B0503020204020204" pitchFamily="34" charset="-122"/>
                    <a:ea typeface="宋体" panose="02010600030101010101" pitchFamily="2" charset="-122"/>
                    <a:cs typeface="Times New Roman" panose="02020603050405020304" pitchFamily="18" charset="0"/>
                  </a:rPr>
                  <a:t>1</a:t>
                </a:r>
                <a:r>
                  <a:rPr lang="zh-CN" altLang="zh-CN" sz="1600" dirty="0">
                    <a:effectLst/>
                    <a:latin typeface="微软雅黑" panose="020B0503020204020204" pitchFamily="34" charset="-122"/>
                    <a:ea typeface="宋体" panose="02010600030101010101" pitchFamily="2" charset="-122"/>
                    <a:cs typeface="Times New Roman" panose="02020603050405020304" pitchFamily="18" charset="0"/>
                  </a:rPr>
                  <a:t>）所示，</a:t>
                </a:r>
                <a:endParaRPr lang="zh-CN" altLang="zh-CN" sz="1600" dirty="0">
                  <a:effectLst/>
                  <a:latin typeface="微软雅黑" panose="020B0503020204020204" pitchFamily="34" charset="-122"/>
                  <a:ea typeface="微软雅黑" panose="020B0503020204020204" pitchFamily="34" charset="-122"/>
                  <a:cs typeface="微软雅黑" panose="020B0503020204020204" pitchFamily="34" charset="-122"/>
                </a:endParaRPr>
              </a:p>
              <a:p>
                <a:pPr marL="25400" algn="r" eaLnBrk="0" hangingPunct="0">
                  <a:lnSpc>
                    <a:spcPct val="150000"/>
                  </a:lnSpc>
                </a:pPr>
                <a:r>
                  <a:rPr lang="en-US" altLang="zh-CN" sz="1600" kern="100" dirty="0">
                    <a:effectLst/>
                    <a:ea typeface="Cambria Math" panose="02040503050406030204" pitchFamily="18" charset="0"/>
                    <a:cs typeface="Times New Roman" panose="02020603050405020304" pitchFamily="18" charset="0"/>
                  </a:rPr>
                  <a:t>                       </a:t>
                </a:r>
                <a14:m>
                  <m:oMath xmlns:m="http://schemas.openxmlformats.org/officeDocument/2006/math">
                    <m:acc>
                      <m:accPr>
                        <m:chr m:val="̅"/>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𝑥</m:t>
                        </m:r>
                      </m:e>
                    </m:acc>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MS Gothic" panose="020B0609070205080204" pitchFamily="49" charset="-128"/>
                        <a:cs typeface="Times New Roman" panose="02020603050405020304" pitchFamily="18" charset="0"/>
                      </a:rPr>
                      <m:t>h</m:t>
                    </m:r>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𝑊</m:t>
                        </m:r>
                      </m:e>
                      <m:sub>
                        <m:r>
                          <a:rPr lang="en-US" altLang="zh-CN" sz="1600" i="1" kern="100">
                            <a:effectLst/>
                            <a:latin typeface="Cambria Math" panose="02040503050406030204" pitchFamily="18" charset="0"/>
                            <a:ea typeface="MS Gothic" panose="020B0609070205080204" pitchFamily="49" charset="-128"/>
                            <a:cs typeface="Times New Roman" panose="02020603050405020304" pitchFamily="18" charset="0"/>
                          </a:rPr>
                          <m:t>h</m:t>
                        </m:r>
                      </m:sub>
                    </m:sSub>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𝑓</m:t>
                    </m:r>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𝑊</m:t>
                        </m:r>
                      </m:e>
                      <m:sub>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𝑓</m:t>
                        </m:r>
                      </m:sub>
                    </m:sSub>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sz="16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zh-CN" altLang="zh-CN" sz="1600"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altLang="zh-CN" sz="1600" kern="100" dirty="0">
                    <a:effectLst/>
                    <a:latin typeface="Times New Roman" panose="02020603050405020304" pitchFamily="18" charset="0"/>
                    <a:ea typeface="等线" panose="02010600030101010101" pitchFamily="2" charset="-122"/>
                    <a:cs typeface="Times New Roman" panose="02020603050405020304" pitchFamily="18" charset="0"/>
                  </a:rPr>
                  <a:t>1</a:t>
                </a:r>
                <a:r>
                  <a:rPr lang="zh-CN" altLang="zh-CN" sz="1600" kern="100" dirty="0">
                    <a:effectLst/>
                    <a:latin typeface="Times New Roman" panose="02020603050405020304" pitchFamily="18" charset="0"/>
                    <a:ea typeface="等线" panose="02010600030101010101" pitchFamily="2" charset="-122"/>
                    <a:cs typeface="Times New Roman" panose="02020603050405020304" pitchFamily="18" charset="0"/>
                  </a:rPr>
                  <a:t>）</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600" dirty="0">
                    <a:effectLst/>
                    <a:latin typeface="Times New Roman" panose="02020603050405020304" pitchFamily="18" charset="0"/>
                    <a:ea typeface="等线" panose="02010600030101010101" pitchFamily="2" charset="-122"/>
                    <a:cs typeface="Times New Roman" panose="02020603050405020304" pitchFamily="18" charset="0"/>
                  </a:rPr>
                  <a:t>其中</a:t>
                </a:r>
                <a14:m>
                  <m:oMath xmlns:m="http://schemas.openxmlformats.org/officeDocument/2006/math">
                    <m:r>
                      <a:rPr lang="en-US" altLang="zh-CN" sz="1600" i="1">
                        <a:effectLst/>
                        <a:latin typeface="Cambria Math" panose="02040503050406030204" pitchFamily="18" charset="0"/>
                        <a:ea typeface="等线" panose="02010600030101010101" pitchFamily="2" charset="-122"/>
                        <a:cs typeface="Times New Roman" panose="02020603050405020304" pitchFamily="18" charset="0"/>
                      </a:rPr>
                      <m:t>h</m:t>
                    </m:r>
                    <m:d>
                      <m:dPr>
                        <m:ctrlPr>
                          <a:rPr lang="zh-CN" altLang="zh-CN" sz="16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a:effectLst/>
                            <a:latin typeface="Cambria Math" panose="02040503050406030204" pitchFamily="18" charset="0"/>
                            <a:ea typeface="等线" panose="02010600030101010101" pitchFamily="2" charset="-122"/>
                            <a:cs typeface="Times New Roman" panose="02020603050405020304" pitchFamily="18" charset="0"/>
                          </a:rPr>
                          <m:t>∙</m:t>
                        </m:r>
                      </m:e>
                    </m:d>
                  </m:oMath>
                </a14:m>
                <a:r>
                  <a:rPr lang="zh-CN" altLang="zh-CN" sz="1600" dirty="0">
                    <a:effectLst/>
                    <a:latin typeface="Times New Roman" panose="02020603050405020304" pitchFamily="18" charset="0"/>
                    <a:ea typeface="等线" panose="02010600030101010101" pitchFamily="2" charset="-122"/>
                    <a:cs typeface="Times New Roman" panose="02020603050405020304" pitchFamily="18" charset="0"/>
                  </a:rPr>
                  <a:t>用来提取动力模式输出中蕴含的特征，</a:t>
                </a:r>
                <a14:m>
                  <m:oMath xmlns:m="http://schemas.openxmlformats.org/officeDocument/2006/math">
                    <m:r>
                      <a:rPr lang="en-US" altLang="zh-CN" sz="1600" i="1">
                        <a:effectLst/>
                        <a:latin typeface="Cambria Math" panose="02040503050406030204" pitchFamily="18" charset="0"/>
                        <a:ea typeface="等线" panose="02010600030101010101" pitchFamily="2" charset="-122"/>
                        <a:cs typeface="Times New Roman" panose="02020603050405020304" pitchFamily="18" charset="0"/>
                      </a:rPr>
                      <m:t>𝑓</m:t>
                    </m:r>
                    <m:d>
                      <m:dPr>
                        <m:ctrlPr>
                          <a:rPr lang="zh-CN" altLang="zh-CN" sz="16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a:effectLst/>
                            <a:latin typeface="Cambria Math" panose="02040503050406030204" pitchFamily="18" charset="0"/>
                            <a:ea typeface="等线" panose="02010600030101010101" pitchFamily="2" charset="-122"/>
                            <a:cs typeface="Times New Roman" panose="02020603050405020304" pitchFamily="18" charset="0"/>
                          </a:rPr>
                          <m:t>∙</m:t>
                        </m:r>
                      </m:e>
                    </m:d>
                  </m:oMath>
                </a14:m>
                <a:r>
                  <a:rPr lang="zh-CN" altLang="zh-CN" sz="1600" dirty="0">
                    <a:effectLst/>
                    <a:latin typeface="Times New Roman" panose="02020603050405020304" pitchFamily="18" charset="0"/>
                    <a:ea typeface="等线" panose="02010600030101010101" pitchFamily="2" charset="-122"/>
                    <a:cs typeface="Times New Roman" panose="02020603050405020304" pitchFamily="18" charset="0"/>
                  </a:rPr>
                  <a:t>用来拟合预测结果与真实观测之间的偏差，</a:t>
                </a:r>
                <a14:m>
                  <m:oMath xmlns:m="http://schemas.openxmlformats.org/officeDocument/2006/math">
                    <m:sSub>
                      <m:sSubPr>
                        <m:ctrlPr>
                          <a:rPr lang="zh-CN" altLang="zh-CN"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effectLst/>
                            <a:latin typeface="Cambria Math" panose="02040503050406030204" pitchFamily="18" charset="0"/>
                            <a:ea typeface="等线" panose="02010600030101010101" pitchFamily="2" charset="-122"/>
                            <a:cs typeface="Times New Roman" panose="02020603050405020304" pitchFamily="18" charset="0"/>
                          </a:rPr>
                          <m:t>𝑊</m:t>
                        </m:r>
                      </m:e>
                      <m:sub>
                        <m:r>
                          <a:rPr lang="en-US" altLang="zh-CN" sz="1600" i="1">
                            <a:effectLst/>
                            <a:latin typeface="Cambria Math" panose="02040503050406030204" pitchFamily="18" charset="0"/>
                            <a:ea typeface="MS Gothic" panose="020B0609070205080204" pitchFamily="49" charset="-128"/>
                            <a:cs typeface="Times New Roman" panose="02020603050405020304" pitchFamily="18" charset="0"/>
                          </a:rPr>
                          <m:t>h</m:t>
                        </m:r>
                      </m:sub>
                    </m:sSub>
                  </m:oMath>
                </a14:m>
                <a:r>
                  <a:rPr lang="zh-CN" altLang="zh-CN" sz="1600" dirty="0">
                    <a:effectLst/>
                    <a:latin typeface="Times New Roman" panose="02020603050405020304" pitchFamily="18" charset="0"/>
                    <a:ea typeface="等线" panose="02010600030101010101" pitchFamily="2" charset="-122"/>
                    <a:cs typeface="Times New Roman" panose="02020603050405020304" pitchFamily="18" charset="0"/>
                  </a:rPr>
                  <a:t>和</a:t>
                </a:r>
                <a14:m>
                  <m:oMath xmlns:m="http://schemas.openxmlformats.org/officeDocument/2006/math">
                    <m:sSub>
                      <m:sSubPr>
                        <m:ctrlPr>
                          <a:rPr lang="zh-CN" altLang="zh-CN"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effectLst/>
                            <a:latin typeface="Cambria Math" panose="02040503050406030204" pitchFamily="18" charset="0"/>
                            <a:ea typeface="等线" panose="02010600030101010101" pitchFamily="2" charset="-122"/>
                            <a:cs typeface="Times New Roman" panose="02020603050405020304" pitchFamily="18" charset="0"/>
                          </a:rPr>
                          <m:t>𝑊</m:t>
                        </m:r>
                      </m:e>
                      <m:sub>
                        <m:r>
                          <a:rPr lang="en-US" altLang="zh-CN" sz="1600" i="1">
                            <a:effectLst/>
                            <a:latin typeface="Cambria Math" panose="02040503050406030204" pitchFamily="18" charset="0"/>
                            <a:ea typeface="等线" panose="02010600030101010101" pitchFamily="2" charset="-122"/>
                            <a:cs typeface="Times New Roman" panose="02020603050405020304" pitchFamily="18" charset="0"/>
                          </a:rPr>
                          <m:t>𝑓</m:t>
                        </m:r>
                      </m:sub>
                    </m:sSub>
                  </m:oMath>
                </a14:m>
                <a:r>
                  <a:rPr lang="zh-CN" altLang="zh-CN" sz="1600" dirty="0">
                    <a:effectLst/>
                    <a:latin typeface="Times New Roman" panose="02020603050405020304" pitchFamily="18" charset="0"/>
                    <a:ea typeface="等线" panose="02010600030101010101" pitchFamily="2" charset="-122"/>
                    <a:cs typeface="Times New Roman" panose="02020603050405020304" pitchFamily="18" charset="0"/>
                  </a:rPr>
                  <a:t>均为可训练的参数。</a:t>
                </a:r>
                <a14:m>
                  <m:oMath xmlns:m="http://schemas.openxmlformats.org/officeDocument/2006/math">
                    <m:r>
                      <a:rPr lang="en-US" altLang="zh-CN" sz="1600" i="1">
                        <a:effectLst/>
                        <a:latin typeface="Cambria Math" panose="02040503050406030204" pitchFamily="18" charset="0"/>
                        <a:ea typeface="等线" panose="02010600030101010101" pitchFamily="2" charset="-122"/>
                        <a:cs typeface="Times New Roman" panose="02020603050405020304" pitchFamily="18" charset="0"/>
                      </a:rPr>
                      <m:t>h</m:t>
                    </m:r>
                    <m:d>
                      <m:dPr>
                        <m:ctrlPr>
                          <a:rPr lang="zh-CN" altLang="zh-CN" sz="16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a:effectLst/>
                            <a:latin typeface="Cambria Math" panose="02040503050406030204" pitchFamily="18" charset="0"/>
                            <a:ea typeface="等线" panose="02010600030101010101" pitchFamily="2" charset="-122"/>
                            <a:cs typeface="Times New Roman" panose="02020603050405020304" pitchFamily="18" charset="0"/>
                          </a:rPr>
                          <m:t>∙</m:t>
                        </m:r>
                      </m:e>
                    </m:d>
                  </m:oMath>
                </a14:m>
                <a:r>
                  <a:rPr lang="zh-CN" altLang="zh-CN" sz="1600" dirty="0">
                    <a:effectLst/>
                    <a:latin typeface="Times New Roman" panose="02020603050405020304" pitchFamily="18" charset="0"/>
                    <a:ea typeface="等线" panose="02010600030101010101" pitchFamily="2" charset="-122"/>
                    <a:cs typeface="Times New Roman" panose="02020603050405020304" pitchFamily="18" charset="0"/>
                  </a:rPr>
                  <a:t>和</a:t>
                </a:r>
                <a14:m>
                  <m:oMath xmlns:m="http://schemas.openxmlformats.org/officeDocument/2006/math">
                    <m:r>
                      <a:rPr lang="en-US" altLang="zh-CN" sz="1600" i="1">
                        <a:effectLst/>
                        <a:latin typeface="Cambria Math" panose="02040503050406030204" pitchFamily="18" charset="0"/>
                        <a:ea typeface="等线" panose="02010600030101010101" pitchFamily="2" charset="-122"/>
                        <a:cs typeface="Times New Roman" panose="02020603050405020304" pitchFamily="18" charset="0"/>
                      </a:rPr>
                      <m:t>𝑓</m:t>
                    </m:r>
                    <m:d>
                      <m:dPr>
                        <m:ctrlPr>
                          <a:rPr lang="zh-CN" altLang="zh-CN" sz="16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a:effectLst/>
                            <a:latin typeface="Cambria Math" panose="02040503050406030204" pitchFamily="18" charset="0"/>
                            <a:ea typeface="等线" panose="02010600030101010101" pitchFamily="2" charset="-122"/>
                            <a:cs typeface="Times New Roman" panose="02020603050405020304" pitchFamily="18" charset="0"/>
                          </a:rPr>
                          <m:t>∙</m:t>
                        </m:r>
                      </m:e>
                    </m:d>
                  </m:oMath>
                </a14:m>
                <a:r>
                  <a:rPr lang="zh-CN" altLang="zh-CN" sz="1600" dirty="0">
                    <a:effectLst/>
                    <a:latin typeface="Times New Roman" panose="02020603050405020304" pitchFamily="18" charset="0"/>
                    <a:ea typeface="等线" panose="02010600030101010101" pitchFamily="2" charset="-122"/>
                    <a:cs typeface="Times New Roman" panose="02020603050405020304" pitchFamily="18" charset="0"/>
                  </a:rPr>
                  <a:t>可以用复杂深度神经网络构建，订正后的预测结果用两个分支输出叠加表示。该模型如图</a:t>
                </a:r>
                <a:r>
                  <a:rPr lang="en-US" altLang="zh-CN" sz="1600" dirty="0">
                    <a:effectLst/>
                    <a:latin typeface="Times New Roman" panose="02020603050405020304" pitchFamily="18" charset="0"/>
                    <a:ea typeface="等线" panose="02010600030101010101" pitchFamily="2" charset="-122"/>
                  </a:rPr>
                  <a:t>2</a:t>
                </a:r>
                <a:r>
                  <a:rPr lang="zh-CN" altLang="zh-CN" sz="1600" dirty="0">
                    <a:effectLst/>
                    <a:latin typeface="Times New Roman" panose="02020603050405020304" pitchFamily="18" charset="0"/>
                    <a:ea typeface="等线" panose="02010600030101010101" pitchFamily="2" charset="-122"/>
                    <a:cs typeface="Times New Roman" panose="02020603050405020304" pitchFamily="18" charset="0"/>
                  </a:rPr>
                  <a:t>所示。</a:t>
                </a:r>
                <a:endParaRPr lang="zh-CN" altLang="en-US" sz="1600" dirty="0"/>
              </a:p>
            </p:txBody>
          </p:sp>
        </mc:Choice>
        <mc:Fallback>
          <p:sp>
            <p:nvSpPr>
              <p:cNvPr id="13" name="文本框 12">
                <a:extLst>
                  <a:ext uri="{FF2B5EF4-FFF2-40B4-BE49-F238E27FC236}">
                    <a16:creationId xmlns:a16="http://schemas.microsoft.com/office/drawing/2014/main" id="{345AC613-56DD-AAE2-EC2C-8B2A3487DF07}"/>
                  </a:ext>
                </a:extLst>
              </p:cNvPr>
              <p:cNvSpPr txBox="1">
                <a:spLocks noRot="1" noChangeAspect="1" noMove="1" noResize="1" noEditPoints="1" noAdjustHandles="1" noChangeArrowheads="1" noChangeShapeType="1" noTextEdit="1"/>
              </p:cNvSpPr>
              <p:nvPr/>
            </p:nvSpPr>
            <p:spPr>
              <a:xfrm>
                <a:off x="5185775" y="407096"/>
                <a:ext cx="5868444" cy="3588803"/>
              </a:xfrm>
              <a:prstGeom prst="rect">
                <a:avLst/>
              </a:prstGeom>
              <a:blipFill>
                <a:blip r:embed="rId3"/>
                <a:stretch>
                  <a:fillRect l="-624" t="-850" r="-624" b="-1361"/>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47DB4025-0196-22F2-6F26-447AFB63573D}"/>
              </a:ext>
            </a:extLst>
          </p:cNvPr>
          <p:cNvSpPr txBox="1"/>
          <p:nvPr/>
        </p:nvSpPr>
        <p:spPr>
          <a:xfrm>
            <a:off x="7352777" y="6194121"/>
            <a:ext cx="2304789" cy="584775"/>
          </a:xfrm>
          <a:prstGeom prst="rect">
            <a:avLst/>
          </a:prstGeom>
          <a:noFill/>
        </p:spPr>
        <p:txBody>
          <a:bodyPr wrap="square" rtlCol="0">
            <a:spAutoFit/>
          </a:bodyPr>
          <a:lstStyle/>
          <a:p>
            <a:r>
              <a:rPr lang="zh-CN" altLang="zh-CN" sz="1400" kern="100" dirty="0">
                <a:effectLst/>
                <a:latin typeface="Times New Roman" panose="02020603050405020304" pitchFamily="18" charset="0"/>
                <a:ea typeface="等线" panose="02010600030101010101" pitchFamily="2" charset="-122"/>
                <a:cs typeface="Times New Roman" panose="02020603050405020304" pitchFamily="18" charset="0"/>
              </a:rPr>
              <a:t>图</a:t>
            </a:r>
            <a:r>
              <a:rPr lang="en-US" altLang="zh-CN" sz="1400" kern="100" dirty="0">
                <a:effectLst/>
                <a:latin typeface="Times New Roman" panose="02020603050405020304" pitchFamily="18" charset="0"/>
                <a:ea typeface="等线" panose="02010600030101010101" pitchFamily="2" charset="-122"/>
                <a:cs typeface="Times New Roman" panose="02020603050405020304" pitchFamily="18" charset="0"/>
              </a:rPr>
              <a:t>2 </a:t>
            </a:r>
            <a:r>
              <a:rPr lang="zh-CN" altLang="zh-CN" sz="1400" kern="100" dirty="0">
                <a:effectLst/>
                <a:latin typeface="Times New Roman" panose="02020603050405020304" pitchFamily="18" charset="0"/>
                <a:ea typeface="等线" panose="02010600030101010101" pitchFamily="2" charset="-122"/>
                <a:cs typeface="Times New Roman" panose="02020603050405020304" pitchFamily="18" charset="0"/>
              </a:rPr>
              <a:t>偏差订正模型示意图</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0785190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55f52171-deb4-4d87-9864-47bd9ea656bf&quot;,&quot;Name&quot;:&quot;2&quot;,&quot;Kind&quot;:&quot;Custom&quot;,&quot;OldGuidesSetting&quot;:{&quot;HeaderHeight&quot;:0.0,&quot;FooterHeight&quot;:0.0,&quot;SideMargin&quot;:6.0,&quot;TopMargin&quot;:4.0,&quot;BottomMargin&quot;:8.0,&quot;IntervalMargin&quot;:0.0}}"/>
</p:tagLst>
</file>

<file path=ppt/theme/theme1.xml><?xml version="1.0" encoding="utf-8"?>
<a:theme xmlns:a="http://schemas.openxmlformats.org/drawingml/2006/main" name="主题1">
  <a:themeElements>
    <a:clrScheme name="蓝紫渐变">
      <a:dk1>
        <a:srgbClr val="000000"/>
      </a:dk1>
      <a:lt1>
        <a:srgbClr val="FFFFFF"/>
      </a:lt1>
      <a:dk2>
        <a:srgbClr val="44546A"/>
      </a:dk2>
      <a:lt2>
        <a:srgbClr val="E7E6E6"/>
      </a:lt2>
      <a:accent1>
        <a:srgbClr val="2A50A1"/>
      </a:accent1>
      <a:accent2>
        <a:srgbClr val="8891C8"/>
      </a:accent2>
      <a:accent3>
        <a:srgbClr val="B8D6EE"/>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1" id="{2B54C7FC-80FA-4268-B1AB-7A4718C2F40B}" vid="{49D17BBD-BC41-4722-83BC-2CAB04E0C72F}"/>
    </a:ext>
  </a:extLst>
</a:theme>
</file>

<file path=docProps/app.xml><?xml version="1.0" encoding="utf-8"?>
<Properties xmlns="http://schemas.openxmlformats.org/officeDocument/2006/extended-properties" xmlns:vt="http://schemas.openxmlformats.org/officeDocument/2006/docPropsVTypes">
  <Template>Default Theme</Template>
  <TotalTime>5836</TotalTime>
  <Words>1158</Words>
  <Application>Microsoft Office PowerPoint</Application>
  <PresentationFormat>宽屏</PresentationFormat>
  <Paragraphs>60</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Microsoft YaHei Light</vt:lpstr>
      <vt:lpstr>等线</vt:lpstr>
      <vt:lpstr>Microsoft YaHei</vt:lpstr>
      <vt:lpstr>Microsoft YaHei</vt:lpstr>
      <vt:lpstr>Arial</vt:lpstr>
      <vt:lpstr>Calibri</vt:lpstr>
      <vt:lpstr>Cambria Math</vt:lpstr>
      <vt:lpstr>Times New Roman</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滚筒洗衣机, WeChat:cooljyh</dc:creator>
  <cp:lastModifiedBy>从江 王</cp:lastModifiedBy>
  <cp:revision>115</cp:revision>
  <dcterms:created xsi:type="dcterms:W3CDTF">2022-03-15T01:56:04Z</dcterms:created>
  <dcterms:modified xsi:type="dcterms:W3CDTF">2024-03-16T23:09:43Z</dcterms:modified>
</cp:coreProperties>
</file>