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3D349-8849-3666-2278-01A5A5FB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A9D3CF-0147-2FB7-1C78-EC97A81C9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8226B-A10E-36E3-2C81-95AB531B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B85F5-AF1A-C088-A6D9-EBEDBD19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912E8-04DF-3732-83C7-F7D1D98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5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71C14-402B-228B-C9BC-428943D5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0DA9D-F273-0F84-F235-527C40EB2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E814A-882B-6E4C-FD2D-E719CACF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E30F0-E045-E390-995C-E34B7586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408C5-51CA-5A81-AD75-C2CAED73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3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617DDC-8BDC-B078-53D3-AF868701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20347-6C26-11E0-99A6-DD9693493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52A43-9EEC-2C83-9AA5-49274B11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F6109-F4A5-604C-2ED6-FEE97039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F0049-2A4E-A3DA-69A8-462F6377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8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C0F8-BEC2-2396-7768-321329F0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A9DAB-7C6A-56D7-A7A5-B8A1C47B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1A0A4-144B-E5A4-A860-AFDD00DE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38B80-79BE-4DDA-0716-049E4968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A09CB-FE6A-D22F-9571-6097F811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8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7AACB-5FC5-8A61-B3B0-BB0FC561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F0F1F-A8B3-E00F-5C53-3AC82947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9BCA0-C7E8-24BF-A174-DE4DD3C7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0F318-9C0E-3BF3-2F4F-8CB1BE9E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10057-7435-0498-E9EC-F5F44558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9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23C20-913E-4DD6-7179-5B26307D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5CC51-26EA-419E-9E7B-F1BB3E543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13238-E425-2440-E272-B9128B812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E26FB-A07B-93AF-6EDA-E9CB4357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78414-9107-6937-9AE2-5E5541F7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92189-83B2-1A28-434E-93036E2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3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08AC6-B5D0-5E51-BCE3-F54E5336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68B3F-C58A-68C4-A3E1-892B3FCB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19CCB-A164-10C1-E4AD-EA63FA3C0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3DF693-11F5-9DF3-9BC8-026420DF8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FED41F-1452-DE4A-F9BA-F3664DA5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553F43-BB8B-4853-D0B0-4AA06EB0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DEED6A-21A6-3F57-CA37-426DB2C7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17B2F-7FB5-A0AF-F184-5DF8B3A5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24311-9B3B-0451-538C-D6D9E88C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9AB874-1965-6712-5D85-18DFB90B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924BF-8F29-1F0D-4073-177FFDCF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AF4DB3-E8FA-6F22-9823-F8F29306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7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A4FD-A1DC-EE6F-E292-0E18FE6A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C2CF2E-06AD-DA93-0E2D-4D710D99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98664-AD57-315C-F00B-37FC354F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9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AEA6B-C32E-3A99-DC68-57D0473A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A4E42-A24F-70B3-965E-033160646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CF465-C0B8-6958-1C25-C8A2ED84A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B8597-9542-4E3D-2610-E581814A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8F644-26FB-27B0-4CC6-E2AD5DB0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64E020-B03B-B2D6-5DEB-75CD9186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5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A3D51-4883-C49A-6142-4A88E045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D0455-DF9A-510C-C55E-FE37A388D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87537-466A-F2B0-9DF3-95B8AE4FD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B64E0-173D-74BD-97D2-B4E0EC7C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6B728-3465-75ED-0974-6F085156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255D6-3E66-4584-EB1F-2E8148D8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9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4EF7FD-256C-1020-238F-C89E24EA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2533B-4CB8-1BAC-1F73-2B7BF569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CFECD-4C56-A059-4275-024154F9D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54B0-79E4-4552-A88E-B851B0CECFD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C1FE8-697E-8DEC-9F77-A2A648E4D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D3110-8894-0B1B-1819-BEBE369D4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6068-9C4B-4F2D-AB89-445DAB77F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35CEE1-7983-971A-622E-A33EFF70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94" y="310196"/>
            <a:ext cx="10695306" cy="6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2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38F8FF69-80B2-AB1F-29E8-0A05FB954F36}"/>
              </a:ext>
            </a:extLst>
          </p:cNvPr>
          <p:cNvGrpSpPr/>
          <p:nvPr/>
        </p:nvGrpSpPr>
        <p:grpSpPr>
          <a:xfrm>
            <a:off x="971092" y="205160"/>
            <a:ext cx="10950257" cy="6364320"/>
            <a:chOff x="971092" y="205160"/>
            <a:chExt cx="10950257" cy="6364320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2FD1CBF4-7C93-C09C-DF82-0FD18489B6CD}"/>
                </a:ext>
              </a:extLst>
            </p:cNvPr>
            <p:cNvGrpSpPr/>
            <p:nvPr/>
          </p:nvGrpSpPr>
          <p:grpSpPr>
            <a:xfrm>
              <a:off x="1197638" y="232889"/>
              <a:ext cx="10723711" cy="6336591"/>
              <a:chOff x="1197638" y="232889"/>
              <a:chExt cx="10723711" cy="6336591"/>
            </a:xfrm>
          </p:grpSpPr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50CBFE0B-1F76-AA3B-CCEC-AB0570236F88}"/>
                  </a:ext>
                </a:extLst>
              </p:cNvPr>
              <p:cNvGrpSpPr/>
              <p:nvPr/>
            </p:nvGrpSpPr>
            <p:grpSpPr>
              <a:xfrm>
                <a:off x="1869613" y="232889"/>
                <a:ext cx="8756973" cy="6189866"/>
                <a:chOff x="1869613" y="232889"/>
                <a:chExt cx="8756973" cy="6189866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07136FC4-7C66-3F9C-D6A2-FEEB0700F3C5}"/>
                    </a:ext>
                  </a:extLst>
                </p:cNvPr>
                <p:cNvGrpSpPr/>
                <p:nvPr/>
              </p:nvGrpSpPr>
              <p:grpSpPr>
                <a:xfrm>
                  <a:off x="3107046" y="4102128"/>
                  <a:ext cx="1073165" cy="1014087"/>
                  <a:chOff x="1114425" y="-38952"/>
                  <a:chExt cx="1086530" cy="3210777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F9D5B15B-ABD3-8E7B-929D-4F2A5561B319}"/>
                      </a:ext>
                    </a:extLst>
                  </p:cNvPr>
                  <p:cNvSpPr/>
                  <p:nvPr/>
                </p:nvSpPr>
                <p:spPr>
                  <a:xfrm>
                    <a:off x="1114425" y="752475"/>
                    <a:ext cx="76200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82CDA382-7019-A0F3-311C-C70561086353}"/>
                      </a:ext>
                    </a:extLst>
                  </p:cNvPr>
                  <p:cNvSpPr/>
                  <p:nvPr/>
                </p:nvSpPr>
                <p:spPr>
                  <a:xfrm>
                    <a:off x="132778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8D84B413-7F02-27AC-3C08-3542B0CDE8AE}"/>
                      </a:ext>
                    </a:extLst>
                  </p:cNvPr>
                  <p:cNvSpPr/>
                  <p:nvPr/>
                </p:nvSpPr>
                <p:spPr>
                  <a:xfrm>
                    <a:off x="177482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箭头: 右 8">
                    <a:extLst>
                      <a:ext uri="{FF2B5EF4-FFF2-40B4-BE49-F238E27FC236}">
                        <a16:creationId xmlns:a16="http://schemas.microsoft.com/office/drawing/2014/main" id="{D99B19F0-591F-3CB8-2D76-295AB872FD33}"/>
                      </a:ext>
                    </a:extLst>
                  </p:cNvPr>
                  <p:cNvSpPr/>
                  <p:nvPr/>
                </p:nvSpPr>
                <p:spPr>
                  <a:xfrm>
                    <a:off x="1513838" y="1859278"/>
                    <a:ext cx="314960" cy="4409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C17F5859-894D-8473-084C-5B96F44A06BE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424" y="-38952"/>
                    <a:ext cx="1023531" cy="8770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dirty="0"/>
                      <a:t> </a:t>
                    </a:r>
                    <a:r>
                      <a:rPr lang="en-US" altLang="zh-CN" sz="1200" dirty="0"/>
                      <a:t>256   256</a:t>
                    </a:r>
                    <a:endParaRPr lang="zh-CN" altLang="en-US" sz="1100" dirty="0"/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62C7FF31-6031-EE45-18E0-EF13395AA3F7}"/>
                    </a:ext>
                  </a:extLst>
                </p:cNvPr>
                <p:cNvGrpSpPr/>
                <p:nvPr/>
              </p:nvGrpSpPr>
              <p:grpSpPr>
                <a:xfrm>
                  <a:off x="1869613" y="232889"/>
                  <a:ext cx="1010941" cy="2029472"/>
                  <a:chOff x="940532" y="404137"/>
                  <a:chExt cx="1381198" cy="2767688"/>
                </a:xfrm>
              </p:grpSpPr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5D626CA4-344E-59B2-960F-C12C2857CE2D}"/>
                      </a:ext>
                    </a:extLst>
                  </p:cNvPr>
                  <p:cNvSpPr/>
                  <p:nvPr/>
                </p:nvSpPr>
                <p:spPr>
                  <a:xfrm>
                    <a:off x="1114425" y="752475"/>
                    <a:ext cx="76200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46CC221B-822C-2BD9-15B9-9FF424A58AD9}"/>
                      </a:ext>
                    </a:extLst>
                  </p:cNvPr>
                  <p:cNvSpPr/>
                  <p:nvPr/>
                </p:nvSpPr>
                <p:spPr>
                  <a:xfrm>
                    <a:off x="132778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678F81F2-0EBC-9211-7575-28502B7BC5F6}"/>
                      </a:ext>
                    </a:extLst>
                  </p:cNvPr>
                  <p:cNvSpPr/>
                  <p:nvPr/>
                </p:nvSpPr>
                <p:spPr>
                  <a:xfrm>
                    <a:off x="177482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2" name="箭头: 右 21">
                    <a:extLst>
                      <a:ext uri="{FF2B5EF4-FFF2-40B4-BE49-F238E27FC236}">
                        <a16:creationId xmlns:a16="http://schemas.microsoft.com/office/drawing/2014/main" id="{0B0F01D2-B5EC-D2E4-118C-0F8533F0513C}"/>
                      </a:ext>
                    </a:extLst>
                  </p:cNvPr>
                  <p:cNvSpPr/>
                  <p:nvPr/>
                </p:nvSpPr>
                <p:spPr>
                  <a:xfrm>
                    <a:off x="1179192" y="1859280"/>
                    <a:ext cx="206376" cy="172720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箭头: 右 22">
                    <a:extLst>
                      <a:ext uri="{FF2B5EF4-FFF2-40B4-BE49-F238E27FC236}">
                        <a16:creationId xmlns:a16="http://schemas.microsoft.com/office/drawing/2014/main" id="{4519BB23-D400-D572-A49A-4390D73FB631}"/>
                      </a:ext>
                    </a:extLst>
                  </p:cNvPr>
                  <p:cNvSpPr/>
                  <p:nvPr/>
                </p:nvSpPr>
                <p:spPr>
                  <a:xfrm>
                    <a:off x="1513838" y="1859280"/>
                    <a:ext cx="314960" cy="172720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A697720-B680-9D5D-13B7-209A80B8EF36}"/>
                      </a:ext>
                    </a:extLst>
                  </p:cNvPr>
                  <p:cNvSpPr txBox="1"/>
                  <p:nvPr/>
                </p:nvSpPr>
                <p:spPr>
                  <a:xfrm>
                    <a:off x="940532" y="404137"/>
                    <a:ext cx="1381198" cy="377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/>
                      <a:t>1   64    64</a:t>
                    </a:r>
                    <a:endParaRPr lang="zh-CN" altLang="en-US" sz="1200" dirty="0"/>
                  </a:p>
                </p:txBody>
              </p:sp>
            </p:grpSp>
            <p:sp>
              <p:nvSpPr>
                <p:cNvPr id="25" name="箭头: 下 24">
                  <a:extLst>
                    <a:ext uri="{FF2B5EF4-FFF2-40B4-BE49-F238E27FC236}">
                      <a16:creationId xmlns:a16="http://schemas.microsoft.com/office/drawing/2014/main" id="{1FB6D8C1-96EC-9F8E-8A4E-633194B03009}"/>
                    </a:ext>
                  </a:extLst>
                </p:cNvPr>
                <p:cNvSpPr/>
                <p:nvPr/>
              </p:nvSpPr>
              <p:spPr>
                <a:xfrm>
                  <a:off x="2526769" y="2320549"/>
                  <a:ext cx="166147" cy="248292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6F35499F-1E80-CDB2-65A3-0A81C139AEDC}"/>
                    </a:ext>
                  </a:extLst>
                </p:cNvPr>
                <p:cNvGrpSpPr/>
                <p:nvPr/>
              </p:nvGrpSpPr>
              <p:grpSpPr>
                <a:xfrm>
                  <a:off x="2563118" y="2457294"/>
                  <a:ext cx="1010941" cy="1457071"/>
                  <a:chOff x="1043618" y="278302"/>
                  <a:chExt cx="1562231" cy="2893523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B677F0EC-1FCE-5BD0-93EC-012D28FE8B58}"/>
                      </a:ext>
                    </a:extLst>
                  </p:cNvPr>
                  <p:cNvSpPr/>
                  <p:nvPr/>
                </p:nvSpPr>
                <p:spPr>
                  <a:xfrm>
                    <a:off x="1114425" y="752475"/>
                    <a:ext cx="76200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5189ED0A-89D9-5758-86AC-F3CC8DC52722}"/>
                      </a:ext>
                    </a:extLst>
                  </p:cNvPr>
                  <p:cNvSpPr/>
                  <p:nvPr/>
                </p:nvSpPr>
                <p:spPr>
                  <a:xfrm>
                    <a:off x="132778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73B1F6FA-A0D9-FB9D-3B69-2B4DD65F7EE6}"/>
                      </a:ext>
                    </a:extLst>
                  </p:cNvPr>
                  <p:cNvSpPr/>
                  <p:nvPr/>
                </p:nvSpPr>
                <p:spPr>
                  <a:xfrm>
                    <a:off x="177482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箭头: 右 31">
                    <a:extLst>
                      <a:ext uri="{FF2B5EF4-FFF2-40B4-BE49-F238E27FC236}">
                        <a16:creationId xmlns:a16="http://schemas.microsoft.com/office/drawing/2014/main" id="{A0321FFD-F59A-A945-3DA1-C0502B8B99D8}"/>
                      </a:ext>
                    </a:extLst>
                  </p:cNvPr>
                  <p:cNvSpPr/>
                  <p:nvPr/>
                </p:nvSpPr>
                <p:spPr>
                  <a:xfrm>
                    <a:off x="1179194" y="1859280"/>
                    <a:ext cx="197486" cy="357586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箭头: 右 32">
                    <a:extLst>
                      <a:ext uri="{FF2B5EF4-FFF2-40B4-BE49-F238E27FC236}">
                        <a16:creationId xmlns:a16="http://schemas.microsoft.com/office/drawing/2014/main" id="{F5496760-94EC-9B93-1D6D-4B511627922E}"/>
                      </a:ext>
                    </a:extLst>
                  </p:cNvPr>
                  <p:cNvSpPr/>
                  <p:nvPr/>
                </p:nvSpPr>
                <p:spPr>
                  <a:xfrm>
                    <a:off x="1513838" y="1859280"/>
                    <a:ext cx="370324" cy="357586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9075A20C-9E16-4F20-62AC-F84CD1C4D8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618" y="278302"/>
                    <a:ext cx="1562231" cy="5500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/>
                      <a:t> 128 128</a:t>
                    </a:r>
                    <a:endParaRPr lang="zh-CN" altLang="en-US" sz="1200" dirty="0"/>
                  </a:p>
                </p:txBody>
              </p:sp>
            </p:grpSp>
            <p:sp>
              <p:nvSpPr>
                <p:cNvPr id="35" name="箭头: 下 34">
                  <a:extLst>
                    <a:ext uri="{FF2B5EF4-FFF2-40B4-BE49-F238E27FC236}">
                      <a16:creationId xmlns:a16="http://schemas.microsoft.com/office/drawing/2014/main" id="{A62AFE58-091E-8318-C8F1-6CE7556649AE}"/>
                    </a:ext>
                  </a:extLst>
                </p:cNvPr>
                <p:cNvSpPr/>
                <p:nvPr/>
              </p:nvSpPr>
              <p:spPr>
                <a:xfrm>
                  <a:off x="3016239" y="3943962"/>
                  <a:ext cx="166147" cy="248292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箭头: 右 42">
                  <a:extLst>
                    <a:ext uri="{FF2B5EF4-FFF2-40B4-BE49-F238E27FC236}">
                      <a16:creationId xmlns:a16="http://schemas.microsoft.com/office/drawing/2014/main" id="{69BA069F-0888-9C8F-D468-89AFBD239F69}"/>
                    </a:ext>
                  </a:extLst>
                </p:cNvPr>
                <p:cNvSpPr/>
                <p:nvPr/>
              </p:nvSpPr>
              <p:spPr>
                <a:xfrm>
                  <a:off x="3169270" y="4693420"/>
                  <a:ext cx="250744" cy="147521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箭头: 下 43">
                  <a:extLst>
                    <a:ext uri="{FF2B5EF4-FFF2-40B4-BE49-F238E27FC236}">
                      <a16:creationId xmlns:a16="http://schemas.microsoft.com/office/drawing/2014/main" id="{798652A1-149A-D5D7-4E01-D802FA1610AC}"/>
                    </a:ext>
                  </a:extLst>
                </p:cNvPr>
                <p:cNvSpPr/>
                <p:nvPr/>
              </p:nvSpPr>
              <p:spPr>
                <a:xfrm>
                  <a:off x="3814534" y="5143639"/>
                  <a:ext cx="166147" cy="248292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FE6AF142-907D-3030-F319-E99CBBC511E6}"/>
                    </a:ext>
                  </a:extLst>
                </p:cNvPr>
                <p:cNvGrpSpPr/>
                <p:nvPr/>
              </p:nvGrpSpPr>
              <p:grpSpPr>
                <a:xfrm>
                  <a:off x="4895171" y="5946274"/>
                  <a:ext cx="2536572" cy="476481"/>
                  <a:chOff x="6277924" y="4835776"/>
                  <a:chExt cx="2632701" cy="476481"/>
                </a:xfrm>
              </p:grpSpPr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FCC94803-5B77-B854-21FE-415C1BFE3E9F}"/>
                      </a:ext>
                    </a:extLst>
                  </p:cNvPr>
                  <p:cNvGrpSpPr/>
                  <p:nvPr/>
                </p:nvGrpSpPr>
                <p:grpSpPr>
                  <a:xfrm>
                    <a:off x="6277924" y="4835776"/>
                    <a:ext cx="2632701" cy="476480"/>
                    <a:chOff x="1114425" y="-2436918"/>
                    <a:chExt cx="758974" cy="5608743"/>
                  </a:xfrm>
                </p:grpSpPr>
                <p:sp>
                  <p:nvSpPr>
                    <p:cNvPr id="46" name="矩形 45">
                      <a:extLst>
                        <a:ext uri="{FF2B5EF4-FFF2-40B4-BE49-F238E27FC236}">
                          <a16:creationId xmlns:a16="http://schemas.microsoft.com/office/drawing/2014/main" id="{08B82F8A-1949-5CA0-1CB7-176CBE461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425" y="752475"/>
                      <a:ext cx="76200" cy="2419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矩形 46">
                      <a:extLst>
                        <a:ext uri="{FF2B5EF4-FFF2-40B4-BE49-F238E27FC236}">
                          <a16:creationId xmlns:a16="http://schemas.microsoft.com/office/drawing/2014/main" id="{B41A8E18-A05B-E617-58EB-DEC00801A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7784" y="752475"/>
                      <a:ext cx="206375" cy="2419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矩形 47">
                      <a:extLst>
                        <a:ext uri="{FF2B5EF4-FFF2-40B4-BE49-F238E27FC236}">
                          <a16:creationId xmlns:a16="http://schemas.microsoft.com/office/drawing/2014/main" id="{91A5F910-FF73-8E6C-B6A3-0A41961424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7024" y="752478"/>
                      <a:ext cx="206375" cy="241934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9" name="箭头: 右 48">
                      <a:extLst>
                        <a:ext uri="{FF2B5EF4-FFF2-40B4-BE49-F238E27FC236}">
                          <a16:creationId xmlns:a16="http://schemas.microsoft.com/office/drawing/2014/main" id="{EFF1BB8A-CC06-025A-8FA1-18896427B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0625" y="907999"/>
                      <a:ext cx="140902" cy="2263826"/>
                    </a:xfrm>
                    <a:prstGeom prst="rightArrow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A707B669-5168-94B4-AA66-B4442CFC6D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54708" y="-2436918"/>
                      <a:ext cx="420116" cy="32606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/>
                        <a:t>1024</a:t>
                      </a:r>
                      <a:endParaRPr lang="zh-CN" altLang="en-US" sz="1200" dirty="0"/>
                    </a:p>
                  </p:txBody>
                </p:sp>
              </p:grpSp>
              <p:sp>
                <p:nvSpPr>
                  <p:cNvPr id="52" name="箭头: 右 51">
                    <a:extLst>
                      <a:ext uri="{FF2B5EF4-FFF2-40B4-BE49-F238E27FC236}">
                        <a16:creationId xmlns:a16="http://schemas.microsoft.com/office/drawing/2014/main" id="{B55EFB8E-C6A1-B882-B59D-2EA96345168B}"/>
                      </a:ext>
                    </a:extLst>
                  </p:cNvPr>
                  <p:cNvSpPr/>
                  <p:nvPr/>
                </p:nvSpPr>
                <p:spPr>
                  <a:xfrm>
                    <a:off x="7731972" y="5123233"/>
                    <a:ext cx="477682" cy="189024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54" name="箭头: 下 53">
                  <a:extLst>
                    <a:ext uri="{FF2B5EF4-FFF2-40B4-BE49-F238E27FC236}">
                      <a16:creationId xmlns:a16="http://schemas.microsoft.com/office/drawing/2014/main" id="{0F15C337-216C-4011-68FF-26EDC35C6291}"/>
                    </a:ext>
                  </a:extLst>
                </p:cNvPr>
                <p:cNvSpPr/>
                <p:nvPr/>
              </p:nvSpPr>
              <p:spPr>
                <a:xfrm>
                  <a:off x="4895170" y="5940614"/>
                  <a:ext cx="166147" cy="248292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4506F336-A3DF-7C89-1A46-DC608D3050ED}"/>
                    </a:ext>
                  </a:extLst>
                </p:cNvPr>
                <p:cNvGrpSpPr/>
                <p:nvPr/>
              </p:nvGrpSpPr>
              <p:grpSpPr>
                <a:xfrm>
                  <a:off x="3873811" y="5196585"/>
                  <a:ext cx="1404828" cy="749689"/>
                  <a:chOff x="1114425" y="-416580"/>
                  <a:chExt cx="982584" cy="3588405"/>
                </a:xfrm>
              </p:grpSpPr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5D78B1DF-1DDA-BA28-984A-8A227193BC23}"/>
                      </a:ext>
                    </a:extLst>
                  </p:cNvPr>
                  <p:cNvSpPr/>
                  <p:nvPr/>
                </p:nvSpPr>
                <p:spPr>
                  <a:xfrm>
                    <a:off x="1114425" y="752475"/>
                    <a:ext cx="76200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22A321D3-BF56-E9FF-E790-6846C20164D5}"/>
                      </a:ext>
                    </a:extLst>
                  </p:cNvPr>
                  <p:cNvSpPr/>
                  <p:nvPr/>
                </p:nvSpPr>
                <p:spPr>
                  <a:xfrm>
                    <a:off x="132778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72DFAA87-749C-5375-0DBC-1DB606903100}"/>
                      </a:ext>
                    </a:extLst>
                  </p:cNvPr>
                  <p:cNvSpPr/>
                  <p:nvPr/>
                </p:nvSpPr>
                <p:spPr>
                  <a:xfrm>
                    <a:off x="177482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箭头: 右 58">
                    <a:extLst>
                      <a:ext uri="{FF2B5EF4-FFF2-40B4-BE49-F238E27FC236}">
                        <a16:creationId xmlns:a16="http://schemas.microsoft.com/office/drawing/2014/main" id="{FF3FC40F-535B-5C69-8D82-90C568B1F8D5}"/>
                      </a:ext>
                    </a:extLst>
                  </p:cNvPr>
                  <p:cNvSpPr/>
                  <p:nvPr/>
                </p:nvSpPr>
                <p:spPr>
                  <a:xfrm>
                    <a:off x="1179192" y="1859278"/>
                    <a:ext cx="206376" cy="71941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箭头: 右 59">
                    <a:extLst>
                      <a:ext uri="{FF2B5EF4-FFF2-40B4-BE49-F238E27FC236}">
                        <a16:creationId xmlns:a16="http://schemas.microsoft.com/office/drawing/2014/main" id="{CFC700CB-B67B-2FD3-E43C-4CB50B321593}"/>
                      </a:ext>
                    </a:extLst>
                  </p:cNvPr>
                  <p:cNvSpPr/>
                  <p:nvPr/>
                </p:nvSpPr>
                <p:spPr>
                  <a:xfrm>
                    <a:off x="1513838" y="1859278"/>
                    <a:ext cx="314960" cy="71941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EA73FFF-2875-6083-0DA5-FB28A0E0D37E}"/>
                      </a:ext>
                    </a:extLst>
                  </p:cNvPr>
                  <p:cNvSpPr txBox="1"/>
                  <p:nvPr/>
                </p:nvSpPr>
                <p:spPr>
                  <a:xfrm>
                    <a:off x="1263058" y="-416580"/>
                    <a:ext cx="833951" cy="13258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dirty="0"/>
                      <a:t> </a:t>
                    </a:r>
                    <a:r>
                      <a:rPr lang="en-US" altLang="zh-CN" sz="1200" dirty="0"/>
                      <a:t>512         512</a:t>
                    </a:r>
                    <a:endParaRPr lang="zh-CN" altLang="en-US" sz="1100" dirty="0"/>
                  </a:p>
                </p:txBody>
              </p:sp>
            </p:grpSp>
            <p:sp>
              <p:nvSpPr>
                <p:cNvPr id="62" name="箭头: 下 61">
                  <a:extLst>
                    <a:ext uri="{FF2B5EF4-FFF2-40B4-BE49-F238E27FC236}">
                      <a16:creationId xmlns:a16="http://schemas.microsoft.com/office/drawing/2014/main" id="{F0E57790-0758-79B8-DC07-DDAB75C2482C}"/>
                    </a:ext>
                  </a:extLst>
                </p:cNvPr>
                <p:cNvSpPr/>
                <p:nvPr/>
              </p:nvSpPr>
              <p:spPr>
                <a:xfrm rot="10800000">
                  <a:off x="7130421" y="5933637"/>
                  <a:ext cx="166147" cy="248292"/>
                </a:xfrm>
                <a:prstGeom prst="down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1423CBE1-EFFE-9981-899F-46F41CB40C3E}"/>
                    </a:ext>
                  </a:extLst>
                </p:cNvPr>
                <p:cNvGrpSpPr/>
                <p:nvPr/>
              </p:nvGrpSpPr>
              <p:grpSpPr>
                <a:xfrm>
                  <a:off x="6885897" y="5158097"/>
                  <a:ext cx="1628639" cy="721445"/>
                  <a:chOff x="5729251" y="5111811"/>
                  <a:chExt cx="1628639" cy="721445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13329538-C9C7-72B7-3175-F693CECA528B}"/>
                      </a:ext>
                    </a:extLst>
                  </p:cNvPr>
                  <p:cNvGrpSpPr/>
                  <p:nvPr/>
                </p:nvGrpSpPr>
                <p:grpSpPr>
                  <a:xfrm>
                    <a:off x="5729251" y="5111811"/>
                    <a:ext cx="1628639" cy="721445"/>
                    <a:chOff x="929159" y="-553913"/>
                    <a:chExt cx="1052040" cy="3725738"/>
                  </a:xfrm>
                </p:grpSpPr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3A1CF1DA-DE3A-CA35-FDBC-69D516D2D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425" y="752475"/>
                      <a:ext cx="76200" cy="2419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97CF049E-9ACB-C06B-9765-165EDFCAA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7784" y="752475"/>
                      <a:ext cx="206375" cy="2419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F26AE52-261C-7B90-91A2-753772C1BA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4824" y="752475"/>
                      <a:ext cx="206375" cy="2419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箭头: 右 39">
                      <a:extLst>
                        <a:ext uri="{FF2B5EF4-FFF2-40B4-BE49-F238E27FC236}">
                          <a16:creationId xmlns:a16="http://schemas.microsoft.com/office/drawing/2014/main" id="{6AF00641-B651-FF96-B14A-E63CA26222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9192" y="1859279"/>
                      <a:ext cx="148592" cy="719419"/>
                    </a:xfrm>
                    <a:prstGeom prst="rightArrow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箭头: 右 40">
                      <a:extLst>
                        <a:ext uri="{FF2B5EF4-FFF2-40B4-BE49-F238E27FC236}">
                          <a16:creationId xmlns:a16="http://schemas.microsoft.com/office/drawing/2014/main" id="{3B8C704D-D5EA-0FAF-7C69-A850704C8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3838" y="1859278"/>
                      <a:ext cx="314960" cy="719419"/>
                    </a:xfrm>
                    <a:prstGeom prst="rightArrow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2981B009-3787-2431-1F18-42B58E5104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159" y="-553913"/>
                      <a:ext cx="770196" cy="14304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/>
                        <a:t>1024      512</a:t>
                      </a:r>
                      <a:endParaRPr lang="zh-CN" altLang="en-US" sz="1100" dirty="0"/>
                    </a:p>
                  </p:txBody>
                </p:sp>
              </p:grp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BEB8E825-3A44-DA9C-6454-352D01E8C44D}"/>
                      </a:ext>
                    </a:extLst>
                  </p:cNvPr>
                  <p:cNvSpPr/>
                  <p:nvPr/>
                </p:nvSpPr>
                <p:spPr>
                  <a:xfrm>
                    <a:off x="5894419" y="5355908"/>
                    <a:ext cx="117964" cy="46847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1B9FA091-8495-270F-B8CE-AA19B8923DD8}"/>
                    </a:ext>
                  </a:extLst>
                </p:cNvPr>
                <p:cNvGrpSpPr/>
                <p:nvPr/>
              </p:nvGrpSpPr>
              <p:grpSpPr>
                <a:xfrm>
                  <a:off x="8060059" y="4128219"/>
                  <a:ext cx="1150848" cy="1025172"/>
                  <a:chOff x="6936075" y="3511895"/>
                  <a:chExt cx="1150848" cy="1025172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52350EBC-72C1-DF67-D9FF-B583D89D28C4}"/>
                      </a:ext>
                    </a:extLst>
                  </p:cNvPr>
                  <p:cNvGrpSpPr/>
                  <p:nvPr/>
                </p:nvGrpSpPr>
                <p:grpSpPr>
                  <a:xfrm>
                    <a:off x="6936075" y="3511895"/>
                    <a:ext cx="1150848" cy="1025172"/>
                    <a:chOff x="816019" y="-74049"/>
                    <a:chExt cx="1165180" cy="3245874"/>
                  </a:xfrm>
                </p:grpSpPr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B595BCD6-CFC2-5070-9BEB-9D9801AE3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425" y="752475"/>
                      <a:ext cx="76200" cy="2419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272D375A-36A9-4FDD-AC6F-B4F2542C85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7784" y="752475"/>
                      <a:ext cx="206375" cy="2419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CA2ED30F-6557-907F-5B8B-67B60B865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4824" y="752475"/>
                      <a:ext cx="206375" cy="2419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箭头: 右 75">
                      <a:extLst>
                        <a:ext uri="{FF2B5EF4-FFF2-40B4-BE49-F238E27FC236}">
                          <a16:creationId xmlns:a16="http://schemas.microsoft.com/office/drawing/2014/main" id="{A06F0110-99A5-0EFB-A64D-FEB6AE2D6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3838" y="1859278"/>
                      <a:ext cx="314960" cy="440982"/>
                    </a:xfrm>
                    <a:prstGeom prst="rightArrow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EFE68765-B051-2F93-4C51-65E5A2DEE9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019" y="-74049"/>
                      <a:ext cx="958806" cy="8770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100" dirty="0"/>
                        <a:t> </a:t>
                      </a:r>
                      <a:r>
                        <a:rPr lang="en-US" altLang="zh-CN" sz="1200" dirty="0"/>
                        <a:t>512  256</a:t>
                      </a:r>
                      <a:endParaRPr lang="zh-CN" altLang="en-US" sz="1100" dirty="0"/>
                    </a:p>
                  </p:txBody>
                </p:sp>
              </p:grpSp>
              <p:sp>
                <p:nvSpPr>
                  <p:cNvPr id="78" name="箭头: 右 77">
                    <a:extLst>
                      <a:ext uri="{FF2B5EF4-FFF2-40B4-BE49-F238E27FC236}">
                        <a16:creationId xmlns:a16="http://schemas.microsoft.com/office/drawing/2014/main" id="{9FA8EF7C-28E4-09B1-AE76-3C913D4FCA60}"/>
                      </a:ext>
                    </a:extLst>
                  </p:cNvPr>
                  <p:cNvSpPr/>
                  <p:nvPr/>
                </p:nvSpPr>
                <p:spPr>
                  <a:xfrm>
                    <a:off x="7293034" y="4114272"/>
                    <a:ext cx="250744" cy="147521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4FB345D0-52B5-4932-E6C0-060536E33EA6}"/>
                    </a:ext>
                  </a:extLst>
                </p:cNvPr>
                <p:cNvSpPr/>
                <p:nvPr/>
              </p:nvSpPr>
              <p:spPr>
                <a:xfrm>
                  <a:off x="8274019" y="4389267"/>
                  <a:ext cx="75263" cy="764124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箭头: 下 81">
                      <a:extLst>
                        <a:ext uri="{FF2B5EF4-FFF2-40B4-BE49-F238E27FC236}">
                          <a16:creationId xmlns:a16="http://schemas.microsoft.com/office/drawing/2014/main" id="{4548E3F7-1A62-A19D-8FDB-4FFB863CF71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499732" y="2453264"/>
                      <a:ext cx="185176" cy="364806"/>
                    </a:xfrm>
                    <a:prstGeom prst="downArrow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conv  </a:t>
                      </a:r>
                      <a14:m>
                        <m:oMath xmlns:m="http://schemas.openxmlformats.org/officeDocument/2006/math"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oMath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2" name="箭头: 下 81">
                      <a:extLst>
                        <a:ext uri="{FF2B5EF4-FFF2-40B4-BE49-F238E27FC236}">
                          <a16:creationId xmlns:a16="http://schemas.microsoft.com/office/drawing/2014/main" id="{4548E3F7-1A62-A19D-8FDB-4FFB863CF7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>
                      <a:off x="9499732" y="2453264"/>
                      <a:ext cx="185176" cy="364806"/>
                    </a:xfrm>
                    <a:prstGeom prst="downArrow">
                      <a:avLst/>
                    </a:prstGeom>
                    <a:blipFill>
                      <a:blip r:embed="rId2"/>
                      <a:stretch>
                        <a:fillRect l="-74194" t="-173333" r="-116129" b="-20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A99818C9-15EF-D4B3-8D3D-F76B1E825B7A}"/>
                    </a:ext>
                  </a:extLst>
                </p:cNvPr>
                <p:cNvGrpSpPr/>
                <p:nvPr/>
              </p:nvGrpSpPr>
              <p:grpSpPr>
                <a:xfrm>
                  <a:off x="8757257" y="2645903"/>
                  <a:ext cx="899479" cy="1456225"/>
                  <a:chOff x="591213" y="279982"/>
                  <a:chExt cx="1389986" cy="2891843"/>
                </a:xfrm>
              </p:grpSpPr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9CFD8BBB-8C00-1B33-80D4-D0F1D552B03E}"/>
                      </a:ext>
                    </a:extLst>
                  </p:cNvPr>
                  <p:cNvSpPr/>
                  <p:nvPr/>
                </p:nvSpPr>
                <p:spPr>
                  <a:xfrm>
                    <a:off x="1114425" y="752475"/>
                    <a:ext cx="76200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714A3D0D-3603-28F1-7678-3AE10887B284}"/>
                      </a:ext>
                    </a:extLst>
                  </p:cNvPr>
                  <p:cNvSpPr/>
                  <p:nvPr/>
                </p:nvSpPr>
                <p:spPr>
                  <a:xfrm>
                    <a:off x="132778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AD58F395-4D98-6BD9-4FFA-848288FD6942}"/>
                      </a:ext>
                    </a:extLst>
                  </p:cNvPr>
                  <p:cNvSpPr/>
                  <p:nvPr/>
                </p:nvSpPr>
                <p:spPr>
                  <a:xfrm>
                    <a:off x="177482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箭头: 右 86">
                    <a:extLst>
                      <a:ext uri="{FF2B5EF4-FFF2-40B4-BE49-F238E27FC236}">
                        <a16:creationId xmlns:a16="http://schemas.microsoft.com/office/drawing/2014/main" id="{01C16561-D2DE-263A-CDC9-D4EB48DAC644}"/>
                      </a:ext>
                    </a:extLst>
                  </p:cNvPr>
                  <p:cNvSpPr/>
                  <p:nvPr/>
                </p:nvSpPr>
                <p:spPr>
                  <a:xfrm>
                    <a:off x="1179194" y="1859280"/>
                    <a:ext cx="197486" cy="357586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箭头: 右 87">
                    <a:extLst>
                      <a:ext uri="{FF2B5EF4-FFF2-40B4-BE49-F238E27FC236}">
                        <a16:creationId xmlns:a16="http://schemas.microsoft.com/office/drawing/2014/main" id="{ED559C47-AE8F-21CB-53DF-8F9D0B4706EB}"/>
                      </a:ext>
                    </a:extLst>
                  </p:cNvPr>
                  <p:cNvSpPr/>
                  <p:nvPr/>
                </p:nvSpPr>
                <p:spPr>
                  <a:xfrm>
                    <a:off x="1513838" y="1859280"/>
                    <a:ext cx="370324" cy="357586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92265013-8FB6-B8B9-D7EB-4708A965024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13" y="279982"/>
                    <a:ext cx="1198825" cy="5500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/>
                      <a:t> 256 128</a:t>
                    </a:r>
                    <a:endParaRPr lang="zh-CN" altLang="en-US" sz="1200" dirty="0"/>
                  </a:p>
                </p:txBody>
              </p:sp>
            </p:grpSp>
            <p:sp>
              <p:nvSpPr>
                <p:cNvPr id="90" name="箭头: 下 89">
                  <a:extLst>
                    <a:ext uri="{FF2B5EF4-FFF2-40B4-BE49-F238E27FC236}">
                      <a16:creationId xmlns:a16="http://schemas.microsoft.com/office/drawing/2014/main" id="{C95E6A25-3D2D-C61A-7061-CDC884D6A7F8}"/>
                    </a:ext>
                  </a:extLst>
                </p:cNvPr>
                <p:cNvSpPr/>
                <p:nvPr/>
              </p:nvSpPr>
              <p:spPr>
                <a:xfrm rot="10800000">
                  <a:off x="9025914" y="4130387"/>
                  <a:ext cx="166147" cy="248292"/>
                </a:xfrm>
                <a:prstGeom prst="down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E01B48EA-4584-94F3-10EE-297476ADD126}"/>
                    </a:ext>
                  </a:extLst>
                </p:cNvPr>
                <p:cNvSpPr/>
                <p:nvPr/>
              </p:nvSpPr>
              <p:spPr>
                <a:xfrm>
                  <a:off x="9042384" y="2883833"/>
                  <a:ext cx="49310" cy="1218295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68CA6FB7-2E7E-0F32-AA7F-E4FF85D3EB8D}"/>
                    </a:ext>
                  </a:extLst>
                </p:cNvPr>
                <p:cNvGrpSpPr/>
                <p:nvPr/>
              </p:nvGrpSpPr>
              <p:grpSpPr>
                <a:xfrm>
                  <a:off x="9342134" y="340123"/>
                  <a:ext cx="1284452" cy="2029471"/>
                  <a:chOff x="823238" y="404138"/>
                  <a:chExt cx="1754882" cy="2767687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69BF3D8E-5C3A-EA7D-8F48-56162A3D817F}"/>
                      </a:ext>
                    </a:extLst>
                  </p:cNvPr>
                  <p:cNvSpPr/>
                  <p:nvPr/>
                </p:nvSpPr>
                <p:spPr>
                  <a:xfrm>
                    <a:off x="1114425" y="752475"/>
                    <a:ext cx="76200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23AFE90E-3BC5-BD08-E8D4-D7943AA25205}"/>
                      </a:ext>
                    </a:extLst>
                  </p:cNvPr>
                  <p:cNvSpPr/>
                  <p:nvPr/>
                </p:nvSpPr>
                <p:spPr>
                  <a:xfrm>
                    <a:off x="132778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1C357D26-448B-680B-EBEF-2024B7D48FDA}"/>
                      </a:ext>
                    </a:extLst>
                  </p:cNvPr>
                  <p:cNvSpPr/>
                  <p:nvPr/>
                </p:nvSpPr>
                <p:spPr>
                  <a:xfrm>
                    <a:off x="1774824" y="752475"/>
                    <a:ext cx="206375" cy="24193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8" name="箭头: 右 97">
                    <a:extLst>
                      <a:ext uri="{FF2B5EF4-FFF2-40B4-BE49-F238E27FC236}">
                        <a16:creationId xmlns:a16="http://schemas.microsoft.com/office/drawing/2014/main" id="{8FDE79CF-9E5F-5F64-43B9-87F935DA1AE8}"/>
                      </a:ext>
                    </a:extLst>
                  </p:cNvPr>
                  <p:cNvSpPr/>
                  <p:nvPr/>
                </p:nvSpPr>
                <p:spPr>
                  <a:xfrm>
                    <a:off x="1179192" y="1859280"/>
                    <a:ext cx="206376" cy="172720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箭头: 右 98">
                    <a:extLst>
                      <a:ext uri="{FF2B5EF4-FFF2-40B4-BE49-F238E27FC236}">
                        <a16:creationId xmlns:a16="http://schemas.microsoft.com/office/drawing/2014/main" id="{6075F949-FA04-BCB2-3851-AE2858BB4FD7}"/>
                      </a:ext>
                    </a:extLst>
                  </p:cNvPr>
                  <p:cNvSpPr/>
                  <p:nvPr/>
                </p:nvSpPr>
                <p:spPr>
                  <a:xfrm>
                    <a:off x="1513838" y="1859280"/>
                    <a:ext cx="314960" cy="172720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602B880D-A3D3-AB9C-73B4-852FB0B2E105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38" y="404138"/>
                    <a:ext cx="1754882" cy="377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/>
                      <a:t>128  64   64     1</a:t>
                    </a:r>
                    <a:endParaRPr lang="zh-CN" altLang="en-US" sz="1200" dirty="0"/>
                  </a:p>
                </p:txBody>
              </p:sp>
            </p:grp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8934A004-5FC0-1673-1F3B-619FC075E93D}"/>
                    </a:ext>
                  </a:extLst>
                </p:cNvPr>
                <p:cNvSpPr/>
                <p:nvPr/>
              </p:nvSpPr>
              <p:spPr>
                <a:xfrm>
                  <a:off x="9500105" y="595548"/>
                  <a:ext cx="55773" cy="1774045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EAE91805-AE48-4CC3-BB50-914843B4AAED}"/>
                    </a:ext>
                  </a:extLst>
                </p:cNvPr>
                <p:cNvSpPr/>
                <p:nvPr/>
              </p:nvSpPr>
              <p:spPr>
                <a:xfrm>
                  <a:off x="10424917" y="595548"/>
                  <a:ext cx="55773" cy="177404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2" name="箭头: 右 111">
                  <a:extLst>
                    <a:ext uri="{FF2B5EF4-FFF2-40B4-BE49-F238E27FC236}">
                      <a16:creationId xmlns:a16="http://schemas.microsoft.com/office/drawing/2014/main" id="{256DB917-C847-AE98-A6AF-06D3D16D99DB}"/>
                    </a:ext>
                  </a:extLst>
                </p:cNvPr>
                <p:cNvSpPr/>
                <p:nvPr/>
              </p:nvSpPr>
              <p:spPr>
                <a:xfrm>
                  <a:off x="10202839" y="1407140"/>
                  <a:ext cx="230529" cy="126651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4" name="箭头: 下 113">
                  <a:extLst>
                    <a:ext uri="{FF2B5EF4-FFF2-40B4-BE49-F238E27FC236}">
                      <a16:creationId xmlns:a16="http://schemas.microsoft.com/office/drawing/2014/main" id="{2E11407A-4438-B387-BC8A-36AA2FF0DCD7}"/>
                    </a:ext>
                  </a:extLst>
                </p:cNvPr>
                <p:cNvSpPr/>
                <p:nvPr/>
              </p:nvSpPr>
              <p:spPr>
                <a:xfrm rot="10800000">
                  <a:off x="8309351" y="5153390"/>
                  <a:ext cx="166148" cy="230691"/>
                </a:xfrm>
                <a:prstGeom prst="down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6" name="箭头: 右 115">
                  <a:extLst>
                    <a:ext uri="{FF2B5EF4-FFF2-40B4-BE49-F238E27FC236}">
                      <a16:creationId xmlns:a16="http://schemas.microsoft.com/office/drawing/2014/main" id="{FB45EE3B-84E0-652A-9C00-29E30FBB02AE}"/>
                    </a:ext>
                  </a:extLst>
                </p:cNvPr>
                <p:cNvSpPr/>
                <p:nvPr/>
              </p:nvSpPr>
              <p:spPr>
                <a:xfrm>
                  <a:off x="5278230" y="5581720"/>
                  <a:ext cx="1585242" cy="192319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7" name="箭头: 右 116">
                  <a:extLst>
                    <a:ext uri="{FF2B5EF4-FFF2-40B4-BE49-F238E27FC236}">
                      <a16:creationId xmlns:a16="http://schemas.microsoft.com/office/drawing/2014/main" id="{935E86FD-F8A3-B692-538B-C623B330C8C3}"/>
                    </a:ext>
                  </a:extLst>
                </p:cNvPr>
                <p:cNvSpPr/>
                <p:nvPr/>
              </p:nvSpPr>
              <p:spPr>
                <a:xfrm>
                  <a:off x="4153124" y="4657576"/>
                  <a:ext cx="3835453" cy="208495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箭头: 右 117">
                  <a:extLst>
                    <a:ext uri="{FF2B5EF4-FFF2-40B4-BE49-F238E27FC236}">
                      <a16:creationId xmlns:a16="http://schemas.microsoft.com/office/drawing/2014/main" id="{E1B47108-A4E4-5383-FCCB-010693793585}"/>
                    </a:ext>
                  </a:extLst>
                </p:cNvPr>
                <p:cNvSpPr/>
                <p:nvPr/>
              </p:nvSpPr>
              <p:spPr>
                <a:xfrm>
                  <a:off x="3543460" y="3339058"/>
                  <a:ext cx="5288401" cy="226631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箭头: 右 118">
                  <a:extLst>
                    <a:ext uri="{FF2B5EF4-FFF2-40B4-BE49-F238E27FC236}">
                      <a16:creationId xmlns:a16="http://schemas.microsoft.com/office/drawing/2014/main" id="{7934B5F4-14BD-53CE-0D00-8FC6B71DF3E1}"/>
                    </a:ext>
                  </a:extLst>
                </p:cNvPr>
                <p:cNvSpPr/>
                <p:nvPr/>
              </p:nvSpPr>
              <p:spPr>
                <a:xfrm>
                  <a:off x="2782957" y="1289824"/>
                  <a:ext cx="6559177" cy="245288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2E7FABDB-5074-45BE-E9F9-8D9F4B70AAA8}"/>
                  </a:ext>
                </a:extLst>
              </p:cNvPr>
              <p:cNvGrpSpPr/>
              <p:nvPr/>
            </p:nvGrpSpPr>
            <p:grpSpPr>
              <a:xfrm>
                <a:off x="9547072" y="4978598"/>
                <a:ext cx="2374277" cy="1590882"/>
                <a:chOff x="9912457" y="4930531"/>
                <a:chExt cx="2374277" cy="1590882"/>
              </a:xfrm>
            </p:grpSpPr>
            <p:sp>
              <p:nvSpPr>
                <p:cNvPr id="121" name="箭头: 右 120">
                  <a:extLst>
                    <a:ext uri="{FF2B5EF4-FFF2-40B4-BE49-F238E27FC236}">
                      <a16:creationId xmlns:a16="http://schemas.microsoft.com/office/drawing/2014/main" id="{539D7703-1194-2E21-928B-0FDA7BB8F506}"/>
                    </a:ext>
                  </a:extLst>
                </p:cNvPr>
                <p:cNvSpPr/>
                <p:nvPr/>
              </p:nvSpPr>
              <p:spPr>
                <a:xfrm>
                  <a:off x="9941946" y="5006855"/>
                  <a:ext cx="289995" cy="18006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3" name="箭头: 右 122">
                  <a:extLst>
                    <a:ext uri="{FF2B5EF4-FFF2-40B4-BE49-F238E27FC236}">
                      <a16:creationId xmlns:a16="http://schemas.microsoft.com/office/drawing/2014/main" id="{324132D8-1AC9-73CC-64A1-41AE9C4F05E7}"/>
                    </a:ext>
                  </a:extLst>
                </p:cNvPr>
                <p:cNvSpPr/>
                <p:nvPr/>
              </p:nvSpPr>
              <p:spPr>
                <a:xfrm>
                  <a:off x="9912457" y="5338936"/>
                  <a:ext cx="319484" cy="180067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4" name="箭头: 下 123">
                  <a:extLst>
                    <a:ext uri="{FF2B5EF4-FFF2-40B4-BE49-F238E27FC236}">
                      <a16:creationId xmlns:a16="http://schemas.microsoft.com/office/drawing/2014/main" id="{1ACAF7F9-A087-9FE3-F901-F1CA22061124}"/>
                    </a:ext>
                  </a:extLst>
                </p:cNvPr>
                <p:cNvSpPr/>
                <p:nvPr/>
              </p:nvSpPr>
              <p:spPr>
                <a:xfrm>
                  <a:off x="9969511" y="5638366"/>
                  <a:ext cx="166147" cy="248292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箭头: 右 124">
                  <a:extLst>
                    <a:ext uri="{FF2B5EF4-FFF2-40B4-BE49-F238E27FC236}">
                      <a16:creationId xmlns:a16="http://schemas.microsoft.com/office/drawing/2014/main" id="{2D48B6B1-4D62-6FC1-EACB-2990536F3E4C}"/>
                    </a:ext>
                  </a:extLst>
                </p:cNvPr>
                <p:cNvSpPr/>
                <p:nvPr/>
              </p:nvSpPr>
              <p:spPr>
                <a:xfrm>
                  <a:off x="9937415" y="6302098"/>
                  <a:ext cx="319484" cy="180067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文本框 125">
                      <a:extLst>
                        <a:ext uri="{FF2B5EF4-FFF2-40B4-BE49-F238E27FC236}">
                          <a16:creationId xmlns:a16="http://schemas.microsoft.com/office/drawing/2014/main" id="{661237DA-7529-A78F-D41E-911CAB8FCA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3919" y="4930531"/>
                      <a:ext cx="204281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100" dirty="0"/>
                        <a:t>conv  </a:t>
                      </a:r>
                      <a14:m>
                        <m:oMath xmlns:m="http://schemas.openxmlformats.org/officeDocument/2006/math">
                          <m:r>
                            <a:rPr lang="en-US" altLang="zh-CN" sz="1100">
                              <a:latin typeface="Cambria Math" panose="02040503050406030204" pitchFamily="18" charset="0"/>
                            </a:rPr>
                            <m:t>3×3</m:t>
                          </m:r>
                        </m:oMath>
                      </a14:m>
                      <a:r>
                        <a:rPr lang="en-US" altLang="zh-CN" sz="1100" dirty="0"/>
                        <a:t>,  </a:t>
                      </a:r>
                      <a14:m>
                        <m:oMath xmlns:m="http://schemas.openxmlformats.org/officeDocument/2006/math"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</m:oMath>
                      </a14:m>
                      <a:endParaRPr lang="zh-CN" altLang="en-US" sz="1100" dirty="0"/>
                    </a:p>
                  </p:txBody>
                </p:sp>
              </mc:Choice>
              <mc:Fallback xmlns="">
                <p:sp>
                  <p:nvSpPr>
                    <p:cNvPr id="126" name="文本框 125">
                      <a:extLst>
                        <a:ext uri="{FF2B5EF4-FFF2-40B4-BE49-F238E27FC236}">
                          <a16:creationId xmlns:a16="http://schemas.microsoft.com/office/drawing/2014/main" id="{661237DA-7529-A78F-D41E-911CAB8FCA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3919" y="4930531"/>
                      <a:ext cx="2042815" cy="2616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2326" b="-139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9BBFA278-462C-EFF2-C513-38724140C302}"/>
                    </a:ext>
                  </a:extLst>
                </p:cNvPr>
                <p:cNvSpPr txBox="1"/>
                <p:nvPr/>
              </p:nvSpPr>
              <p:spPr>
                <a:xfrm>
                  <a:off x="10243919" y="5280259"/>
                  <a:ext cx="204281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/>
                    <a:t>copy and crop </a:t>
                  </a:r>
                  <a:endParaRPr lang="zh-CN" altLang="en-US" sz="11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398C2383-EB97-EE09-3771-AA702F8A55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3143" y="5595167"/>
                      <a:ext cx="204281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100" dirty="0"/>
                        <a:t>max pool </a:t>
                      </a:r>
                      <a14:m>
                        <m:oMath xmlns:m="http://schemas.openxmlformats.org/officeDocument/2006/math">
                          <m:r>
                            <a:rPr lang="en-US" altLang="zh-CN" sz="1100">
                              <a:latin typeface="Cambria Math" panose="02040503050406030204" pitchFamily="18" charset="0"/>
                            </a:rPr>
                            <m:t>2×2</m:t>
                          </m:r>
                        </m:oMath>
                      </a14:m>
                      <a:endParaRPr lang="zh-CN" altLang="en-US" sz="1100" dirty="0"/>
                    </a:p>
                  </p:txBody>
                </p:sp>
              </mc:Choice>
              <mc:Fallback xmlns=""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398C2383-EB97-EE09-3771-AA702F8A55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3143" y="5595167"/>
                      <a:ext cx="2042815" cy="2616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2326" b="-139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1CF5635B-B6EC-F491-20F4-65AD8C141F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56899" y="6259803"/>
                      <a:ext cx="138653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100" dirty="0"/>
                        <a:t>conv  </a:t>
                      </a:r>
                      <a14:m>
                        <m:oMath xmlns:m="http://schemas.openxmlformats.org/officeDocument/2006/math">
                          <m:r>
                            <a:rPr lang="en-US" altLang="zh-CN" sz="1100">
                              <a:latin typeface="Cambria Math" panose="02040503050406030204" pitchFamily="18" charset="0"/>
                            </a:rPr>
                            <m:t>1×1</m:t>
                          </m:r>
                        </m:oMath>
                      </a14:m>
                      <a:endParaRPr lang="zh-CN" altLang="en-US" sz="1100" dirty="0"/>
                    </a:p>
                  </p:txBody>
                </p:sp>
              </mc:Choice>
              <mc:Fallback xmlns=""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1CF5635B-B6EC-F491-20F4-65AD8C141F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56899" y="6259803"/>
                      <a:ext cx="1386537" cy="2616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2326" b="-139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文本框 130">
                      <a:extLst>
                        <a:ext uri="{FF2B5EF4-FFF2-40B4-BE49-F238E27FC236}">
                          <a16:creationId xmlns:a16="http://schemas.microsoft.com/office/drawing/2014/main" id="{9E9BA714-937A-7738-1575-68BFB31900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3919" y="5940614"/>
                      <a:ext cx="138653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100" dirty="0"/>
                        <a:t>up-conv  </a:t>
                      </a:r>
                      <a14:m>
                        <m:oMath xmlns:m="http://schemas.openxmlformats.org/officeDocument/2006/math">
                          <m:r>
                            <a:rPr lang="en-US" altLang="zh-CN" sz="1100">
                              <a:latin typeface="Cambria Math" panose="02040503050406030204" pitchFamily="18" charset="0"/>
                            </a:rPr>
                            <m:t>1×1</m:t>
                          </m:r>
                        </m:oMath>
                      </a14:m>
                      <a:endParaRPr lang="zh-CN" altLang="en-US" sz="1100" dirty="0"/>
                    </a:p>
                  </p:txBody>
                </p:sp>
              </mc:Choice>
              <mc:Fallback xmlns="">
                <p:sp>
                  <p:nvSpPr>
                    <p:cNvPr id="131" name="文本框 130">
                      <a:extLst>
                        <a:ext uri="{FF2B5EF4-FFF2-40B4-BE49-F238E27FC236}">
                          <a16:creationId xmlns:a16="http://schemas.microsoft.com/office/drawing/2014/main" id="{9E9BA714-937A-7738-1575-68BFB31900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3919" y="5940614"/>
                      <a:ext cx="1386537" cy="2616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2326" b="-139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3" name="箭头: 下 132">
                  <a:extLst>
                    <a:ext uri="{FF2B5EF4-FFF2-40B4-BE49-F238E27FC236}">
                      <a16:creationId xmlns:a16="http://schemas.microsoft.com/office/drawing/2014/main" id="{2E54FA04-CCC7-14A8-45B9-C63684446223}"/>
                    </a:ext>
                  </a:extLst>
                </p:cNvPr>
                <p:cNvSpPr/>
                <p:nvPr/>
              </p:nvSpPr>
              <p:spPr>
                <a:xfrm rot="10800000">
                  <a:off x="9948007" y="5986532"/>
                  <a:ext cx="166148" cy="230691"/>
                </a:xfrm>
                <a:prstGeom prst="down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8FF84846-AA89-168A-0BDB-B7DEC706A351}"/>
                  </a:ext>
                </a:extLst>
              </p:cNvPr>
              <p:cNvSpPr txBox="1"/>
              <p:nvPr/>
            </p:nvSpPr>
            <p:spPr>
              <a:xfrm>
                <a:off x="1197638" y="1193466"/>
                <a:ext cx="8160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输入数据</a:t>
                </a:r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7D624A8E-2ED4-F3AA-0A39-4A2E07FFE99F}"/>
                  </a:ext>
                </a:extLst>
              </p:cNvPr>
              <p:cNvSpPr txBox="1"/>
              <p:nvPr/>
            </p:nvSpPr>
            <p:spPr>
              <a:xfrm>
                <a:off x="10491912" y="1330430"/>
                <a:ext cx="8160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输出数据</a:t>
                </a: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AB38BB-271A-E495-93BF-A156B11D56A2}"/>
                </a:ext>
              </a:extLst>
            </p:cNvPr>
            <p:cNvSpPr/>
            <p:nvPr/>
          </p:nvSpPr>
          <p:spPr>
            <a:xfrm>
              <a:off x="971092" y="205160"/>
              <a:ext cx="10650070" cy="634248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8539803-C0CD-5365-BE1C-18F1F4898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3511" y="205160"/>
              <a:ext cx="15841" cy="5783521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E30660-2207-50F5-B11A-D803A9C7539A}"/>
                </a:ext>
              </a:extLst>
            </p:cNvPr>
            <p:cNvSpPr txBox="1"/>
            <p:nvPr/>
          </p:nvSpPr>
          <p:spPr>
            <a:xfrm>
              <a:off x="4699694" y="542067"/>
              <a:ext cx="144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收缩路径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9F30799-8A00-4BBB-497D-A0441BAF7D81}"/>
                </a:ext>
              </a:extLst>
            </p:cNvPr>
            <p:cNvSpPr txBox="1"/>
            <p:nvPr/>
          </p:nvSpPr>
          <p:spPr>
            <a:xfrm>
              <a:off x="6156489" y="559215"/>
              <a:ext cx="1608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扩张路径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06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47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从江 王</dc:creator>
  <cp:lastModifiedBy>从江 王</cp:lastModifiedBy>
  <cp:revision>26</cp:revision>
  <dcterms:created xsi:type="dcterms:W3CDTF">2024-04-07T03:33:04Z</dcterms:created>
  <dcterms:modified xsi:type="dcterms:W3CDTF">2024-04-07T08:32:39Z</dcterms:modified>
</cp:coreProperties>
</file>