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70" r:id="rId17"/>
    <p:sldId id="269" r:id="rId18"/>
  </p:sldIdLst>
  <p:sldSz cx="9144000" cy="6858000"/>
  <p:notesSz cx="7010400" cy="9296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2000" b="0" strike="noStrike" spc="-1">
                <a:latin typeface="Arial"/>
              </a:rPr>
              <a:t>Click to edit the notes format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1400" b="0" strike="noStrike" spc="-1">
                <a:latin typeface="Times New Roman"/>
              </a:rPr>
              <a:t>&lt;header&gt;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2F6BAD66-3269-4B3B-BD74-696F4AA6B321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p>
            <a:endParaRPr lang="en-US" sz="2000" b="0" strike="noStrike" spc="-1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p>
            <a:pPr algn="r">
              <a:lnSpc>
                <a:spcPct val="100000"/>
              </a:lnSpc>
            </a:pPr>
            <a:fld id="{6BA774FE-3AE4-4FCA-B251-776DD4493575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p>
            <a:pPr algn="r">
              <a:lnSpc>
                <a:spcPct val="100000"/>
              </a:lnSpc>
            </a:pPr>
            <a:fld id="{89113A98-6515-4CEC-A9B7-3DD055D6FDB3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p>
            <a:pPr algn="r">
              <a:lnSpc>
                <a:spcPct val="100000"/>
              </a:lnSpc>
            </a:pPr>
            <a:fld id="{89113A98-6515-4CEC-A9B7-3DD055D6FDB3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p>
            <a:pPr algn="r">
              <a:lnSpc>
                <a:spcPct val="100000"/>
              </a:lnSpc>
            </a:pPr>
            <a:fld id="{89113A98-6515-4CEC-A9B7-3DD055D6FDB3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p>
            <a:pPr algn="r">
              <a:lnSpc>
                <a:spcPct val="100000"/>
              </a:lnSpc>
            </a:pPr>
            <a:fld id="{89113A98-6515-4CEC-A9B7-3DD055D6FDB3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p>
            <a:endParaRPr lang="en-US" sz="2000" b="0" strike="noStrike" spc="-1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p>
            <a:pPr algn="r">
              <a:lnSpc>
                <a:spcPct val="100000"/>
              </a:lnSpc>
            </a:pPr>
            <a:fld id="{DB7251F6-CF39-4DFD-860B-46D7E9824922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p>
            <a:endParaRPr lang="en-US" sz="2000" b="0" strike="noStrike" spc="-1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p>
            <a:pPr algn="r">
              <a:lnSpc>
                <a:spcPct val="100000"/>
              </a:lnSpc>
            </a:pPr>
            <a:fld id="{E6709395-9DD1-4EE2-AC42-68C5897C6922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p>
            <a:endParaRPr lang="en-US" sz="2000" b="0" strike="noStrike" spc="-1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p>
            <a:pPr algn="r">
              <a:lnSpc>
                <a:spcPct val="100000"/>
              </a:lnSpc>
            </a:pPr>
            <a:fld id="{C354F7D5-7D33-440D-AA84-A7075C12E86B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p>
            <a:endParaRPr lang="en-US" sz="2000" b="0" strike="noStrike" spc="-1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p>
            <a:pPr algn="r">
              <a:lnSpc>
                <a:spcPct val="100000"/>
              </a:lnSpc>
            </a:pPr>
            <a:fld id="{BD0EBF81-E370-487E-9D34-81F7086D2B30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p>
            <a:endParaRPr lang="en-US" sz="2000" b="0" strike="noStrike" spc="-1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p>
            <a:pPr algn="r">
              <a:lnSpc>
                <a:spcPct val="100000"/>
              </a:lnSpc>
            </a:pPr>
            <a:fld id="{5D2A6184-D3B2-475E-B918-B1EE0A09869F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p>
            <a:endParaRPr lang="en-US" sz="2000" b="0" strike="noStrike" spc="-1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p>
            <a:pPr algn="r">
              <a:lnSpc>
                <a:spcPct val="100000"/>
              </a:lnSpc>
            </a:pPr>
            <a:fld id="{A5695747-398D-4F14-9E4E-428AD3CDE555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p>
            <a:pPr algn="r">
              <a:lnSpc>
                <a:spcPct val="100000"/>
              </a:lnSpc>
            </a:pPr>
            <a:fld id="{58051E0F-10D6-4626-B4E7-189E45D8EF05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p>
            <a:pPr algn="r">
              <a:lnSpc>
                <a:spcPct val="100000"/>
              </a:lnSpc>
            </a:pPr>
            <a:fld id="{BC7D7EAD-E791-45DE-98A4-5B44237F122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3D03FED-A739-44A9-8720-29300DA2F27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3FC33E-A9CE-4213-973D-79C7C27FFDD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D25E5CD-79F4-4B21-AECF-78D7B5E781C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670C83-8486-4B84-A137-910CFFAE855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mirrors.tuna.tsinghua.edu.cn/anaconda/archiv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2111400"/>
            <a:ext cx="91436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Lab 01. Python, OpenCV Tutorial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0" y="5029200"/>
            <a:ext cx="91540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Introduction to Computer vision, lab 01.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Jupyter notebook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Jupyter notebook</a:t>
            </a: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使用及快捷键： </a:t>
            </a: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https://zhuanlan.zhihu.com/p/100020058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/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Python &amp; Numpy tutorial.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Adapted from cs231n.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/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Lab 01. Matplotlib, Opencv and Open3d 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1.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完成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8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个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TAG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中的函数，得到和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notebook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中一样的输出</a:t>
            </a:r>
            <a:endParaRPr lang="zh-CN" altLang="en-US" sz="2400" b="0" strike="noStrike" spc="-1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2.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替换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code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目录中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lena.png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为自己的图片，重新执行一遍</a:t>
            </a:r>
            <a:endParaRPr lang="zh-CN" altLang="en-US" sz="2400" b="0" strike="noStrike" spc="-1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3.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打包代码执行后的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code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目录，上传到学在浙大即可。</a:t>
            </a:r>
            <a:endParaRPr lang="zh-CN" altLang="en-US" sz="2400" b="0" strike="noStrike" spc="-1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4. DDL: 9.29, 23:59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/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Lab 01. Tasks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1.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matplotlib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显示图片</a:t>
            </a:r>
            <a:endParaRPr lang="zh-CN" altLang="en-US" sz="2400" b="0" strike="noStrike" spc="-1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2.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用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subplot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显示两张图片</a:t>
            </a:r>
            <a:endParaRPr lang="zh-CN" altLang="en-US" sz="2400" b="0" strike="noStrike" spc="-1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3.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用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matplotlib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显示拼接图片</a:t>
            </a:r>
            <a:endParaRPr lang="zh-CN" altLang="en-US" sz="2400" b="0" strike="noStrike" spc="-1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4.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matplotlib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绘制一个函数</a:t>
            </a:r>
            <a:endParaRPr lang="zh-CN" altLang="en-US" sz="2400" b="0" strike="noStrike" spc="-1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>
              <a:rPr sz="2400"/>
            </a:b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Lab 01. Tasks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spc="-1">
                <a:solidFill>
                  <a:srgbClr val="000000"/>
                </a:solidFill>
                <a:latin typeface="Calibri"/>
                <a:ea typeface="SimSun" charset="0"/>
                <a:sym typeface="+mn-ea"/>
              </a:rPr>
              <a:t>5. </a:t>
            </a:r>
            <a:r>
              <a:rPr lang="zh-CN" altLang="en-US" sz="2400" spc="-1">
                <a:solidFill>
                  <a:srgbClr val="000000"/>
                </a:solidFill>
                <a:latin typeface="Calibri"/>
                <a:ea typeface="SimSun" charset="0"/>
                <a:sym typeface="+mn-ea"/>
              </a:rPr>
              <a:t>使用</a:t>
            </a:r>
            <a:r>
              <a:rPr lang="en-US" altLang="zh-CN" sz="2400" spc="-1">
                <a:solidFill>
                  <a:srgbClr val="000000"/>
                </a:solidFill>
                <a:latin typeface="Calibri"/>
                <a:ea typeface="SimSun" charset="0"/>
                <a:sym typeface="+mn-ea"/>
              </a:rPr>
              <a:t>opencv</a:t>
            </a:r>
            <a:r>
              <a:rPr lang="zh-CN" altLang="en-US" sz="2400" spc="-1">
                <a:solidFill>
                  <a:srgbClr val="000000"/>
                </a:solidFill>
                <a:latin typeface="Calibri"/>
                <a:ea typeface="SimSun" charset="0"/>
                <a:sym typeface="+mn-ea"/>
              </a:rPr>
              <a:t>转换并显示图片</a:t>
            </a:r>
            <a:endParaRPr lang="en-US" altLang="zh-CN" sz="2400" b="0" strike="noStrike" spc="-1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6.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opencv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读取并显示视频</a:t>
            </a:r>
            <a:endParaRPr lang="zh-CN" altLang="en-US" sz="2400" b="0" strike="noStrike" spc="-1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7.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opencv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在图片中间写上你的学号并保存至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result.png</a:t>
            </a:r>
            <a:endParaRPr lang="zh-CN" altLang="en-US" sz="2400" b="0" strike="noStrike" spc="-1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8.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Open3d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读取和显示模型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目录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实验作业要求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实验环境设置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Python / Numpy</a:t>
            </a: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介绍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Lab 01: Open3d, Opencv-python and Matplotlib</a:t>
            </a: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使用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作业要求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独立完成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无实验报告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两周时间（从实验课开始布置，截至于下次实验课当天的</a:t>
            </a: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23:59</a:t>
            </a: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）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每次作业尽可能的服务于我们的大作业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图片 16"/>
          <p:cNvPicPr/>
          <p:nvPr/>
        </p:nvPicPr>
        <p:blipFill>
          <a:blip r:embed="rId1"/>
          <a:stretch>
            <a:fillRect/>
          </a:stretch>
        </p:blipFill>
        <p:spPr>
          <a:xfrm>
            <a:off x="770040" y="3981240"/>
            <a:ext cx="3801600" cy="2788560"/>
          </a:xfrm>
          <a:prstGeom prst="rect">
            <a:avLst/>
          </a:prstGeom>
          <a:ln>
            <a:noFill/>
          </a:ln>
        </p:spPr>
      </p:pic>
      <p:pic>
        <p:nvPicPr>
          <p:cNvPr id="95" name="图片 20"/>
          <p:cNvPicPr/>
          <p:nvPr/>
        </p:nvPicPr>
        <p:blipFill>
          <a:blip r:embed="rId2"/>
          <a:srcRect l="4718" t="679" r="4718" b="-679"/>
          <a:stretch>
            <a:fillRect/>
          </a:stretch>
        </p:blipFill>
        <p:spPr>
          <a:xfrm>
            <a:off x="4873680" y="3992760"/>
            <a:ext cx="3812760" cy="278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作业环境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Anaconda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Download Link: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Microsoft YaHei"/>
                <a:ea typeface="Microsoft YaHei"/>
                <a:hlinkClick r:id="rId1"/>
              </a:rPr>
              <a:t>https://mirrors.tuna.tsinghua.edu.cn/anaconda/archive/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sh Anaconda3-2021.05-Linux-x86_64.sh (linux)</a:t>
            </a:r>
            <a:b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</a:b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(</a:t>
            </a: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运行</a:t>
            </a: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Anaconda3-2021.05-Windows-x86_64.exe</a:t>
            </a: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， </a:t>
            </a: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Win)</a:t>
            </a:r>
            <a:b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</a:br>
            <a:r>
              <a:rPr lang="en-US" sz="2400" b="0" strike="noStrike" spc="-1">
                <a:solidFill>
                  <a:srgbClr val="000000"/>
                </a:solidFill>
                <a:latin typeface="Microsoft YaHei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作业环境 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(Windows)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83200"/>
            <a:ext cx="9143640" cy="389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作业环境 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(Windows)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219320"/>
            <a:ext cx="7921800" cy="563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作业环境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(Linux) 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20880" y="1265040"/>
            <a:ext cx="9143640" cy="434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Anaconda &amp; Python</a:t>
            </a: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包管理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conda create --name cv python=3.7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conda activate cv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pip/conda install open3d==0.9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pip install opencv-python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… 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https://docs.conda.io/projects/conda/en/4.6.0/_downloads/52a95608c49671267e40c689e0bc00ca/conda-cheatsheet.pdf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Jupyter notebook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7000"/>
          </a:bodyPr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Jupyter Notebook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Jupyter Notebook</a:t>
            </a: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是以网页的形式打开，可以在网页页面中直接编写代码和运行代码，代码的运行结果也会直接在代码块下显示的程序。如在编程过程中需要编写说明文档，可在同一个页面中直接编写，便于作及时的说明和解释。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/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519360"/>
            <a:ext cx="9143640" cy="28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WPS Presentation</Application>
  <PresentationFormat/>
  <Paragraphs>98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DejaVu Sans</vt:lpstr>
      <vt:lpstr>Times New Roman</vt:lpstr>
      <vt:lpstr>Symbol</vt:lpstr>
      <vt:lpstr>Arial</vt:lpstr>
      <vt:lpstr>Microsoft YaHei</vt:lpstr>
      <vt:lpstr>Droid Sans Fallback</vt:lpstr>
      <vt:lpstr>SimSun</vt:lpstr>
      <vt:lpstr>Nimbus Roman No9 L</vt:lpstr>
      <vt:lpstr>Microsoft YaHei</vt:lpstr>
      <vt:lpstr>Arial Unicode MS</vt:lpstr>
      <vt:lpstr>OpenSymbol</vt:lpstr>
      <vt:lpstr>Gubbi</vt:lpstr>
      <vt:lpstr>SimSun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Images and image filtering</dc:title>
  <dc:creator>Noah Snavely</dc:creator>
  <cp:lastModifiedBy>linhaotong</cp:lastModifiedBy>
  <cp:revision>776</cp:revision>
  <dcterms:created xsi:type="dcterms:W3CDTF">2021-09-14T13:53:39Z</dcterms:created>
  <dcterms:modified xsi:type="dcterms:W3CDTF">2021-09-14T13:53:39Z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  <property fmtid="{D5CDD505-2E9C-101B-9397-08002B2CF9AE}" pid="12" name="KSOProductBuildVer">
    <vt:lpwstr>1033-11.1.0.10702</vt:lpwstr>
  </property>
</Properties>
</file>