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3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orma Reye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interSettings" Target="printerSettings/printerSettings1.bin"/><Relationship Id="rId1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9-14T22:26:03.686" idx="1">
    <p:pos x="4547" y="2957"/>
    <p:text>Para realizar el análisis, apoyarse en la plantilla DefiniciónMétricas hoja Calidad, apartado Análisis.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" y="0"/>
            <a:ext cx="9099879" cy="6858000"/>
          </a:xfrm>
          <a:prstGeom prst="rect">
            <a:avLst/>
          </a:prstGeom>
          <a:effectLst>
            <a:glow rad="127000">
              <a:schemeClr val="accent1"/>
            </a:glow>
          </a:effec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060" y="2852936"/>
            <a:ext cx="9110909" cy="79208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lang="es-MX" sz="2800" kern="1200" dirty="0">
                <a:solidFill>
                  <a:srgbClr val="9E3C44"/>
                </a:solidFill>
                <a:latin typeface="AvantGarde Md BT" panose="020B0602020202020204" pitchFamily="34" charset="0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1032520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s-MX" sz="2800">
                <a:solidFill>
                  <a:srgbClr val="9E3C44"/>
                </a:solidFill>
                <a:latin typeface="AvantGarde Md BT" panose="020B0602020202020204" pitchFamily="34" charset="0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56176" y="6525345"/>
            <a:ext cx="2987824" cy="365125"/>
          </a:xfrm>
          <a:solidFill>
            <a:schemeClr val="bg1"/>
          </a:solidFill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fld id="{FE95C582-D025-4621-BA62-44733310E585}" type="datetimeFigureOut">
              <a:rPr lang="es-MX" smtClean="0"/>
              <a:t>14/09/15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632" y="6492875"/>
            <a:ext cx="2015088" cy="365125"/>
          </a:xfrm>
        </p:spPr>
        <p:txBody>
          <a:bodyPr/>
          <a:lstStyle>
            <a:lvl1pPr>
              <a:defRPr sz="1200" b="1">
                <a:solidFill>
                  <a:srgbClr val="0070C0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2051720" y="6741368"/>
            <a:ext cx="2376264" cy="166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algn="just">
              <a:tabLst>
                <a:tab pos="2700020" algn="ctr"/>
                <a:tab pos="5400040" algn="r"/>
              </a:tabLst>
              <a:defRPr sz="1200" b="1">
                <a:solidFill>
                  <a:srgbClr val="9E3C44"/>
                </a:solidFill>
                <a:latin typeface="AvantGarde Md BT" panose="020B0602020202020204" pitchFamily="34" charset="0"/>
              </a:defRPr>
            </a:lvl1pPr>
          </a:lstStyle>
          <a:p>
            <a:pPr lvl="0"/>
            <a:r>
              <a:rPr lang="es-ES" dirty="0" smtClean="0"/>
              <a:t>Vigencia de retención: 1 año</a:t>
            </a:r>
            <a:endParaRPr lang="es-MX" dirty="0" smtClean="0"/>
          </a:p>
          <a:p>
            <a:pPr lvl="0"/>
            <a:endParaRPr lang="es-MX" dirty="0"/>
          </a:p>
        </p:txBody>
      </p:sp>
      <p:sp>
        <p:nvSpPr>
          <p:cNvPr id="8" name="7 Rectángulo"/>
          <p:cNvSpPr/>
          <p:nvPr/>
        </p:nvSpPr>
        <p:spPr>
          <a:xfrm>
            <a:off x="22060" y="68136"/>
            <a:ext cx="71422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200" dirty="0" smtClean="0">
                <a:solidFill>
                  <a:schemeClr val="bg1"/>
                </a:solidFill>
                <a:latin typeface="AvantGarde Md BT"/>
              </a:rPr>
              <a:t>Modelo </a:t>
            </a:r>
            <a:r>
              <a:rPr lang="es-ES" sz="2200" dirty="0">
                <a:solidFill>
                  <a:schemeClr val="bg1"/>
                </a:solidFill>
                <a:latin typeface="AvantGarde Md BT"/>
              </a:rPr>
              <a:t>de Madurez de la Capacidad Integrado - CMMI</a:t>
            </a:r>
            <a:endParaRPr lang="es-MX" sz="2200" dirty="0">
              <a:solidFill>
                <a:schemeClr val="bg1"/>
              </a:solidFill>
              <a:latin typeface="AvantGarde Md BT"/>
            </a:endParaRPr>
          </a:p>
        </p:txBody>
      </p:sp>
    </p:spTree>
    <p:extLst>
      <p:ext uri="{BB962C8B-B14F-4D97-AF65-F5344CB8AC3E}">
        <p14:creationId xmlns:p14="http://schemas.microsoft.com/office/powerpoint/2010/main" val="65354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" y="0"/>
            <a:ext cx="9099879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7664" y="274638"/>
            <a:ext cx="7416824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AvantGarde Md B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547664" y="1600200"/>
            <a:ext cx="7416824" cy="4525963"/>
          </a:xfrm>
        </p:spPr>
        <p:txBody>
          <a:bodyPr vert="eaVert"/>
          <a:lstStyle>
            <a:lvl1pPr>
              <a:defRPr>
                <a:solidFill>
                  <a:srgbClr val="9E3C44"/>
                </a:solidFill>
                <a:latin typeface="AvantGarde Md BT"/>
              </a:defRPr>
            </a:lvl1pPr>
            <a:lvl2pPr>
              <a:defRPr>
                <a:solidFill>
                  <a:srgbClr val="9E3C44"/>
                </a:solidFill>
                <a:latin typeface="AvantGarde Md BT"/>
              </a:defRPr>
            </a:lvl2pPr>
            <a:lvl3pPr>
              <a:defRPr>
                <a:solidFill>
                  <a:srgbClr val="9E3C44"/>
                </a:solidFill>
                <a:latin typeface="AvantGarde Md BT"/>
              </a:defRPr>
            </a:lvl3pPr>
            <a:lvl4pPr>
              <a:defRPr>
                <a:solidFill>
                  <a:srgbClr val="9E3C44"/>
                </a:solidFill>
                <a:latin typeface="AvantGarde Md BT"/>
              </a:defRPr>
            </a:lvl4pPr>
            <a:lvl5pPr>
              <a:defRPr>
                <a:solidFill>
                  <a:srgbClr val="9E3C44"/>
                </a:solidFill>
                <a:latin typeface="AvantGarde Md BT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35496" y="6356350"/>
            <a:ext cx="1512168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FE95C582-D025-4621-BA62-44733310E585}" type="datetimeFigureOut">
              <a:rPr lang="es-MX" smtClean="0"/>
              <a:t>14/09/15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99792" y="6356350"/>
            <a:ext cx="2895600" cy="365125"/>
          </a:xfrm>
        </p:spPr>
        <p:txBody>
          <a:bodyPr/>
          <a:lstStyle>
            <a:lvl1pPr>
              <a:defRPr>
                <a:solidFill>
                  <a:srgbClr val="9E3C44"/>
                </a:solidFill>
                <a:latin typeface="AvantGarde Md BT"/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>
            <a:lvl1pPr>
              <a:defRPr>
                <a:solidFill>
                  <a:srgbClr val="9E3C44"/>
                </a:solidFill>
                <a:latin typeface="AvantGarde Md BT"/>
              </a:defRPr>
            </a:lvl1pPr>
          </a:lstStyle>
          <a:p>
            <a:fld id="{C5BF163E-EF3E-4A8A-A8A7-C2E20DEB976D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317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" y="0"/>
            <a:ext cx="9099879" cy="6858000"/>
          </a:xfrm>
          <a:prstGeom prst="rect">
            <a:avLst/>
          </a:prstGeom>
        </p:spPr>
      </p:pic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907088" y="274638"/>
            <a:ext cx="2057400" cy="5851525"/>
          </a:xfrm>
        </p:spPr>
        <p:txBody>
          <a:bodyPr vert="eaVert"/>
          <a:lstStyle>
            <a:lvl1pPr>
              <a:defRPr>
                <a:latin typeface="AvantGarde Md B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547664" y="260648"/>
            <a:ext cx="5256584" cy="5851525"/>
          </a:xfrm>
        </p:spPr>
        <p:txBody>
          <a:bodyPr vert="eaVert"/>
          <a:lstStyle>
            <a:lvl1pPr>
              <a:defRPr>
                <a:latin typeface="AvantGarde Md BT"/>
              </a:defRPr>
            </a:lvl1pPr>
            <a:lvl2pPr>
              <a:defRPr>
                <a:latin typeface="AvantGarde Md BT"/>
              </a:defRPr>
            </a:lvl2pPr>
            <a:lvl3pPr>
              <a:defRPr>
                <a:latin typeface="AvantGarde Md BT"/>
              </a:defRPr>
            </a:lvl3pPr>
            <a:lvl4pPr>
              <a:defRPr>
                <a:latin typeface="AvantGarde Md BT"/>
              </a:defRPr>
            </a:lvl4pPr>
            <a:lvl5pPr>
              <a:defRPr>
                <a:latin typeface="AvantGarde Md BT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35496" y="6356350"/>
            <a:ext cx="144016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vantGarde Md BT"/>
              </a:defRPr>
            </a:lvl1pPr>
          </a:lstStyle>
          <a:p>
            <a:fld id="{FE95C582-D025-4621-BA62-44733310E585}" type="datetimeFigureOut">
              <a:rPr lang="es-MX" smtClean="0"/>
              <a:t>14/09/15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28528" y="6356350"/>
            <a:ext cx="2895600" cy="365125"/>
          </a:xfrm>
        </p:spPr>
        <p:txBody>
          <a:bodyPr/>
          <a:lstStyle>
            <a:lvl1pPr>
              <a:defRPr>
                <a:latin typeface="AvantGarde Md BT"/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>
            <a:lvl1pPr>
              <a:defRPr>
                <a:latin typeface="AvantGarde Md BT"/>
              </a:defRPr>
            </a:lvl1pPr>
          </a:lstStyle>
          <a:p>
            <a:fld id="{C5BF163E-EF3E-4A8A-A8A7-C2E20DEB976D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920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" y="0"/>
            <a:ext cx="9099879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7664" y="274638"/>
            <a:ext cx="7344816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AvantGarde Md B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547664" y="1600200"/>
            <a:ext cx="7344816" cy="4525963"/>
          </a:xfrm>
        </p:spPr>
        <p:txBody>
          <a:bodyPr/>
          <a:lstStyle>
            <a:lvl1pPr>
              <a:defRPr>
                <a:solidFill>
                  <a:srgbClr val="9E3C44"/>
                </a:solidFill>
                <a:latin typeface="AvantGarde Md BT"/>
              </a:defRPr>
            </a:lvl1pPr>
            <a:lvl2pPr>
              <a:defRPr>
                <a:solidFill>
                  <a:srgbClr val="9E3C44"/>
                </a:solidFill>
                <a:latin typeface="AvantGarde Md BT"/>
              </a:defRPr>
            </a:lvl2pPr>
            <a:lvl3pPr>
              <a:defRPr>
                <a:solidFill>
                  <a:srgbClr val="9E3C44"/>
                </a:solidFill>
                <a:latin typeface="AvantGarde Md BT"/>
              </a:defRPr>
            </a:lvl3pPr>
            <a:lvl4pPr>
              <a:defRPr>
                <a:solidFill>
                  <a:srgbClr val="9E3C44"/>
                </a:solidFill>
                <a:latin typeface="AvantGarde Md BT"/>
              </a:defRPr>
            </a:lvl4pPr>
            <a:lvl5pPr>
              <a:defRPr>
                <a:solidFill>
                  <a:srgbClr val="9E3C44"/>
                </a:solidFill>
                <a:latin typeface="AvantGarde Md BT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22060" y="6356350"/>
            <a:ext cx="1453596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vantGarde Md BT"/>
              </a:defRPr>
            </a:lvl1pPr>
          </a:lstStyle>
          <a:p>
            <a:fld id="{FE95C582-D025-4621-BA62-44733310E585}" type="datetimeFigureOut">
              <a:rPr lang="es-MX" smtClean="0"/>
              <a:t>14/09/15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99792" y="6356350"/>
            <a:ext cx="2895600" cy="365125"/>
          </a:xfrm>
        </p:spPr>
        <p:txBody>
          <a:bodyPr/>
          <a:lstStyle>
            <a:lvl1pPr>
              <a:defRPr>
                <a:solidFill>
                  <a:srgbClr val="9E3C44"/>
                </a:solidFill>
                <a:latin typeface="AvantGarde Md BT"/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>
            <a:lvl1pPr>
              <a:defRPr>
                <a:solidFill>
                  <a:srgbClr val="9E3C44"/>
                </a:solidFill>
                <a:latin typeface="AvantGarde Md BT"/>
              </a:defRPr>
            </a:lvl1pPr>
          </a:lstStyle>
          <a:p>
            <a:fld id="{C5BF163E-EF3E-4A8A-A8A7-C2E20DEB976D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374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" y="0"/>
            <a:ext cx="9099879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7664" y="4406900"/>
            <a:ext cx="7488832" cy="1362075"/>
          </a:xfrm>
        </p:spPr>
        <p:txBody>
          <a:bodyPr anchor="t">
            <a:noAutofit/>
          </a:bodyPr>
          <a:lstStyle>
            <a:lvl1pPr algn="l">
              <a:defRPr sz="3200" b="1" cap="all">
                <a:solidFill>
                  <a:srgbClr val="9E3C44"/>
                </a:solidFill>
                <a:latin typeface="AvantGarde Md B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547663" y="2906713"/>
            <a:ext cx="748883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9E3C44"/>
                </a:solidFill>
                <a:latin typeface="AvantGarde Md B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35496" y="6356350"/>
            <a:ext cx="1512168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vantGarde Md BT"/>
              </a:defRPr>
            </a:lvl1pPr>
          </a:lstStyle>
          <a:p>
            <a:fld id="{FE95C582-D025-4621-BA62-44733310E585}" type="datetimeFigureOut">
              <a:rPr lang="es-MX" smtClean="0"/>
              <a:t>14/09/15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915816" y="6356350"/>
            <a:ext cx="2895600" cy="365125"/>
          </a:xfrm>
        </p:spPr>
        <p:txBody>
          <a:bodyPr/>
          <a:lstStyle>
            <a:lvl1pPr>
              <a:defRPr>
                <a:solidFill>
                  <a:srgbClr val="9E3C44"/>
                </a:solidFill>
                <a:latin typeface="AvantGarde Md BT"/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02896" y="6356350"/>
            <a:ext cx="2133600" cy="365125"/>
          </a:xfrm>
        </p:spPr>
        <p:txBody>
          <a:bodyPr/>
          <a:lstStyle>
            <a:lvl1pPr>
              <a:defRPr>
                <a:solidFill>
                  <a:srgbClr val="9E3C44"/>
                </a:solidFill>
                <a:latin typeface="AvantGarde Md BT"/>
              </a:defRPr>
            </a:lvl1pPr>
          </a:lstStyle>
          <a:p>
            <a:fld id="{C5BF163E-EF3E-4A8A-A8A7-C2E20DEB976D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464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" y="0"/>
            <a:ext cx="9099879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7664" y="274638"/>
            <a:ext cx="7488832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AvantGarde Md B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619672" y="1600200"/>
            <a:ext cx="3672408" cy="4525963"/>
          </a:xfrm>
        </p:spPr>
        <p:txBody>
          <a:bodyPr/>
          <a:lstStyle>
            <a:lvl1pPr>
              <a:defRPr sz="2800">
                <a:solidFill>
                  <a:srgbClr val="9E3C44"/>
                </a:solidFill>
                <a:latin typeface="AvantGarde Md BT"/>
              </a:defRPr>
            </a:lvl1pPr>
            <a:lvl2pPr>
              <a:defRPr sz="2400">
                <a:solidFill>
                  <a:srgbClr val="9E3C44"/>
                </a:solidFill>
                <a:latin typeface="AvantGarde Md BT"/>
              </a:defRPr>
            </a:lvl2pPr>
            <a:lvl3pPr>
              <a:defRPr sz="2000">
                <a:solidFill>
                  <a:srgbClr val="9E3C44"/>
                </a:solidFill>
                <a:latin typeface="AvantGarde Md BT"/>
              </a:defRPr>
            </a:lvl3pPr>
            <a:lvl4pPr>
              <a:defRPr sz="1800">
                <a:solidFill>
                  <a:srgbClr val="9E3C44"/>
                </a:solidFill>
                <a:latin typeface="AvantGarde Md BT"/>
              </a:defRPr>
            </a:lvl4pPr>
            <a:lvl5pPr>
              <a:defRPr sz="1800">
                <a:solidFill>
                  <a:srgbClr val="9E3C44"/>
                </a:solidFill>
                <a:latin typeface="AvantGarde Md B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364088" y="1600200"/>
            <a:ext cx="3672408" cy="4525963"/>
          </a:xfrm>
        </p:spPr>
        <p:txBody>
          <a:bodyPr/>
          <a:lstStyle>
            <a:lvl1pPr>
              <a:defRPr sz="2800">
                <a:solidFill>
                  <a:srgbClr val="9E3C44"/>
                </a:solidFill>
                <a:latin typeface="AvantGarde Md BT"/>
              </a:defRPr>
            </a:lvl1pPr>
            <a:lvl2pPr>
              <a:defRPr sz="2400">
                <a:solidFill>
                  <a:srgbClr val="9E3C44"/>
                </a:solidFill>
                <a:latin typeface="AvantGarde Md BT"/>
              </a:defRPr>
            </a:lvl2pPr>
            <a:lvl3pPr>
              <a:defRPr sz="2000">
                <a:solidFill>
                  <a:srgbClr val="9E3C44"/>
                </a:solidFill>
                <a:latin typeface="AvantGarde Md BT"/>
              </a:defRPr>
            </a:lvl3pPr>
            <a:lvl4pPr>
              <a:defRPr sz="1800">
                <a:solidFill>
                  <a:srgbClr val="9E3C44"/>
                </a:solidFill>
                <a:latin typeface="AvantGarde Md BT"/>
              </a:defRPr>
            </a:lvl4pPr>
            <a:lvl5pPr>
              <a:defRPr sz="1800">
                <a:solidFill>
                  <a:srgbClr val="9E3C44"/>
                </a:solidFill>
                <a:latin typeface="AvantGarde Md B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35496" y="6356350"/>
            <a:ext cx="1512168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vantGarde Md BT"/>
              </a:defRPr>
            </a:lvl1pPr>
          </a:lstStyle>
          <a:p>
            <a:fld id="{FE95C582-D025-4621-BA62-44733310E585}" type="datetimeFigureOut">
              <a:rPr lang="es-MX" smtClean="0"/>
              <a:t>14/09/15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59832" y="6356350"/>
            <a:ext cx="2895600" cy="365125"/>
          </a:xfrm>
        </p:spPr>
        <p:txBody>
          <a:bodyPr/>
          <a:lstStyle>
            <a:lvl1pPr>
              <a:defRPr>
                <a:solidFill>
                  <a:srgbClr val="9E3C44"/>
                </a:solidFill>
                <a:latin typeface="AvantGarde Md BT"/>
              </a:defRPr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02896" y="6356350"/>
            <a:ext cx="2133600" cy="365125"/>
          </a:xfrm>
        </p:spPr>
        <p:txBody>
          <a:bodyPr/>
          <a:lstStyle>
            <a:lvl1pPr>
              <a:defRPr>
                <a:solidFill>
                  <a:srgbClr val="9E3C44"/>
                </a:solidFill>
                <a:latin typeface="AvantGarde Md BT"/>
              </a:defRPr>
            </a:lvl1pPr>
          </a:lstStyle>
          <a:p>
            <a:fld id="{C5BF163E-EF3E-4A8A-A8A7-C2E20DEB976D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066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" y="0"/>
            <a:ext cx="9099879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7664" y="274638"/>
            <a:ext cx="756084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AvantGarde Md B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547664" y="1535113"/>
            <a:ext cx="3744416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9E3C44"/>
                </a:solidFill>
                <a:latin typeface="AvantGarde Md B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547664" y="2174875"/>
            <a:ext cx="3744416" cy="3951288"/>
          </a:xfrm>
        </p:spPr>
        <p:txBody>
          <a:bodyPr/>
          <a:lstStyle>
            <a:lvl1pPr>
              <a:defRPr sz="2400">
                <a:solidFill>
                  <a:srgbClr val="9E3C44"/>
                </a:solidFill>
                <a:latin typeface="AvantGarde Md BT"/>
              </a:defRPr>
            </a:lvl1pPr>
            <a:lvl2pPr>
              <a:defRPr sz="2000">
                <a:solidFill>
                  <a:srgbClr val="9E3C44"/>
                </a:solidFill>
                <a:latin typeface="AvantGarde Md BT"/>
              </a:defRPr>
            </a:lvl2pPr>
            <a:lvl3pPr>
              <a:defRPr sz="1800">
                <a:solidFill>
                  <a:srgbClr val="9E3C44"/>
                </a:solidFill>
                <a:latin typeface="AvantGarde Md BT"/>
              </a:defRPr>
            </a:lvl3pPr>
            <a:lvl4pPr>
              <a:defRPr sz="1600">
                <a:solidFill>
                  <a:srgbClr val="9E3C44"/>
                </a:solidFill>
                <a:latin typeface="AvantGarde Md BT"/>
              </a:defRPr>
            </a:lvl4pPr>
            <a:lvl5pPr>
              <a:defRPr sz="1600">
                <a:solidFill>
                  <a:srgbClr val="9E3C44"/>
                </a:solidFill>
                <a:latin typeface="AvantGarde Md B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292080" y="1535113"/>
            <a:ext cx="3816424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9E3C44"/>
                </a:solidFill>
                <a:latin typeface="AvantGarde Md B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292080" y="2174875"/>
            <a:ext cx="3816424" cy="3951288"/>
          </a:xfrm>
        </p:spPr>
        <p:txBody>
          <a:bodyPr/>
          <a:lstStyle>
            <a:lvl1pPr>
              <a:defRPr sz="2400">
                <a:solidFill>
                  <a:srgbClr val="9E3C44"/>
                </a:solidFill>
                <a:latin typeface="AvantGarde Md BT"/>
              </a:defRPr>
            </a:lvl1pPr>
            <a:lvl2pPr>
              <a:defRPr sz="2000">
                <a:solidFill>
                  <a:srgbClr val="9E3C44"/>
                </a:solidFill>
                <a:latin typeface="AvantGarde Md BT"/>
              </a:defRPr>
            </a:lvl2pPr>
            <a:lvl3pPr>
              <a:defRPr sz="1800">
                <a:solidFill>
                  <a:srgbClr val="9E3C44"/>
                </a:solidFill>
                <a:latin typeface="AvantGarde Md BT"/>
              </a:defRPr>
            </a:lvl3pPr>
            <a:lvl4pPr>
              <a:defRPr sz="1600">
                <a:solidFill>
                  <a:srgbClr val="9E3C44"/>
                </a:solidFill>
                <a:latin typeface="AvantGarde Md BT"/>
              </a:defRPr>
            </a:lvl4pPr>
            <a:lvl5pPr>
              <a:defRPr sz="1600">
                <a:solidFill>
                  <a:srgbClr val="9E3C44"/>
                </a:solidFill>
                <a:latin typeface="AvantGarde Md B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-9872" y="6356350"/>
            <a:ext cx="1557536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vantGarde Md BT"/>
              </a:defRPr>
            </a:lvl1pPr>
          </a:lstStyle>
          <a:p>
            <a:fld id="{FE95C582-D025-4621-BA62-44733310E585}" type="datetimeFigureOut">
              <a:rPr lang="es-MX" smtClean="0"/>
              <a:t>14/09/15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E3C44"/>
                </a:solidFill>
                <a:latin typeface="AvantGarde Md BT"/>
              </a:defRPr>
            </a:lvl1pPr>
          </a:lstStyle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48264" y="6356350"/>
            <a:ext cx="2133600" cy="365125"/>
          </a:xfrm>
        </p:spPr>
        <p:txBody>
          <a:bodyPr/>
          <a:lstStyle>
            <a:lvl1pPr>
              <a:defRPr>
                <a:solidFill>
                  <a:srgbClr val="9E3C44"/>
                </a:solidFill>
                <a:latin typeface="AvantGarde Md BT"/>
              </a:defRPr>
            </a:lvl1pPr>
          </a:lstStyle>
          <a:p>
            <a:fld id="{C5BF163E-EF3E-4A8A-A8A7-C2E20DEB976D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568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" y="0"/>
            <a:ext cx="9099879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7664" y="274638"/>
            <a:ext cx="7488832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AvantGarde Md B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35496" y="6356350"/>
            <a:ext cx="1512168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vantGarde Md BT"/>
              </a:defRPr>
            </a:lvl1pPr>
          </a:lstStyle>
          <a:p>
            <a:fld id="{FE95C582-D025-4621-BA62-44733310E585}" type="datetimeFigureOut">
              <a:rPr lang="es-MX" smtClean="0"/>
              <a:t>14/09/15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2895600" cy="365125"/>
          </a:xfrm>
        </p:spPr>
        <p:txBody>
          <a:bodyPr/>
          <a:lstStyle>
            <a:lvl1pPr>
              <a:defRPr>
                <a:solidFill>
                  <a:srgbClr val="9E3C44"/>
                </a:solidFill>
                <a:latin typeface="AvantGarde Md BT"/>
              </a:defRPr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02896" y="6356350"/>
            <a:ext cx="2133600" cy="365125"/>
          </a:xfrm>
        </p:spPr>
        <p:txBody>
          <a:bodyPr/>
          <a:lstStyle>
            <a:lvl1pPr>
              <a:defRPr>
                <a:solidFill>
                  <a:srgbClr val="9E3C44"/>
                </a:solidFill>
                <a:latin typeface="AvantGarde Md BT"/>
              </a:defRPr>
            </a:lvl1pPr>
          </a:lstStyle>
          <a:p>
            <a:fld id="{C5BF163E-EF3E-4A8A-A8A7-C2E20DEB976D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216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9099879" cy="6858000"/>
          </a:xfrm>
          <a:prstGeom prst="rect">
            <a:avLst/>
          </a:prstGeom>
        </p:spPr>
      </p:pic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35496" y="6356350"/>
            <a:ext cx="1512168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vantGarde Md BT"/>
              </a:defRPr>
            </a:lvl1pPr>
          </a:lstStyle>
          <a:p>
            <a:fld id="{FE95C582-D025-4621-BA62-44733310E585}" type="datetimeFigureOut">
              <a:rPr lang="es-MX" smtClean="0"/>
              <a:t>14/09/15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28528" y="6356350"/>
            <a:ext cx="2895600" cy="365125"/>
          </a:xfrm>
        </p:spPr>
        <p:txBody>
          <a:bodyPr/>
          <a:lstStyle>
            <a:lvl1pPr>
              <a:defRPr>
                <a:solidFill>
                  <a:srgbClr val="9E3C44"/>
                </a:solidFill>
                <a:latin typeface="AvantGarde Md BT"/>
              </a:defRPr>
            </a:lvl1pPr>
          </a:lstStyle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>
            <a:lvl1pPr>
              <a:defRPr>
                <a:solidFill>
                  <a:srgbClr val="9E3C44"/>
                </a:solidFill>
                <a:latin typeface="AvantGarde Md BT"/>
              </a:defRPr>
            </a:lvl1pPr>
          </a:lstStyle>
          <a:p>
            <a:fld id="{C5BF163E-EF3E-4A8A-A8A7-C2E20DEB976D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082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" y="0"/>
            <a:ext cx="9099879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7664" y="273050"/>
            <a:ext cx="2592288" cy="1162050"/>
          </a:xfrm>
        </p:spPr>
        <p:txBody>
          <a:bodyPr anchor="b"/>
          <a:lstStyle>
            <a:lvl1pPr algn="l">
              <a:defRPr sz="2000" b="1">
                <a:solidFill>
                  <a:srgbClr val="9E3C44"/>
                </a:solidFill>
                <a:latin typeface="AvantGarde Md B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11960" y="273050"/>
            <a:ext cx="4752528" cy="5853113"/>
          </a:xfrm>
        </p:spPr>
        <p:txBody>
          <a:bodyPr/>
          <a:lstStyle>
            <a:lvl1pPr>
              <a:defRPr sz="3200">
                <a:solidFill>
                  <a:srgbClr val="9E3C44"/>
                </a:solidFill>
                <a:latin typeface="AvantGarde Md BT"/>
              </a:defRPr>
            </a:lvl1pPr>
            <a:lvl2pPr>
              <a:defRPr sz="2800">
                <a:solidFill>
                  <a:srgbClr val="9E3C44"/>
                </a:solidFill>
                <a:latin typeface="AvantGarde Md BT"/>
              </a:defRPr>
            </a:lvl2pPr>
            <a:lvl3pPr>
              <a:defRPr sz="2400">
                <a:solidFill>
                  <a:srgbClr val="9E3C44"/>
                </a:solidFill>
                <a:latin typeface="AvantGarde Md BT"/>
              </a:defRPr>
            </a:lvl3pPr>
            <a:lvl4pPr>
              <a:defRPr sz="2000">
                <a:solidFill>
                  <a:srgbClr val="9E3C44"/>
                </a:solidFill>
                <a:latin typeface="AvantGarde Md BT"/>
              </a:defRPr>
            </a:lvl4pPr>
            <a:lvl5pPr>
              <a:defRPr sz="2000">
                <a:solidFill>
                  <a:srgbClr val="9E3C44"/>
                </a:solidFill>
                <a:latin typeface="AvantGarde Md B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547664" y="1435100"/>
            <a:ext cx="2592288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9E3C44"/>
                </a:solidFill>
                <a:latin typeface="AvantGarde Md B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35496" y="6356350"/>
            <a:ext cx="1512168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vantGarde Md BT"/>
              </a:defRPr>
            </a:lvl1pPr>
          </a:lstStyle>
          <a:p>
            <a:fld id="{FE95C582-D025-4621-BA62-44733310E585}" type="datetimeFigureOut">
              <a:rPr lang="es-MX" smtClean="0"/>
              <a:t>14/09/15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2895600" cy="365125"/>
          </a:xfrm>
        </p:spPr>
        <p:txBody>
          <a:bodyPr/>
          <a:lstStyle>
            <a:lvl1pPr>
              <a:defRPr>
                <a:solidFill>
                  <a:srgbClr val="9E3C44"/>
                </a:solidFill>
                <a:latin typeface="AvantGarde Md BT"/>
              </a:defRPr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>
            <a:lvl1pPr>
              <a:defRPr>
                <a:solidFill>
                  <a:srgbClr val="9E3C44"/>
                </a:solidFill>
                <a:latin typeface="AvantGarde Md BT"/>
              </a:defRPr>
            </a:lvl1pPr>
          </a:lstStyle>
          <a:p>
            <a:fld id="{C5BF163E-EF3E-4A8A-A8A7-C2E20DEB976D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696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" y="0"/>
            <a:ext cx="9099879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41984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9E3C44"/>
                </a:solidFill>
                <a:latin typeface="AvantGarde Md B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41984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9E3C44"/>
                </a:solidFill>
                <a:latin typeface="AvantGarde Md B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41984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9E3C44"/>
                </a:solidFill>
                <a:latin typeface="AvantGarde Md B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35496" y="6356350"/>
            <a:ext cx="1512168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vantGarde Md BT"/>
              </a:defRPr>
            </a:lvl1pPr>
          </a:lstStyle>
          <a:p>
            <a:fld id="{FE95C582-D025-4621-BA62-44733310E585}" type="datetimeFigureOut">
              <a:rPr lang="es-MX" smtClean="0"/>
              <a:t>14/09/15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59832" y="6356350"/>
            <a:ext cx="2895600" cy="365125"/>
          </a:xfrm>
        </p:spPr>
        <p:txBody>
          <a:bodyPr/>
          <a:lstStyle>
            <a:lvl1pPr>
              <a:defRPr>
                <a:solidFill>
                  <a:srgbClr val="9E3C44"/>
                </a:solidFill>
                <a:latin typeface="AvantGarde Md BT"/>
              </a:defRPr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02896" y="6356350"/>
            <a:ext cx="2133600" cy="365125"/>
          </a:xfrm>
        </p:spPr>
        <p:txBody>
          <a:bodyPr/>
          <a:lstStyle>
            <a:lvl1pPr>
              <a:defRPr>
                <a:solidFill>
                  <a:srgbClr val="9E3C44"/>
                </a:solidFill>
                <a:latin typeface="AvantGarde Md BT"/>
              </a:defRPr>
            </a:lvl1pPr>
          </a:lstStyle>
          <a:p>
            <a:fld id="{C5BF163E-EF3E-4A8A-A8A7-C2E20DEB976D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984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" y="0"/>
            <a:ext cx="9099879" cy="6858000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547664" y="274638"/>
            <a:ext cx="74888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187624" y="1600200"/>
            <a:ext cx="78488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5496" y="6356350"/>
            <a:ext cx="1512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vantGarde Md BT"/>
              </a:defRPr>
            </a:lvl1pPr>
          </a:lstStyle>
          <a:p>
            <a:fld id="{FE95C582-D025-4621-BA62-44733310E585}" type="datetimeFigureOut">
              <a:rPr lang="es-MX" smtClean="0"/>
              <a:t>14/09/15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9E3C44"/>
                </a:solidFill>
                <a:latin typeface="AvantGarde Md BT"/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90289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9E3C44"/>
                </a:solidFill>
                <a:latin typeface="AvantGarde Md BT"/>
              </a:defRPr>
            </a:lvl1pPr>
          </a:lstStyle>
          <a:p>
            <a:fld id="{C5BF163E-EF3E-4A8A-A8A7-C2E20DEB976D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827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AvantGarde Md B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9E3C44"/>
          </a:solidFill>
          <a:latin typeface="AvantGarde Md B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9E3C44"/>
          </a:solidFill>
          <a:latin typeface="AvantGarde Md B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9E3C44"/>
          </a:solidFill>
          <a:latin typeface="AvantGarde Md B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9E3C44"/>
          </a:solidFill>
          <a:latin typeface="AvantGarde Md B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9E3C44"/>
          </a:solidFill>
          <a:latin typeface="AvantGarde Md B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Reporte de Métricas a Líder de Producción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 [Nombre</a:t>
            </a:r>
            <a:r>
              <a:rPr lang="es-ES" dirty="0"/>
              <a:t> </a:t>
            </a:r>
            <a:r>
              <a:rPr lang="es-ES" dirty="0" smtClean="0"/>
              <a:t>del Proyecto]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077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Indicadores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[Colocar Métricas a Reportar]</a:t>
            </a:r>
            <a:endParaRPr lang="es-MX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619672" y="4581128"/>
            <a:ext cx="7344816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AvantGarde Md BT"/>
                <a:ea typeface="+mj-ea"/>
                <a:cs typeface="+mj-cs"/>
              </a:defRPr>
            </a:lvl1pPr>
          </a:lstStyle>
          <a:p>
            <a:r>
              <a:rPr lang="es-MX" sz="3200" dirty="0" smtClean="0"/>
              <a:t>Análisis de Métricas</a:t>
            </a:r>
            <a:endParaRPr lang="es-MX" sz="3200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1547664" y="5157192"/>
            <a:ext cx="7344816" cy="1490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9E3C44"/>
                </a:solidFill>
                <a:latin typeface="AvantGarde Md B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9E3C44"/>
                </a:solidFill>
                <a:latin typeface="AvantGarde Md B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9E3C44"/>
                </a:solidFill>
                <a:latin typeface="AvantGarde Md B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9E3C44"/>
                </a:solidFill>
                <a:latin typeface="AvantGarde Md B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9E3C44"/>
                </a:solidFill>
                <a:latin typeface="AvantGarde Md B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[Análisis]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2194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Indicadores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[Colocar Métricas a Reportar]</a:t>
            </a:r>
            <a:endParaRPr lang="es-MX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619672" y="4581128"/>
            <a:ext cx="7344816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AvantGarde Md BT"/>
                <a:ea typeface="+mj-ea"/>
                <a:cs typeface="+mj-cs"/>
              </a:defRPr>
            </a:lvl1pPr>
          </a:lstStyle>
          <a:p>
            <a:r>
              <a:rPr lang="es-MX" sz="3200" dirty="0" smtClean="0"/>
              <a:t>Análisis de Métricas</a:t>
            </a:r>
            <a:endParaRPr lang="es-MX" sz="3200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1547664" y="5157192"/>
            <a:ext cx="7344816" cy="1490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9E3C44"/>
                </a:solidFill>
                <a:latin typeface="AvantGarde Md B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9E3C44"/>
                </a:solidFill>
                <a:latin typeface="AvantGarde Md B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9E3C44"/>
                </a:solidFill>
                <a:latin typeface="AvantGarde Md B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9E3C44"/>
                </a:solidFill>
                <a:latin typeface="AvantGarde Md B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9E3C44"/>
                </a:solidFill>
                <a:latin typeface="AvantGarde Md B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[Análisis]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94183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Indicadores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[Colocar Métricas a Reportar]</a:t>
            </a:r>
            <a:endParaRPr lang="es-MX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619672" y="4581128"/>
            <a:ext cx="7344816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AvantGarde Md BT"/>
                <a:ea typeface="+mj-ea"/>
                <a:cs typeface="+mj-cs"/>
              </a:defRPr>
            </a:lvl1pPr>
          </a:lstStyle>
          <a:p>
            <a:r>
              <a:rPr lang="es-MX" sz="3200" dirty="0" smtClean="0"/>
              <a:t>Análisis de Métricas</a:t>
            </a:r>
            <a:endParaRPr lang="es-MX" sz="3200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1547664" y="5157192"/>
            <a:ext cx="7344816" cy="1490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9E3C44"/>
                </a:solidFill>
                <a:latin typeface="AvantGarde Md B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9E3C44"/>
                </a:solidFill>
                <a:latin typeface="AvantGarde Md B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9E3C44"/>
                </a:solidFill>
                <a:latin typeface="AvantGarde Md B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9E3C44"/>
                </a:solidFill>
                <a:latin typeface="AvantGarde Md B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9E3C44"/>
                </a:solidFill>
                <a:latin typeface="AvantGarde Md B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[Análisis]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71073903"/>
      </p:ext>
    </p:extLst>
  </p:cSld>
  <p:clrMapOvr>
    <a:masterClrMapping/>
  </p:clrMapOvr>
</p:sld>
</file>

<file path=ppt/theme/theme1.xml><?xml version="1.0" encoding="utf-8"?>
<a:theme xmlns:a="http://schemas.openxmlformats.org/drawingml/2006/main" name="Patron_CMM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2D219275D74CE47B1974BAB465C0BA5" ma:contentTypeVersion="0" ma:contentTypeDescription="Crear nuevo documento." ma:contentTypeScope="" ma:versionID="1d40241d439ba48316f7cb33622d4eb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f6edc329ff236629c56e3b879b320d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F32F2A7-30B1-4A62-91AA-83DF0590C7EC}"/>
</file>

<file path=customXml/itemProps2.xml><?xml version="1.0" encoding="utf-8"?>
<ds:datastoreItem xmlns:ds="http://schemas.openxmlformats.org/officeDocument/2006/customXml" ds:itemID="{7EB46D2C-70AE-4BE8-AD3C-69ADEBDCA1B3}"/>
</file>

<file path=customXml/itemProps3.xml><?xml version="1.0" encoding="utf-8"?>
<ds:datastoreItem xmlns:ds="http://schemas.openxmlformats.org/officeDocument/2006/customXml" ds:itemID="{E1EC1CBA-3BCC-40A0-A9B6-A75EF06BD61E}"/>
</file>

<file path=docProps/app.xml><?xml version="1.0" encoding="utf-8"?>
<Properties xmlns="http://schemas.openxmlformats.org/officeDocument/2006/extended-properties" xmlns:vt="http://schemas.openxmlformats.org/officeDocument/2006/docPropsVTypes">
  <Template>Patron_CMMI</Template>
  <TotalTime>130</TotalTime>
  <Words>52</Words>
  <Application>Microsoft Macintosh PowerPoint</Application>
  <PresentationFormat>Presentación en pantalla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Patron_CMMI</vt:lpstr>
      <vt:lpstr>Reporte de Métricas a Líder de Producción</vt:lpstr>
      <vt:lpstr>Indicadores</vt:lpstr>
      <vt:lpstr>Indicadores</vt:lpstr>
      <vt:lpstr>Indicadores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de Seguimiento</dc:title>
  <dc:creator>Daniel Alejandro Abularach Hernandez</dc:creator>
  <cp:lastModifiedBy>Norma Reyes</cp:lastModifiedBy>
  <cp:revision>41</cp:revision>
  <dcterms:created xsi:type="dcterms:W3CDTF">2015-03-09T15:43:26Z</dcterms:created>
  <dcterms:modified xsi:type="dcterms:W3CDTF">2015-09-15T03:26:18Z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0x010100B2D219275D74CE47B1974BAB465C0BA5</vt:lpwstr>
  </property>
</Properties>
</file>