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88d9b0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88d9b0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88d9b0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88d9b0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88d9b0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88d9b0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88d9b0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88d9b0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88d9b0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88d9b0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8d9b04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8d9b04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51C7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Retrofitting Word Vectors to Semantic Lexicons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Manaal Faruqui Jesse Dodge Sujay K. Jauhar Chris Dyer Eduard Hovy Noah A. Smith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Language Technologies Institute, CMU</a:t>
            </a:r>
            <a:endParaRPr sz="2400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AE0A0F-835A-0E49-B1AC-EFE9CADEA45B}"/>
              </a:ext>
            </a:extLst>
          </p:cNvPr>
          <p:cNvSpPr/>
          <p:nvPr/>
        </p:nvSpPr>
        <p:spPr>
          <a:xfrm>
            <a:off x="390525" y="4652179"/>
            <a:ext cx="239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i="1" dirty="0">
                <a:highlight>
                  <a:srgbClr val="FFFF00"/>
                </a:highlight>
              </a:rPr>
              <a:t>Presentation by Jack Morris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DBFD28-FCD6-0641-828D-01B1EAF4917E}"/>
              </a:ext>
            </a:extLst>
          </p:cNvPr>
          <p:cNvSpPr/>
          <p:nvPr/>
        </p:nvSpPr>
        <p:spPr>
          <a:xfrm>
            <a:off x="4572000" y="235237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qdata.github.io</a:t>
            </a:r>
            <a:r>
              <a:rPr lang="en-US" dirty="0">
                <a:highlight>
                  <a:srgbClr val="FFFF00"/>
                </a:highlight>
              </a:rPr>
              <a:t>/deep2Read/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F0D4-3B0D-BB48-B049-6C6CF8A34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system that maps words from a vocabulary to meaningful vectors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driven: trained on text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word embeddings: word2vec, glove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identifying relationships between pairs of words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A74CD-D643-5E4A-A19A-F2A1689AB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Demo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the nearest neighbors of sweden</a:t>
            </a:r>
            <a:endParaRPr b="1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525" y="1408625"/>
            <a:ext cx="4504200" cy="3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690525" y="22395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nearest_neighbors(‘sweden’)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AAE75-5297-9141-BCFA-3B4DC943F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lexicons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Human-written rules about vocabulary words and their relationships to one another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synonyms, hypernyms, hyponyms, paraphrase relationships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semantic lexicons: WordNet, FrameNet, Paraphrase Database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98FE1-2396-0148-A7B8-FA8EC20819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WordNet Demo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hypernyms and hyponyms </a:t>
            </a:r>
            <a:br>
              <a:rPr lang="en"/>
            </a:br>
            <a:r>
              <a:rPr lang="en"/>
              <a:t>of </a:t>
            </a:r>
            <a:r>
              <a:rPr lang="en" b="1"/>
              <a:t>paint</a:t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75" y="315937"/>
            <a:ext cx="5405825" cy="451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23941-EE16-D646-ACD9-4CD7957E0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of word embeddings is good, but has problems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Plus, we have databases of carefully arranged categorized information about our language (semantic lexicons)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use our domain knowledge to improve word embeddings?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Improving word embeddings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1702-6B9B-3047-9611-B4E517BF8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Retrofitting Word Vectors to Semantic Lexicons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508250" y="946050"/>
            <a:ext cx="5847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Idea: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balance distance from original vector in embedding space with distance between word and its associations from semantic lexicon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00" y="2979450"/>
            <a:ext cx="5025950" cy="11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508250" y="2571750"/>
            <a:ext cx="50415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do this by minimizing: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588825" y="4446100"/>
            <a:ext cx="5361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Turns out, ψ is convex in Q, so we can solve it using gradient descent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0E681-2614-D048-99A3-CD65DB400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6015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Retrofitted vectors </a:t>
            </a:r>
            <a:r>
              <a:rPr lang="en" b="1"/>
              <a:t>outperform</a:t>
            </a:r>
            <a:r>
              <a:rPr lang="en"/>
              <a:t> their original counterparts, as well as prior work that tried to incorporate information from semantic lexicons during training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is very </a:t>
            </a:r>
            <a:r>
              <a:rPr lang="en" b="1"/>
              <a:t>fast</a:t>
            </a:r>
            <a:r>
              <a:rPr lang="en"/>
              <a:t> -- takes 5 seconds for a graph of 100,000 words and vector length 300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Multilingual</a:t>
            </a:r>
            <a:r>
              <a:rPr lang="en"/>
              <a:t>: this technique works on embeddings &amp; lexicons from any language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Retrofitting word vectors: </a:t>
            </a:r>
            <a:r>
              <a:rPr lang="en" b="1"/>
              <a:t>Results</a:t>
            </a:r>
            <a:endParaRPr b="1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375" y="2318750"/>
            <a:ext cx="2351700" cy="17138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678B3-8A5D-F344-A877-683E4FBAB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Retrofitting word vectors: </a:t>
            </a:r>
            <a:r>
              <a:rPr lang="en" b="1"/>
              <a:t>Results</a:t>
            </a:r>
            <a:endParaRPr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523075" y="1951825"/>
            <a:ext cx="80736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Modeling relationships: “adjective to adverb”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975" y="2835650"/>
            <a:ext cx="5104106" cy="19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823575" y="2518475"/>
            <a:ext cx="1632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before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459775" y="2518475"/>
            <a:ext cx="1632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after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760A6-3E17-7240-AD92-153B938F5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Macintosh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Roboto</vt:lpstr>
      <vt:lpstr>Material</vt:lpstr>
      <vt:lpstr>Retrofitting Word Vectors to Semantic Lexicons</vt:lpstr>
      <vt:lpstr>Word embeddings</vt:lpstr>
      <vt:lpstr>GloVe Demo</vt:lpstr>
      <vt:lpstr>Semantic lexicons</vt:lpstr>
      <vt:lpstr>WordNet Demo</vt:lpstr>
      <vt:lpstr>Problem: Improving word embeddings</vt:lpstr>
      <vt:lpstr>Solution</vt:lpstr>
      <vt:lpstr>Retrofitting word vectors: Results</vt:lpstr>
      <vt:lpstr>Retrofitting word vectors: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Retrofitting Word Vectors to Semantic Lexicons</dc:title>
  <cp:lastModifiedBy>Qi, Yanjun (yq2h)</cp:lastModifiedBy>
  <cp:revision>4</cp:revision>
  <dcterms:modified xsi:type="dcterms:W3CDTF">2021-06-17T14:10:31Z</dcterms:modified>
</cp:coreProperties>
</file>