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+/sfs5QuMEGEcvyhK51EhctD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6be77012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6be770125_1_3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authors point out that these (completely learned) features seem like reasonable approaches a human engineer might take to make a network more robust, but that when they tried these changes manually their network was absolutely vulnerable to attack.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6be770125_1_3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be77012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be770125_1_4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6be770125_1_4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motivation of this project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be77012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be770125_1_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76be770125_1_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our proposed solution. </a:t>
            </a:r>
            <a:endParaRPr/>
          </a:p>
        </p:txBody>
      </p:sp>
      <p:sp>
        <p:nvSpPr>
          <p:cNvPr id="151" name="Google Shape;151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52400" y="2590800"/>
            <a:ext cx="8839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Towards Deep Learning Models Resistant to Adversarial Attacks</a:t>
            </a:r>
            <a:endParaRPr sz="30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6200" y="5192008"/>
            <a:ext cx="883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Presenter: </a:t>
            </a:r>
            <a:r>
              <a:rPr lang="en-US" sz="20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Zijie</a:t>
            </a:r>
            <a:r>
              <a:rPr lang="en-US" sz="20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Pan</a:t>
            </a:r>
          </a:p>
          <a:p>
            <a:pPr algn="ctr"/>
            <a:r>
              <a:rPr lang="en-US" sz="2000" dirty="0">
                <a:highlight>
                  <a:srgbClr val="FFFF00"/>
                </a:highlight>
              </a:rPr>
              <a:t>https://</a:t>
            </a:r>
            <a:r>
              <a:rPr lang="en-US" sz="2000" dirty="0" err="1">
                <a:highlight>
                  <a:srgbClr val="FFFF00"/>
                </a:highlight>
              </a:rPr>
              <a:t>qdata.github.io</a:t>
            </a:r>
            <a:r>
              <a:rPr lang="en-US" sz="2000" dirty="0">
                <a:highlight>
                  <a:srgbClr val="FFFF00"/>
                </a:highlight>
              </a:rPr>
              <a:t>/deep2Read/</a:t>
            </a:r>
          </a:p>
        </p:txBody>
      </p:sp>
      <p:sp>
        <p:nvSpPr>
          <p:cNvPr id="96" name="Google Shape;96;p1"/>
          <p:cNvSpPr txBox="1"/>
          <p:nvPr/>
        </p:nvSpPr>
        <p:spPr>
          <a:xfrm>
            <a:off x="76200" y="4419600"/>
            <a:ext cx="8839200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01/31/2020</a:t>
            </a:r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 Result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Network Capacity on network performance: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75" y="2090374"/>
            <a:ext cx="8229602" cy="377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be770125_1_33"/>
          <p:cNvSpPr txBox="1">
            <a:spLocks noGrp="1"/>
          </p:cNvSpPr>
          <p:nvPr>
            <p:ph type="body" idx="1"/>
          </p:nvPr>
        </p:nvSpPr>
        <p:spPr>
          <a:xfrm>
            <a:off x="457200" y="393713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Experiment Result Cont.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MNIST:</a:t>
            </a:r>
            <a:endParaRPr sz="1800" b="1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ε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= 0.3,two convolutional layers with 32 and 64 filters respectively, each followed by 2 × 2 max-pooling, and a fully connected layer of size 1024.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Results on natural examples are good, but not on FGSM and PGD adversarial examples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Investigation in Appendix C:  first convolutional layer only had 3 active filters and softmax output biases were skewed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g76be770125_1_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be770125_1_43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6be770125_1_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9" name="Google Shape;189;g76be770125_1_43"/>
          <p:cNvSpPr txBox="1"/>
          <p:nvPr/>
        </p:nvSpPr>
        <p:spPr>
          <a:xfrm>
            <a:off x="457200" y="1246900"/>
            <a:ext cx="8369700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CIFAR10: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-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Original ResNet and its 10× wider variant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-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Adversarial robustness of our network is significant but still far from satisfactory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1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and Future Work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113975" y="1678100"/>
            <a:ext cx="91440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Min-max framework is a good start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Model capacity affects the model performance and it’s a direction for future work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525" y="1752600"/>
            <a:ext cx="9067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73075" y="1813563"/>
            <a:ext cx="7854600" cy="3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Although trained networks are good on classifications on benign examples, the adversary is often able to manipulate the input so that the model produces an incorrect output.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Such phonenomen draws attentions to deep neural network design and training.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Many attack and defense mechanisms having been proposed: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defensive distillation, feature squeezing etc.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Problem:  can not guarantee that find the most adversarial example,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hard to find the extent of adversarial attacking that the model can resist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Thus: To put the attack and defense into a framework.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208975" y="1716075"/>
            <a:ext cx="84777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  	</a:t>
            </a:r>
            <a:r>
              <a:rPr lang="en-US" sz="2400"/>
              <a:t>Adversarial attacking for neural network is essentially a min-max problem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Model capacity plays an important role 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78" y="2857500"/>
            <a:ext cx="830234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be770125_1_1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Contribution 1: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Naive classification is normally construed as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empirical risk minimization</a:t>
            </a: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just minimizing the expected loss for input-output pairs drawn from a data distribution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which ceases to perform well once inputs are chosen adversarially.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Meaning of the formula: find the parameters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θ </a:t>
            </a: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that minimize the expected adversarially perturbed loss (which itself is found by maximizing the loss respect to the perturbation </a:t>
            </a:r>
            <a:r>
              <a:rPr lang="en-US" sz="1800" i="1">
                <a:latin typeface="Georgia"/>
                <a:ea typeface="Georgia"/>
                <a:cs typeface="Georgia"/>
                <a:sym typeface="Georgia"/>
              </a:rPr>
              <a:t>δ</a:t>
            </a:r>
            <a:r>
              <a:rPr lang="en-US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g76be770125_1_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2" name="Google Shape;122;g76be770125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28" y="943650"/>
            <a:ext cx="830234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Contribution 1 b</a:t>
            </a:r>
            <a:r>
              <a:rPr lang="en-US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ackground: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373075" y="1685350"/>
            <a:ext cx="8199300" cy="3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Choose of Inner optimizer: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gradient sign method (FGSM) represents a single step in the inner optimization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iterated projected gradient descent (PGD),  represents a stronger inner optimizer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 to the framework: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Saddle point problem,involves tackling both a non-convex outer minimization problem and a non-concave inner maximization problem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Contribution 1 Cont.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39550" y="1461975"/>
            <a:ext cx="8903100" cy="49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Saddle point problem solving: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Inner Part: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Using </a:t>
            </a:r>
            <a:r>
              <a:rPr lang="en-US" sz="1800" i="1"/>
              <a:t>MNIST </a:t>
            </a:r>
            <a:r>
              <a:rPr lang="en-US" sz="1800"/>
              <a:t>and </a:t>
            </a:r>
            <a:r>
              <a:rPr lang="en-US" sz="1800" i="1"/>
              <a:t>CIFAR10 </a:t>
            </a:r>
            <a:r>
              <a:rPr lang="en-US" sz="1800"/>
              <a:t>datasets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t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 authors present empirical evidence that, while global maxima cannot in general be found, local maxima are all of similar quality.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Starting PGD from 10^5 random points yielded loss with a tightly concentrated distribution with no observed outliers and all pairs of them are relatively independent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00" y="4622665"/>
            <a:ext cx="6172645" cy="145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100" y="4011250"/>
            <a:ext cx="7190250" cy="25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373063" y="152400"/>
            <a:ext cx="87709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Contribution 1 Cont.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79425" y="1661325"/>
            <a:ext cx="8964600" cy="4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valid target function,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whether it’s reasonable to use gradient information from the inner (maximization) problem as a valid update in the outer (minimization) problem.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Danskin’s theorem states this is indeed true and gradients at inner maximizers corresponds to descent directions for the saddle point problem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problem is not differentiable, the theorem assumption does not satisfy. However, empirically it works.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Conclusion 1: Using the framework above can train DNN that is robust (resistant to adversarial attacking)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2:</a:t>
            </a:r>
            <a:endParaRPr sz="3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7" descr="Inline image 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 descr="https://www.uni-marburg.de/sprachenzentrum/sprachen-tandem/icons/classic-timer-icon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18975" y="1608175"/>
            <a:ext cx="7954500" cy="3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Model capacity effects robustness: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classifiers must be significantly higher-capacity to be robust to adversarial examples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25" y="2686201"/>
            <a:ext cx="6486798" cy="1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373063" y="152400"/>
            <a:ext cx="6853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2 Cont.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457200" y="1427875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draw from settings of varying capacity and different levels of adversarial training (none, FSGM only, and PGD):</a:t>
            </a:r>
            <a:endParaRPr sz="20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Georgia"/>
              <a:buChar char="-"/>
            </a:pPr>
            <a:r>
              <a:rPr lang="en-US" sz="1600">
                <a:solidFill>
                  <a:srgbClr val="4D4D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Capacity alone helps</a:t>
            </a:r>
            <a:endParaRPr sz="1600">
              <a:solidFill>
                <a:srgbClr val="4D4D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4D4D4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FSGM training only helps against FSGM-generated adversarial examples, but not against stronger attacks (Overfitting)</a:t>
            </a:r>
            <a:endParaRPr sz="1600">
              <a:solidFill>
                <a:srgbClr val="4D4D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Small-capacity models can’t classify natural images at all when trained with PGD adversaries (large-capacity models can)</a:t>
            </a:r>
            <a:endParaRPr sz="1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The value of the saddle point problem decreases as we increase the capacity</a:t>
            </a:r>
            <a:endParaRPr sz="1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Georgia"/>
              <a:buChar char="-"/>
            </a:pPr>
            <a:r>
              <a:rPr lang="en-US" sz="1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More capacity and stronger adversaries decrease transferability.</a:t>
            </a:r>
            <a:endParaRPr sz="160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D4D4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Macintosh PowerPoint</Application>
  <PresentationFormat>On-screen Show (4:3)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Noto Sans Symbols</vt:lpstr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2021-06-17T20:31:05Z</dcterms:modified>
</cp:coreProperties>
</file>