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2ofY14Eu81pnCBx6QsuXwcXk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25f622bf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325f622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7325f622bf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25f622bf_0_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325f622b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7325f622bf_0_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071c71e7_0_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71071c71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71071c71e7_0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612.082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1703.013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79025" y="1794377"/>
            <a:ext cx="8839200" cy="17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HIERARCHICAL INTERPRETATIONS FOR NEURAL NETWORK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PREDICTIONS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-IN" sz="22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Chandan Singh, W. James Murdoch, Bin Yu</a:t>
            </a:r>
            <a:endParaRPr sz="2200" b="0" i="0" u="none" strike="noStrike" cap="non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-ICLR 201</a:t>
            </a:r>
            <a:r>
              <a:rPr lang="en-IN" sz="22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endParaRPr sz="2200" b="0" i="0" u="none" strike="noStrike" cap="non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7613" y="3992550"/>
            <a:ext cx="88392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 Presenter: </a:t>
            </a:r>
            <a:r>
              <a:rPr lang="en-IN" sz="2200" b="0" i="0" u="none" strike="noStrike" cap="none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Rishab</a:t>
            </a:r>
            <a:r>
              <a:rPr lang="en-IN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2200" b="0" i="0" u="none" strike="noStrike" cap="none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Bamrara</a:t>
            </a:r>
            <a:endParaRPr lang="en-IN" sz="2200" b="0" i="0" u="none" strike="noStrike" cap="none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https://</a:t>
            </a:r>
            <a:r>
              <a:rPr lang="en-US" sz="2000" dirty="0" err="1">
                <a:highlight>
                  <a:srgbClr val="FFFF00"/>
                </a:highlight>
              </a:rPr>
              <a:t>qdata.github.io</a:t>
            </a:r>
            <a:r>
              <a:rPr lang="en-US" sz="2000" dirty="0">
                <a:highlight>
                  <a:srgbClr val="FFFF00"/>
                </a:highlight>
              </a:rPr>
              <a:t>/deep2Read/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4363" y="5384326"/>
            <a:ext cx="8942024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April </a:t>
            </a:r>
            <a:r>
              <a:rPr lang="en-IN" sz="22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lang="en-IN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2020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220663" y="2286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 Summary: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686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latin typeface="Georgia"/>
                <a:ea typeface="Georgia"/>
                <a:cs typeface="Georgia"/>
                <a:sym typeface="Georgia"/>
              </a:rPr>
              <a:t>Stanford Sentiment Treebank (SST):</a:t>
            </a: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 Standard NLP benchmark which consists of movie reviews ranging from 2 to 52 words long. In addition to labels of reviews, it also has labels for each phrase in the review.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▪"/>
            </a:pPr>
            <a:r>
              <a:rPr lang="en-IN" sz="2000" b="1">
                <a:latin typeface="Georgia"/>
                <a:ea typeface="Georgia"/>
                <a:cs typeface="Georgia"/>
                <a:sym typeface="Georgia"/>
              </a:rPr>
              <a:t>Word Embeddings:</a:t>
            </a: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 Glove (</a:t>
            </a:r>
            <a:r>
              <a:rPr lang="en-IN" sz="200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glove.6B.300d</a:t>
            </a: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▪"/>
            </a:pPr>
            <a:r>
              <a:rPr lang="en-IN" sz="2000" b="1">
                <a:latin typeface="Georgia"/>
                <a:ea typeface="Georgia"/>
                <a:cs typeface="Georgia"/>
                <a:sym typeface="Georgia"/>
              </a:rPr>
              <a:t>Model:</a:t>
            </a: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 Bi-LSTM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25f622bf_0_6"/>
          <p:cNvSpPr/>
          <p:nvPr/>
        </p:nvSpPr>
        <p:spPr>
          <a:xfrm>
            <a:off x="220663" y="2286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 Summary: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325f622bf_0_6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686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•"/>
            </a:pPr>
            <a:r>
              <a:rPr lang="en-IN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Epochs: 50</a:t>
            </a:r>
            <a:endParaRPr sz="2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•"/>
            </a:pPr>
            <a:r>
              <a:rPr lang="en-IN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Accuracy:  99.9592</a:t>
            </a:r>
            <a:endParaRPr sz="2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•"/>
            </a:pPr>
            <a:r>
              <a:rPr lang="en-IN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Loss: 0.000024</a:t>
            </a:r>
            <a:endParaRPr sz="2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•"/>
            </a:pPr>
            <a:r>
              <a:rPr lang="en-IN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 Accuracy: 80.2752          →     86.2% or 85.8% mentioned in paper</a:t>
            </a:r>
            <a:endParaRPr sz="2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•"/>
            </a:pPr>
            <a:r>
              <a:rPr lang="en-IN" sz="2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 Loss: 1.410839</a:t>
            </a:r>
            <a:endParaRPr sz="20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g7325f622bf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25f622bf_0_16"/>
          <p:cNvSpPr/>
          <p:nvPr/>
        </p:nvSpPr>
        <p:spPr>
          <a:xfrm>
            <a:off x="220663" y="2286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 Summary: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325f622bf_0_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21" name="Google Shape;121;g7325f622b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6400"/>
            <a:ext cx="9144000" cy="2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071c71e7_0_13"/>
          <p:cNvSpPr/>
          <p:nvPr/>
        </p:nvSpPr>
        <p:spPr>
          <a:xfrm>
            <a:off x="152401" y="1524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71071c71e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9500"/>
            <a:ext cx="9144002" cy="25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71071c71e7_0_13"/>
          <p:cNvSpPr txBox="1">
            <a:spLocks noGrp="1"/>
          </p:cNvSpPr>
          <p:nvPr>
            <p:ph type="body" idx="1"/>
          </p:nvPr>
        </p:nvSpPr>
        <p:spPr>
          <a:xfrm>
            <a:off x="2290500" y="4476725"/>
            <a:ext cx="46392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000" b="1">
                <a:latin typeface="Georgia"/>
                <a:ea typeface="Georgia"/>
                <a:cs typeface="Georgia"/>
                <a:sym typeface="Georgia"/>
              </a:rPr>
              <a:t>Figure 2: Showing ACD Hierarchical interpretations for a sentence. </a:t>
            </a:r>
            <a:endParaRPr sz="10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144463" y="762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9525" y="1447801"/>
            <a:ext cx="9067800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Sebastian Bach, Alexander Binder, Gr´egoire Montavon, Frederick Klauschen, Klaus Robert M¨uller, and Wojciech Samek. On pixel-wise explanations for non-linear classifier decisions by layer-wise relevance propagation. PloS one, 10(7):e0130140, 2015.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Dzmitry Bahdanau, Kyunghyun Cho, and Yoshua Bengio. Neural machine translation by jointly learning to align and translate. arXiv preprint arXiv:1409.0473, 2014.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 James Murdoch and Arthur Szlam. Automatic rule extraction from long short term memory networks. ICLR, 2017.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Jiwei Li, Will Monroe, and Dan Jurafsky. Understanding neural networks through representation erasure. CoRR, abs/1612.08220, 2016. URL </a:t>
            </a:r>
            <a:r>
              <a:rPr lang="en-IN" sz="16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http://arxiv.org/abs/1612.08220</a:t>
            </a: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Mukund Sundararajan, Ankur Taly, and Qiqi Yan. Axiomatic attribution for deep networks. CoRR, abs/1703.01365, 2017. URL </a:t>
            </a:r>
            <a:r>
              <a:rPr lang="en-IN" sz="16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http://arxiv.org/abs/1703.01365</a:t>
            </a: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Andrej Karpathy, Justin Johnson, and Li Fei-Fei. Visualizing and understanding recurrent networks. arXiv preprint arXiv:1506.02078, 2015.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Macintosh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2021-06-17T20:31:40Z</dcterms:modified>
</cp:coreProperties>
</file>