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GGparIqZ+fisOriVaJBnemrQw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488bb67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6" name="Google Shape;176;g6f488bb677_0_5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77" name="Google Shape;177;g6f488bb677_0_5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488bb67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7" name="Google Shape;187;g6f488bb677_0_9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6f488bb677_0_9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488bb677_0_6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f488bb67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6f488bb677_0_6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488bb677_0_7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6f488bb67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6f488bb677_0_7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d448025f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d448025fe_0_3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9d448025fe_0_3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50" name="Google Shape;150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488bb6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5" name="Google Shape;165;g6f488bb677_0_4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66" name="Google Shape;166;g6f488bb677_0_4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1195750"/>
            <a:ext cx="88392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Generating Hierarchical Explanations on Text Classification via Feature Interaction Detection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14950" y="5277549"/>
            <a:ext cx="8839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200"/>
            </a:pP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IN" sz="24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Sanchit</a:t>
            </a: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Sinha</a:t>
            </a:r>
          </a:p>
          <a:p>
            <a:pPr algn="ctr"/>
            <a:r>
              <a:rPr lang="en-IN" sz="2000" dirty="0">
                <a:highlight>
                  <a:srgbClr val="FFFF00"/>
                </a:highlight>
              </a:rPr>
              <a:t>https://</a:t>
            </a:r>
            <a:r>
              <a:rPr lang="en-IN" sz="2000" dirty="0" err="1">
                <a:highlight>
                  <a:srgbClr val="FFFF00"/>
                </a:highlight>
              </a:rPr>
              <a:t>qdata.github.io</a:t>
            </a:r>
            <a:r>
              <a:rPr lang="en-IN" sz="2000" dirty="0">
                <a:highlight>
                  <a:srgbClr val="FFFF00"/>
                </a:highlight>
              </a:rPr>
              <a:t>/deep2Read/</a:t>
            </a:r>
            <a:r>
              <a:rPr lang="en-IN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lang="en-IN" sz="1200"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572000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19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October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994950" y="3232150"/>
            <a:ext cx="7279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Hanjie Chen, Guangtao Zheng, Yangfeng Ji</a:t>
            </a:r>
            <a:endParaRPr sz="2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488bb677_0_55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g6f488bb677_0_55" descr="Inline image 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6f488bb677_0_55" descr="https://www.uni-marburg.de/sprachenzentrum/sprachen-tandem/icons/classic-timer-ic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6f488bb677_0_55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Original Shapley: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Modified Shapley interaction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size of neighbourhood (M) is set to a smaller value due to words having highest interaction with words before or after the most rather than far away.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means that complexity for each word is fixed at +/- 2  which is polynomial, but if the whole sentence is taken the complexity multiplies by ‘n’ (size of sentence)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3" name="Google Shape;183;g6f488bb677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925" y="2184463"/>
            <a:ext cx="4835750" cy="7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6f488bb677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875" y="3475475"/>
            <a:ext cx="5225270" cy="7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488bb677_0_9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1" name="Google Shape;191;g6f488bb677_0_98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g6f488bb677_0_98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Part 2 - Quantifying feature importance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Basically how far away from the decision boundary is our prediction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farther away, the more important the feature to the prediction value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This makes the algorithm model agnostic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g6f488bb677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075" y="2969925"/>
            <a:ext cx="4056174" cy="9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/>
          <p:nvPr/>
        </p:nvSpPr>
        <p:spPr>
          <a:xfrm>
            <a:off x="373077" y="152400"/>
            <a:ext cx="787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- 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Metrics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AOPC - “average change in the prediction probability on the predicted class over all test data” - Remove top k% words and then measure the drop in performance. Higher is better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 Odds - “averaging the difference of negative logarithmic probabilities on the predicted class over all of the test data before and after masking the top r% features with zero paddings” - occlusion. Lower is better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Cohesion Score - Permuting each word of the sentence and calculate interactions. Higher is better.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2" name="Google Shape;20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75" y="2603775"/>
            <a:ext cx="3302250" cy="5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550" y="4002850"/>
            <a:ext cx="3985826" cy="7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5175" y="5563375"/>
            <a:ext cx="4820776" cy="6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488bb677_0_69"/>
          <p:cNvSpPr/>
          <p:nvPr/>
        </p:nvSpPr>
        <p:spPr>
          <a:xfrm>
            <a:off x="373075" y="152400"/>
            <a:ext cx="856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- 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AOPC/Log Odds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g6f488bb677_0_6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12" name="Google Shape;212;g6f488bb677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00200"/>
            <a:ext cx="7323490" cy="46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488bb677_0_79"/>
          <p:cNvSpPr/>
          <p:nvPr/>
        </p:nvSpPr>
        <p:spPr>
          <a:xfrm>
            <a:off x="373075" y="152400"/>
            <a:ext cx="8076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- Cohesion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g6f488bb677_0_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20" name="Google Shape;220;g6f488bb677_0_79"/>
          <p:cNvSpPr txBox="1"/>
          <p:nvPr/>
        </p:nvSpPr>
        <p:spPr>
          <a:xfrm>
            <a:off x="373075" y="5920850"/>
            <a:ext cx="836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6f488bb677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76400"/>
            <a:ext cx="7367676" cy="43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d448025fe_0_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28" name="Google Shape;228;g9d448025fe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152" y="1356650"/>
            <a:ext cx="4220749" cy="536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9d448025fe_0_33"/>
          <p:cNvSpPr/>
          <p:nvPr/>
        </p:nvSpPr>
        <p:spPr>
          <a:xfrm>
            <a:off x="373075" y="152400"/>
            <a:ext cx="847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- Cohe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rence/AMT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Analysis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392125" y="1539350"/>
            <a:ext cx="86196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Explanation method works well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Works better than LIME, ACD, Shapley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BERT gives very high accuracy but is not very interpretable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515125" y="1826450"/>
            <a:ext cx="80634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Interpretability is important for reaffirming - reliability and trustworthiness of models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Overcoming “black-box” nature of deep learning models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Ideal goal of any interpretability technique - human understandable explanations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Hierarchical explanations - superior to simple attributions (proven by prior work)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Designing a model agnostic explainability approach - to works for any model - LSTM, BERT, etc.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98100" y="1615275"/>
            <a:ext cx="8238900" cy="4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Model agnostic Explainability: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Leave one out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LIME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Shapley Value based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Shapley Values: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Shapley value of a feature: contribution of that feature to the output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Hierarchical Explanations: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Proven to be most human friendly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ACD (discussed before) uses CD values as distance metric for bottom up clustering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Interactions between phrases important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75" y="3509163"/>
            <a:ext cx="4835750" cy="7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175750" y="1697550"/>
            <a:ext cx="8543100" cy="44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Shapley Interactions between features - Owen, 1972; Grabisch, 1997; Fujimoto et al., 2006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CD and ACD - Murdoch et al, Singh et al.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Consistent Individualized Feature Attribution for Tree Ensembles -  Lundberg et al. (Shap values for trees)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BERT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373075" y="1604075"/>
            <a:ext cx="85215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Designing a model agnostic explainability method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Detecting feature interaction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Use Shapley interaction values between two phrases as the “cut” metric - the lesser the value, the earlier the “cut”.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 b="1">
                <a:latin typeface="Georgia"/>
                <a:ea typeface="Georgia"/>
                <a:cs typeface="Georgia"/>
                <a:sym typeface="Georgia"/>
              </a:rPr>
              <a:t>Quantifying feature importance: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Assign importance values to each phrase at all levels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Improving metrics wrt current SOTA: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AOPC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Log Odds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Cohesion Score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468325" y="1709425"/>
            <a:ext cx="8016600" cy="4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datasets are for Text classification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10% held out for dev set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SST-2: Binary Labels - 6920/872/1821 examples in the train/dev/test set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IMDb : Binary Labels - 25000/25000 examples in the train/test set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373063" y="152400"/>
            <a:ext cx="87709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An Intuitive Figure Showing WHY Claim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951725"/>
            <a:ext cx="4888725" cy="400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7" descr="Inline image 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 descr="https://www.uni-marburg.de/sprachenzentrum/sprachen-tandem/icons/classic-timer-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460375" y="14025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intuition of the algorithm can be divided into two parts.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Part 1: Finding the “split point” where we divide a phrase into 2 least interacting phrases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Part2: Quantifying the impact of a phrase on the prediction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438" y="2700225"/>
            <a:ext cx="3745276" cy="415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5650725" y="4383025"/>
            <a:ext cx="1043400" cy="140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908650" y="5227075"/>
            <a:ext cx="1043400" cy="140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5803125" y="6551775"/>
            <a:ext cx="1043400" cy="140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6770325" y="4224775"/>
            <a:ext cx="1863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Levels = words-1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7057525" y="5068825"/>
            <a:ext cx="1863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partition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6952050" y="6469725"/>
            <a:ext cx="1863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Value, Structure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488bb677_0_46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g6f488bb677_0_46" descr="Inline image 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f488bb677_0_46" descr="https://www.uni-marburg.de/sprachenzentrum/sprachen-tandem/icons/classic-timer-ic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6f488bb677_0_46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Part 1: Finding the split -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Step 0: The whole sentence is a partition.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Step 1: For every phrase pair, calculate the following: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Creating phrase: {word 0, word 1,n} {word 0,1, word 2,n}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Selecting the split point where the phi function value is the least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Phi value is basically the Shapley value for interaction between 2 phrases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Calculating the phi function value: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the same as the Shapley value. Here M-1 is the size of partition after removing 2 interacting phrases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2" name="Google Shape;172;g6f488bb677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725" y="2642925"/>
            <a:ext cx="4698850" cy="6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6f488bb677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075" y="5424425"/>
            <a:ext cx="4977400" cy="6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Macintosh PowerPoint</Application>
  <PresentationFormat>On-screen Show (4:3)</PresentationFormat>
  <Paragraphs>142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2021-06-17T20:35:07Z</dcterms:modified>
</cp:coreProperties>
</file>