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b/XwaEjSUzds5y+mt82lGicz+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4d3a38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4d3a388d_0_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14d3a388d_0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4d3a388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4d3a388d_0_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14d3a388d_0_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4d3a388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4d3a388d_0_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14d3a388d_0_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a6e469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1a6e4692b_1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71a6e4692b_1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a6e4692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a6e4692b_1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a6e4692b_1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38" name="Google Shape;138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a0f28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a0f28870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fa0f28870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4d3a388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4d3a388d_0_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14d3a388d_0_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Benchmarking Graph Neural Networks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2400" y="5048400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572000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20 March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94950" y="3232150"/>
            <a:ext cx="7279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Vijay Prakash Dwivedi Chaitanya K. Joshi Thomas Laurent  Yoshua Bengio Xavier Bresson </a:t>
            </a:r>
            <a:endParaRPr sz="2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4d3a388d_0_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Google Shape;174;g714d3a388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74" y="893550"/>
            <a:ext cx="7394901" cy="55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4d3a388d_0_27"/>
          <p:cNvSpPr txBox="1">
            <a:spLocks noGrp="1"/>
          </p:cNvSpPr>
          <p:nvPr>
            <p:ph type="body" idx="1"/>
          </p:nvPr>
        </p:nvSpPr>
        <p:spPr>
          <a:xfrm>
            <a:off x="117425" y="2826025"/>
            <a:ext cx="8569500" cy="60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Generating correlated features (for images) - ?</a:t>
            </a:r>
            <a:endParaRPr/>
          </a:p>
        </p:txBody>
      </p:sp>
      <p:sp>
        <p:nvSpPr>
          <p:cNvPr id="181" name="Google Shape;181;g714d3a388d_0_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4d3a388d_0_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88" name="Google Shape;188;g714d3a388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50" y="1823700"/>
            <a:ext cx="7391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a6e4692b_1_0"/>
          <p:cNvSpPr txBox="1">
            <a:spLocks noGrp="1"/>
          </p:cNvSpPr>
          <p:nvPr>
            <p:ph type="body" idx="1"/>
          </p:nvPr>
        </p:nvSpPr>
        <p:spPr>
          <a:xfrm>
            <a:off x="316050" y="1387499"/>
            <a:ext cx="8229600" cy="52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Main takeaway: Generating the covariance matrix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the code a random E-R graph is made and its adjacency matrix’ inverse is taken as covariance matrix to the normal distributions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1a6e4692b_1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a6e4692b_1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316725" y="1826450"/>
            <a:ext cx="85695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Need for Benchmarking: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GNNs are thought of as much more generalisable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Graph data holds a lot more information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Not well explored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Problems with Benchmarking: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Datasets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The datasets which exist are not representative/challenging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Some GNN models don’t perform as well as non-GNNs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Settings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Experimental settings are not yet standardized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98100" y="1615275"/>
            <a:ext cx="8238900" cy="4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Graph Neural Networks (only a few used in this paper):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Basic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		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Mean GraphStage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GIN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Anisotropic: 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975200"/>
            <a:ext cx="3347150" cy="6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2638425"/>
            <a:ext cx="2903938" cy="6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2250" y="3537175"/>
            <a:ext cx="2648151" cy="1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4400" y="4652550"/>
            <a:ext cx="4019350" cy="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Propose a benchmark, with plug and play methods - model and datasets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new datasets by converting well known datasets into graphs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Proposed/tested building blocks of GNN 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Compare performance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3" name="Google Shape;133;p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Old Graph Datasets: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Converted Datasets: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50" y="2998801"/>
            <a:ext cx="6072350" cy="26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 - Superpixel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8929"/>
            <a:ext cx="9144003" cy="256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a0f28870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1" name="Google Shape;151;g7fa0f288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750"/>
            <a:ext cx="8839199" cy="35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4d3a388d_0_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8" name="Google Shape;158;g714d3a388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1"/>
            <a:ext cx="5682089" cy="5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14d3a388d_0_15"/>
          <p:cNvSpPr/>
          <p:nvPr/>
        </p:nvSpPr>
        <p:spPr>
          <a:xfrm>
            <a:off x="373077" y="152400"/>
            <a:ext cx="787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373077" y="152400"/>
            <a:ext cx="787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47800"/>
            <a:ext cx="594479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On-screen Show (4:3)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2021-06-17T20:34:52Z</dcterms:modified>
</cp:coreProperties>
</file>