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GI8cGocWTgG0pW8WUcLLtbs7/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9da06a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9da06a55_0_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69da06a55_0_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0eebb8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e0eebb861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6e0eebb861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69da06a5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69da06a55_0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69da06a55_0_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9da06a5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9da06a55_0_3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69da06a55_0_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Hierarchical interpretations for neural network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2400" y="4846638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21 Jan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47800"/>
            <a:ext cx="6462365" cy="214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3733800"/>
            <a:ext cx="6236243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9da06a55_0_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2" name="Google Shape;182;g769da06a5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9450"/>
            <a:ext cx="8839199" cy="208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387050" y="1688900"/>
            <a:ext cx="8135700" cy="1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hockey and puck example highlights a glaring bias in the system. The detection of puck is dependent upon the presence of skates in the system.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Now if a similar object is replaced in position of puck with same backgrounds and settings, the model will tend to call it a puck</a:t>
            </a:r>
            <a:endParaRPr sz="1800"/>
          </a:p>
        </p:txBody>
      </p:sp>
      <p:pic>
        <p:nvPicPr>
          <p:cNvPr id="191" name="Google Shape;1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650" y="3204650"/>
            <a:ext cx="4888527" cy="3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e0eebb861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8" name="Google Shape;198;g6e0eebb86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0" y="2625975"/>
            <a:ext cx="8839199" cy="186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9da06a55_0_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5" name="Google Shape;205;g769da06a55_0_3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Conclusion/ Future Work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g769da06a55_0_30"/>
          <p:cNvSpPr txBox="1"/>
          <p:nvPr/>
        </p:nvSpPr>
        <p:spPr>
          <a:xfrm>
            <a:off x="492575" y="1829575"/>
            <a:ext cx="76902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Can identify bias in datasets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Clear explainability as a bottom up prediction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Robustness to adversarial perturbations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Paving way for intuitive explainability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9da06a55_0_38"/>
          <p:cNvSpPr txBox="1">
            <a:spLocks noGrp="1"/>
          </p:cNvSpPr>
          <p:nvPr>
            <p:ph type="body" idx="1"/>
          </p:nvPr>
        </p:nvSpPr>
        <p:spPr>
          <a:xfrm>
            <a:off x="457200" y="1571647"/>
            <a:ext cx="8229600" cy="455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Plan for Sanchit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Taking a step back and reading about saliency map generations - Guided Backprop and GradCAM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Reading if Saliency methods can be applied to GraphNN</a:t>
            </a:r>
            <a:endParaRPr/>
          </a:p>
        </p:txBody>
      </p:sp>
      <p:sp>
        <p:nvSpPr>
          <p:cNvPr id="213" name="Google Shape;213;g769da06a55_0_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516025" y="1888175"/>
            <a:ext cx="81006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 James Murdoch, Peter J Liu, and Bin Yu. Beyond word importance: Contextual decomposition to extract interactions from lstms. arXiv preprint arXiv:1801.05453, 2018.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Sebastian Bach, Alexander Binder, Gregoire Montavon, Frederick Klauschen, Klaus-Robert Muller, ¨ and Wojciech Samek. On pixel-wise explanations for non-linear classifier decisions by layer-wise relevance propagation. PloS one, 10(7):e0130140, 2015.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W. James Murdoch, Chandan Singh, Karl Kumbier, Reza Abbasi-Asl, and Bin Yu. Interpretable machine learning: definitions, methods, and applications. arXiv preprint arXiv:1901.04592, 2019.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75350" y="1876450"/>
            <a:ext cx="82647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Explanation of DNNs outputs and predictions required for several purposes included reducing bias, regulatory, etc.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Bottom up - Agglomerative Clustering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type approach which is the most intuitive to general users can be used to explain DNN predictions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Can be used to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compare models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similar output - the ones with better explanation can be used with confidence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Explanation methods should have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robustness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against adversarial perturbations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Can give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hierarchical saliency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- identify parts which have the maximum influence in predictions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92575" y="1770950"/>
            <a:ext cx="8241300" cy="4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Contextual Decomposition: Assigns scores to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phrases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in an LSTM setting to measure their importance with respect to the actual prediction made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CD is limited to memory networks, need to expand it to CNNs.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Locality importance has limitations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- no idea what the intermediate layers of the DNN is learning. For eg. word level score although important is not the ultimate way of deciding polarity o sentiment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Agglomerative Hierarchy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a good intuitive way of understanding explanations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533650"/>
            <a:ext cx="2069325" cy="10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16025" y="1888175"/>
            <a:ext cx="81006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 James Murdoch, Peter J Liu, and Bin Yu. Beyond word importance: Contextual decomposition to extract interactions from lstms. arXiv preprint arXiv:1801.05453, 2018.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Sebastian Bach, Alexander Binder, Gregoire Montavon, Frederick Klauschen, Klaus-Robert Muller, ¨ and Wojciech Samek. On pixel-wise explanations for non-linear classifier decisions by layer-wise relevance propagation. PloS one, 10(7):e0130140, 2015.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W. James Murdoch, Chandan Singh, Karl Kumbier, Reza Abbasi-Asl, and Bin Yu. Interpretable machine learning: definitions, methods, and applications. arXiv preprint arXiv:1901.04592, 2019.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16025" y="1747500"/>
            <a:ext cx="8170800" cy="4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Generalize the CD score calculation to CNNs with convolutional layers and max-pooling layers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CD scores as measures to build explanations in a bottom up way kind of like clustering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CD scores are used to combine the candidates and generate new candidates at every level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Make algorithm explain the phrase level sentiment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Make algorithm explain bias in datasets and ensure robustness against adversarial perturbations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 Intuitive Figure Showing WHY Claim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1550"/>
            <a:ext cx="8839199" cy="416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258100" y="1487450"/>
            <a:ext cx="8124000" cy="45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Expanding CD to general multilayer DNN: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Expressing contribution of every layer importance as sum of feature set and non-feature set.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a convolution layer: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max-pool layers: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ReLU: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948850"/>
            <a:ext cx="5826576" cy="6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3514725"/>
            <a:ext cx="3078974" cy="10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675" y="4959501"/>
            <a:ext cx="3927449" cy="9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4125" y="6010275"/>
            <a:ext cx="3554500" cy="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" y="1600200"/>
            <a:ext cx="8276588" cy="46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533400" y="1560513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Imagenet 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MNIST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SST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Macintosh PowerPoint</Application>
  <PresentationFormat>On-screen Show (4:3)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Noto Sans Symbols</vt:lpstr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2021-06-17T20:35:32Z</dcterms:modified>
</cp:coreProperties>
</file>