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Tmxgx8rRIcS2VZBLKuu2J4tt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488bb67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g6f488bb677_0_5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75" name="Google Shape;175;g6f488bb677_0_5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488bb677_0_6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6f488bb67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6f488bb677_0_6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488bb677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6f488bb67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6f488bb677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488bb6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6f488bb677_0_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62" name="Google Shape;162;g6f488bb677_0_4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1195750"/>
            <a:ext cx="88392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Learning Variational Word Masks to Improve the Interpretability of Neural Text Classifier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4800" y="5092949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572000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19 October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94950" y="3232150"/>
            <a:ext cx="7279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Hanjie Chen, Yangfeng Ji</a:t>
            </a:r>
            <a:endParaRPr sz="2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488bb677_0_55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g6f488bb677_0_55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6f488bb677_0_55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f488bb677_0_55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Substituting for R, we get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Tricks for optimization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Mean-field approximation (independence of rand vars)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Gumbel-softmax trick (for softmax)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KL cost annealing (posterior collapse)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 used - same as last paper CNN, LSTM, BERT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1" name="Google Shape;181;g6f488bb67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63" y="2337525"/>
            <a:ext cx="5599024" cy="15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373077" y="152400"/>
            <a:ext cx="787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50" y="1600200"/>
            <a:ext cx="7731371" cy="46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488bb677_0_69"/>
          <p:cNvSpPr/>
          <p:nvPr/>
        </p:nvSpPr>
        <p:spPr>
          <a:xfrm>
            <a:off x="373075" y="152400"/>
            <a:ext cx="807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AOPC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g6f488bb677_0_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7" name="Google Shape;197;g6f488bb677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8201"/>
            <a:ext cx="8534403" cy="39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88bb677_0_79"/>
          <p:cNvSpPr/>
          <p:nvPr/>
        </p:nvSpPr>
        <p:spPr>
          <a:xfrm>
            <a:off x="93975" y="1524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-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Post-hoc accuracy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g6f488bb677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5" name="Google Shape;205;g6f488bb677_0_79"/>
          <p:cNvSpPr txBox="1"/>
          <p:nvPr/>
        </p:nvSpPr>
        <p:spPr>
          <a:xfrm>
            <a:off x="373075" y="5920850"/>
            <a:ext cx="836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6f488bb677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675" y="2344499"/>
            <a:ext cx="4548349" cy="1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f488bb677_0_79"/>
          <p:cNvSpPr txBox="1"/>
          <p:nvPr/>
        </p:nvSpPr>
        <p:spPr>
          <a:xfrm>
            <a:off x="598075" y="1747500"/>
            <a:ext cx="8018700" cy="4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Influence of top k% words on the accuracy vs the whole text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8" name="Google Shape;208;g6f488bb677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075" y="3361900"/>
            <a:ext cx="6617673" cy="33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/>
        </p:nvSpPr>
        <p:spPr>
          <a:xfrm>
            <a:off x="373077" y="152400"/>
            <a:ext cx="8044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 - Qualitative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392125" y="1539350"/>
            <a:ext cx="86196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0" y="2023076"/>
            <a:ext cx="8377525" cy="3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79975" y="1709225"/>
            <a:ext cx="80634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Interpretability is important for reaffirming - reliability and trustworthiness of models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Overcoming “black-box” nature of deep learning models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Designing a model agnostic explainability method which can be used as a small addition during training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It should be generalisable enough for all kinds of models, so only applied at the input layers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No need for human intervention in providing correct or “ground truth” explanations or annotations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Making interpretability one of the fundamental property of the network - “built into it”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175750" y="1697550"/>
            <a:ext cx="8543100" cy="4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 Bottleneck framework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Mutual information/Information Gain: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246400"/>
            <a:ext cx="3830726" cy="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800" y="4472825"/>
            <a:ext cx="5357450" cy="9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98100" y="1615275"/>
            <a:ext cx="8238900" cy="4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Information Theory based explainability methods: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Maximizing mutual information to recognize important features - Chen et al., 2018; Guan et al., 2019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Optimizing the information bottleneck to identify feature attributions - Schulz et al., 2020; Bang et al., 2019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Improving prediction using interpretability: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Post-hoc explanations to regularize models on prediction behaviors and force them to emphasize more on predefined important features - Ross et al., 2017; Ross and Doshi-Velez, 2018; Liu and Avci, 2019; Rieger et al., 2019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Trying to correspond interpretability with human explainations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Camburu et al., 2018; Du et al., 2019b; Chen and Ji, 2019; Erion et al., 2019; Plumb et al., 2019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Introduce a model agnostic binary layer (mask) on top of the inputs which improves interpretability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The layer acts as a filter to control the interactions of non-important words and only allows the important words to affect the output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Layer gives better prediction and interpretability performance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103198"/>
            <a:ext cx="6623749" cy="4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 Intuitive Figure Showing WHY Claim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1375"/>
            <a:ext cx="8839200" cy="440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Notation 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X: Input words encoded into embeddings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R: Our custom V-Mask Layer. Every element is {0,1}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Z: Output of hadamard product of X and 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Y: The output prediction of the network (after classification)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Main optimization function: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Replacing p(x,y,z) [True distribution] with q(x,y,z) [Approximation distribution]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125" y="3741200"/>
            <a:ext cx="3806600" cy="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488bb677_0_46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g6f488bb677_0_46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f488bb677_0_46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6f488bb677_0_46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Term-1: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Term-2: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optimization: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g6f488bb67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5" y="2133596"/>
            <a:ext cx="4493828" cy="17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6f488bb677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809" y="2438400"/>
            <a:ext cx="425859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f488bb677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500" y="3898425"/>
            <a:ext cx="3962399" cy="10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f488bb677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8770" y="5297925"/>
            <a:ext cx="369672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Macintosh PowerPoint</Application>
  <PresentationFormat>On-screen Show (4:3)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2021-06-17T20:35:44Z</dcterms:modified>
</cp:coreProperties>
</file>