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Vyxay0XjFbXKHyqnKoYkRWR6+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465a3290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5465a329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75465a3290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b60d6c53_0_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74b60d6c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74b60d6c53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b60d6c53_0_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74b60d6c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74b60d6c53_0_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b60d6c53_0_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4b60d6c5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74b60d6c53_0_3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465a329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465a3290_0_5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5465a3290_0_5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b60d6c53_0_4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4b60d6c5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74b60d6c53_0_4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465a329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465a3290_0_3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5465a3290_0_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465a3290_0_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5465a329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75465a3290_0_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465a3290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5465a3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75465a3290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1465375"/>
            <a:ext cx="88392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Survey of data generation and evaluation in Interpreting DNN pipelines</a:t>
            </a:r>
            <a:endParaRPr sz="36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4800" y="3627420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24 April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465a3290_0_7"/>
          <p:cNvSpPr/>
          <p:nvPr/>
        </p:nvSpPr>
        <p:spPr>
          <a:xfrm>
            <a:off x="373078" y="152400"/>
            <a:ext cx="841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Methodologies (4)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g75465a3290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g75465a3290_0_7"/>
          <p:cNvSpPr txBox="1"/>
          <p:nvPr/>
        </p:nvSpPr>
        <p:spPr>
          <a:xfrm>
            <a:off x="316725" y="1826450"/>
            <a:ext cx="8569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Approach-4: Correlation between weights and outputs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(for methods which claim a particular technique provides good explanation) or dependence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Papers which use this approach: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 is not Explanation, Jain et al. , ACL, 2019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Exploring correlation between attention weights and importance scores of grads/LOO showing no significant correlations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DCF5B-E02E-6349-A34E-1A9306FA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</a:t>
            </a:r>
            <a:r>
              <a:rPr lang="en-US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Methodologies (5)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EEC25-9D6B-BA43-9DD7-91EB9C830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Georgia"/>
              <a:buChar char="○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Approach-5: </a:t>
            </a: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Robustness </a:t>
            </a:r>
          </a:p>
          <a:p>
            <a:pPr lvl="1">
              <a:spcBef>
                <a:spcPts val="0"/>
              </a:spcBef>
              <a:buFont typeface="Georgia"/>
              <a:buChar char="○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Interpretation of Neural Networks is Fragile*, 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Ghorbani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et al., AAAI 2019</a:t>
            </a:r>
          </a:p>
          <a:p>
            <a:pPr lvl="2">
              <a:spcBef>
                <a:spcPts val="0"/>
              </a:spcBef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7C347-B18C-1945-8410-E73F9A840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b60d6c53_0_12"/>
          <p:cNvSpPr/>
          <p:nvPr/>
        </p:nvSpPr>
        <p:spPr>
          <a:xfrm>
            <a:off x="373078" y="152400"/>
            <a:ext cx="841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Approach-1a Generating data from probability distributions/functions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g74b60d6c53_0_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g74b60d6c53_0_12"/>
          <p:cNvSpPr txBox="1"/>
          <p:nvPr/>
        </p:nvSpPr>
        <p:spPr>
          <a:xfrm>
            <a:off x="316725" y="1826450"/>
            <a:ext cx="85695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specifically model the data to find out what exactly we want to test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“Can I trust you more? Model-agnostic Hierarchical Explanations” Tsang et al.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 is to study the interactions b/w the features.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Generated data from functions have interactions 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between the variables pre-defined in the generating 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Sorokina et al. Used a random function generator (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Hooker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Detecting Statistical Interactions from Neural Network Weights, 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Tsang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al., ICLR 2018 again used functions to model interactions between features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these methods are modelling interactions between features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g74b60d6c5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75" y="2519175"/>
            <a:ext cx="2133599" cy="128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4b60d6c53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350" y="4692925"/>
            <a:ext cx="4070999" cy="2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b60d6c53_0_19"/>
          <p:cNvSpPr/>
          <p:nvPr/>
        </p:nvSpPr>
        <p:spPr>
          <a:xfrm>
            <a:off x="373077" y="152400"/>
            <a:ext cx="831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Approach-1b Manually creating data and modelling attention*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g74b60d6c53_0_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5" name="Google Shape;115;g74b60d6c53_0_19"/>
          <p:cNvSpPr txBox="1"/>
          <p:nvPr/>
        </p:nvSpPr>
        <p:spPr>
          <a:xfrm>
            <a:off x="316725" y="1826450"/>
            <a:ext cx="85695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Generating data according to certain conditions which are desirable to the distribution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This method allows to visually “see” the data and manually custom-craft the data distribution and features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Used in Input-Cell Attention, Ismail et al., 2019.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Think architecture first, Manuscript</a:t>
            </a: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Neural Network Attributions: A Causal Perspective, Chattopadhyay et al.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g74b60d6c5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50" y="3657597"/>
            <a:ext cx="6932226" cy="9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74b60d6c5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200" y="5001425"/>
            <a:ext cx="3566675" cy="17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b60d6c53_0_37"/>
          <p:cNvSpPr/>
          <p:nvPr/>
        </p:nvSpPr>
        <p:spPr>
          <a:xfrm>
            <a:off x="373078" y="152400"/>
            <a:ext cx="845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Approach 2 - Modifying real datasets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g74b60d6c53_0_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5" name="Google Shape;125;g74b60d6c53_0_37"/>
          <p:cNvSpPr txBox="1"/>
          <p:nvPr/>
        </p:nvSpPr>
        <p:spPr>
          <a:xfrm>
            <a:off x="316725" y="1826450"/>
            <a:ext cx="85695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Altering real datasets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Adding color to Color MNIST -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REPAIR, Li et al. and CDEP, Reiger et al. Adding color to MNIST - to learn if model looks at color or shape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DecoyMNIST - adding gray patch to the corner for images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Spurious signals (noise) in SST</a:t>
            </a: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Creating new features from original datasets: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As described by using SLIC superpixel in images to graphs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Using word relations to create graphs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6" name="Google Shape;126;g74b60d6c5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75" y="3458352"/>
            <a:ext cx="3778576" cy="8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465a3290_0_50"/>
          <p:cNvSpPr txBox="1">
            <a:spLocks noGrp="1"/>
          </p:cNvSpPr>
          <p:nvPr>
            <p:ph type="body" idx="1"/>
          </p:nvPr>
        </p:nvSpPr>
        <p:spPr>
          <a:xfrm>
            <a:off x="1524000" y="2831450"/>
            <a:ext cx="6096000" cy="70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Evaluation Methods</a:t>
            </a:r>
            <a:endParaRPr/>
          </a:p>
        </p:txBody>
      </p:sp>
      <p:sp>
        <p:nvSpPr>
          <p:cNvPr id="133" name="Google Shape;133;g75465a3290_0_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b60d6c53_0_47"/>
          <p:cNvSpPr/>
          <p:nvPr/>
        </p:nvSpPr>
        <p:spPr>
          <a:xfrm>
            <a:off x="373078" y="152400"/>
            <a:ext cx="841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Methodologies (1)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g74b60d6c53_0_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1" name="Google Shape;141;g74b60d6c53_0_47"/>
          <p:cNvSpPr txBox="1"/>
          <p:nvPr/>
        </p:nvSpPr>
        <p:spPr>
          <a:xfrm>
            <a:off x="89650" y="1445450"/>
            <a:ext cx="9054300" cy="5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Approach-1: Using qualitative assessments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- visuals like saliency maps in images or scores of different words in NLP tasks [Might include Human experiments]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Papers using this approach: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Contextual Decomposition (CD), Murdoch et al., ICLR 2018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Picked phrases which showed ability to show negation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Hierarchical Interpretations of NN Predictions (ACD), Singh et al., ICLR 2019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Shown scores on images and sentences visually + human experiments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GradCAM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Selvaraju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et al., ICCV 2017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Visual examination + error rates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Axiomatic Attribution for Deep Networks (IG), Sundararajan et al., ICML 2017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Visual examination + human perceived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“Why Should I Trust You?” Explaining the Predictions of Any Classifier, Ribeiro et al., SIGKDD, 2016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Human experiments to identify the important regions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Explaining Explanations: Axiomatic Feature Interactions for Deep Networks,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Janizek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al., 2020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Qualitative experiments on samples from datasets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465a3290_0_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8" name="Google Shape;148;g75465a3290_0_36"/>
          <p:cNvSpPr txBox="1"/>
          <p:nvPr/>
        </p:nvSpPr>
        <p:spPr>
          <a:xfrm>
            <a:off x="89650" y="1445450"/>
            <a:ext cx="9054300" cy="5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Papers with this approach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 Attributions: A Causal Perspective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Qualitative + simulated data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I trust you more? Model agnostic hierarchical explanations, Tsang et al, ICLR 2019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Randomly chosen phrases from the dataset, manual inspection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Interpretations are useful: penalizing explanations to align neural networks with prior knowledge,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Reiger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al. ICLR 2020 (reject)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Penalizing interactions adding to loss function, training the network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465a3290_0_14"/>
          <p:cNvSpPr/>
          <p:nvPr/>
        </p:nvSpPr>
        <p:spPr>
          <a:xfrm>
            <a:off x="373078" y="152400"/>
            <a:ext cx="841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Methodologies (2)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g75465a3290_0_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6" name="Google Shape;156;g75465a3290_0_14"/>
          <p:cNvSpPr txBox="1"/>
          <p:nvPr/>
        </p:nvSpPr>
        <p:spPr>
          <a:xfrm>
            <a:off x="112025" y="1826450"/>
            <a:ext cx="87741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Approach-2: Comparison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between different methods [Usually occurs along with papers in Approach-1]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Papers using this approach: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Contextual Decomposition, Murdoch et al., ICLR 2018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correlation b/w LR and CD, Gradient, LOO, Cell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Decomp,IG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Checks for Saliency Maps, Adebayo et al.,  NIPS 2018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Correlation between various saliency methods and sanity checking their effectiveness by using experiments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465a3290_0_0"/>
          <p:cNvSpPr/>
          <p:nvPr/>
        </p:nvSpPr>
        <p:spPr>
          <a:xfrm>
            <a:off x="373078" y="152400"/>
            <a:ext cx="841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Methodologies (3)</a:t>
            </a:r>
            <a:endParaRPr sz="36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g75465a3290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g75465a3290_0_0"/>
          <p:cNvSpPr txBox="1"/>
          <p:nvPr/>
        </p:nvSpPr>
        <p:spPr>
          <a:xfrm>
            <a:off x="316725" y="1826450"/>
            <a:ext cx="8569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Approach-3: Masking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most important attributions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(the ones found with highest scores) and calculating the drop in accuracy/performance [When proposing new attribution technique]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Papers using this approach: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Data-Shapley : What is your data worth? Equitable Valuation of Data, Ghorbani et al., ICML 2019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Calculating score of a data point, removing highest, drop in accuracy calculated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L-Shapley and C-Shapley: Efficient Model Interpretation for Structured Data, Chen et al., ICLR 2019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Masking important features on text and images and calculating drop in Log odds ratio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Think Architecture First, Manuscript, 2020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Masking important features, drop in accuracy in LSTMs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840</Words>
  <Application>Microsoft Macintosh PowerPoint</Application>
  <PresentationFormat>On-screen Show (4:3)</PresentationFormat>
  <Paragraphs>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Methodologies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6</cp:revision>
  <dcterms:created xsi:type="dcterms:W3CDTF">2009-01-05T15:07:26Z</dcterms:created>
  <dcterms:modified xsi:type="dcterms:W3CDTF">2021-06-17T20:36:53Z</dcterms:modified>
</cp:coreProperties>
</file>