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HP2jRcefRRVm6reXxOQfGsNu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b4b1f1ad_0_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6eb4b1f1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6eb4b1f1ad_0_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b4b1f1ad_0_3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eb4b1f1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6eb4b1f1ad_0_3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b4b1f1ad_0_4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6eb4b1f1a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6eb4b1f1ad_0_4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b4b1f1ad_0_4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eb4b1f1a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6eb4b1f1ad_0_4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9cf143bc_0_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29cf143b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729cf143bc_0_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b4b1f1a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g6eb4b1f1ad_0_8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6eb4b1f1ad_0_8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1116225"/>
            <a:ext cx="88392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Think Architecture First: 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Benchmarking Deep Learning Interpretability in Time Series Predictions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04800" y="4972374"/>
            <a:ext cx="8839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IN" sz="24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IN" sz="24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</a:p>
          <a:p>
            <a:pPr algn="ctr"/>
            <a:r>
              <a:rPr lang="en-IN" sz="2000" dirty="0">
                <a:highlight>
                  <a:srgbClr val="FFFF00"/>
                </a:highlight>
              </a:rPr>
              <a:t>https://</a:t>
            </a:r>
            <a:r>
              <a:rPr lang="en-IN" sz="2000" dirty="0" err="1">
                <a:highlight>
                  <a:srgbClr val="FFFF00"/>
                </a:highlight>
              </a:rPr>
              <a:t>qdata.github.io</a:t>
            </a:r>
            <a:r>
              <a:rPr lang="en-IN" sz="2000" dirty="0">
                <a:highlight>
                  <a:srgbClr val="FFFF00"/>
                </a:highlight>
              </a:rPr>
              <a:t>/deep2Read/</a:t>
            </a:r>
            <a:r>
              <a:rPr lang="en-IN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lang="en-IN" sz="1200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April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b4b1f1ad_0_5"/>
          <p:cNvSpPr/>
          <p:nvPr/>
        </p:nvSpPr>
        <p:spPr>
          <a:xfrm>
            <a:off x="373077" y="152400"/>
            <a:ext cx="800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g6eb4b1f1ad_0_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7" name="Google Shape;177;g6eb4b1f1a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00200"/>
            <a:ext cx="7950821" cy="464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b4b1f1ad_0_34"/>
          <p:cNvSpPr/>
          <p:nvPr/>
        </p:nvSpPr>
        <p:spPr>
          <a:xfrm>
            <a:off x="373077" y="152400"/>
            <a:ext cx="800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g6eb4b1f1ad_0_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5" name="Google Shape;185;g6eb4b1f1a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66800"/>
            <a:ext cx="7271584" cy="54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eb4b1f1ad_0_42"/>
          <p:cNvSpPr/>
          <p:nvPr/>
        </p:nvSpPr>
        <p:spPr>
          <a:xfrm>
            <a:off x="373077" y="152400"/>
            <a:ext cx="800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g6eb4b1f1ad_0_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3" name="Google Shape;193;g6eb4b1f1a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8839201" cy="403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b4b1f1ad_0_49"/>
          <p:cNvSpPr/>
          <p:nvPr/>
        </p:nvSpPr>
        <p:spPr>
          <a:xfrm>
            <a:off x="373077" y="152400"/>
            <a:ext cx="800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Results 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g6eb4b1f1ad_0_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1" name="Google Shape;201;g6eb4b1f1a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0" y="1981200"/>
            <a:ext cx="8810950" cy="24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60725" y="1826450"/>
            <a:ext cx="84261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Saliency methods used a lot to explain and rank the most important features of a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Conundrum: Do we focus on better saliency methods or better model architecture or somewhere in between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Understanding usefulness of saliency methods on less studied time-series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Considering a slightly different metric - precision and recall of the features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 ground-truth to compare to, come up with a way to compare.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 is easy to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SEE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 visual problems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Easy to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INTERPRET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 NLP tasks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 way to tell in raw feature tasks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Comparison between various saliency techniques (7) over multiple models (4) and datasets (11) = 308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15175" y="1695050"/>
            <a:ext cx="8238900" cy="5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Saliency methods: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Gradient (GRAD)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Input*Gradient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Integrated Gradient (IG)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SmoothGrad (SG)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DeepLift - Only x-x’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GradientSHAP - Adding Gaussian Noise to SmoothGrad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DeepSHAP - DeepLift + Shapley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75" y="1848600"/>
            <a:ext cx="794750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2743200"/>
            <a:ext cx="1376892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925" y="3554025"/>
            <a:ext cx="4306215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025" y="4425050"/>
            <a:ext cx="2485821" cy="6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374700" y="1779625"/>
            <a:ext cx="8344200" cy="4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saliency methods mentioned before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Ismail, A. A., Gunady, M., Pessoa, L., Corrada Bravo, H., and Feizi, S. Input-cell attention reduces vanishing saliency of recurrent neural networks: </a:t>
            </a: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generating time series data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Transformers: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Vaswani, A., Shazeer, N., Parmar, N., Uszkoreit, J., Jones, L., Gomez, A. N., Kaiser, Ł., and Polosukhin, I. Atten- tion is all you need.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Temporal Convolutional Network: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(Oord et al., 2016; Lea et al., 2017; Bai et al., 2018) 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Synthetic Data Generation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Gaussian noise with 0 mean and unit variance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Informative features highlighted by adding constant mu (=1) to positive class and subtracting mu from negative class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Dataset size is 1000 (training) and 300 (testing)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Embedding Size = 100, timesteps = 100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Types of data generated: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Earlier Boxes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Middle Boxes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Latter Boxes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Moving Box -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Right Triangle - information grows over time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Equilateral Triangle - important for the majority of the time points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Unequal Events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Rare - anomalies in time series variables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Sine - info varies widely over time.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9cf143bc_0_11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Figure for data generation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g729cf143bc_0_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0" name="Google Shape;140;g729cf143b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797393" cy="46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0" y="1562125"/>
            <a:ext cx="6345924" cy="4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b4b1f1ad_0_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g6eb4b1f1ad_0_82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above process an result in: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steep drop in accuracy, meaning that the attacked feature is necessary for a correct prediction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(important feature)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Unchanged accuracy: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saliency method incorrectly identified the feature as important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(wrong method)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■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Removal is not sufficient for the model to behave incorrectly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(ambiguous)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So solution which the authors have proposed is to use Precision and Recall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g6eb4b1f1ad_0_82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 - 2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Metrics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25" y="814500"/>
            <a:ext cx="4442545" cy="1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06725" y="2346000"/>
            <a:ext cx="88836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Precision: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Recall: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2829080"/>
            <a:ext cx="7996800" cy="140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991624"/>
            <a:ext cx="7996800" cy="1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(4:3)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2021-06-17T20:37:06Z</dcterms:modified>
</cp:coreProperties>
</file>