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hB7XAYmWwptxrwOHl8QWpLaD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e117cfaa_1_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c2e117cfaa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c2e117cfaa_1_3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2e117cfaa_1_4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c2e117cfa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c2e117cfaa_1_4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e117cfaa_1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c2e117cfa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c2e117cfaa_1_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2e117cfa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2e117cfaa_1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c2e117cfaa_1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1195750"/>
            <a:ext cx="8839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Universal Adversarial Triggers for Attacking and Analyzing NLP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4950" y="5239312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March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94950" y="3232150"/>
            <a:ext cx="7279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Eric Wallace , Shi Feng , Nikhil Kandpal , Matt Gardner , Sameer Singh</a:t>
            </a:r>
            <a:endParaRPr sz="2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2e117cfaa_1_36"/>
          <p:cNvSpPr/>
          <p:nvPr/>
        </p:nvSpPr>
        <p:spPr>
          <a:xfrm>
            <a:off x="373063" y="152400"/>
            <a:ext cx="877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Why the flips?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gc2e117cfaa_1_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3" name="Google Shape;173;gc2e117cfaa_1_36"/>
          <p:cNvSpPr txBox="1"/>
          <p:nvPr/>
        </p:nvSpPr>
        <p:spPr>
          <a:xfrm>
            <a:off x="516650" y="1850400"/>
            <a:ext cx="75906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SNLI: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Triggers are largely unsuccessful at flipping neutral and contradiction predictions to entailment.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Bias towards entailment when there is high lexical overlap between the premise and the hypothesis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Triggers are premise and hypothesis agnostic, they cannot increase overlap for a particular example and thus cannot exploit this bias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SQuAD: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SQUAD models overly rely on type matching and the tokens that surround answer span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e117cfaa_1_48"/>
          <p:cNvSpPr/>
          <p:nvPr/>
        </p:nvSpPr>
        <p:spPr>
          <a:xfrm>
            <a:off x="373063" y="152400"/>
            <a:ext cx="877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Small idea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gc2e117cfaa_1_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1" name="Google Shape;181;gc2e117cfaa_1_48"/>
          <p:cNvSpPr txBox="1"/>
          <p:nvPr/>
        </p:nvSpPr>
        <p:spPr>
          <a:xfrm>
            <a:off x="516650" y="1850400"/>
            <a:ext cx="7590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see which words disrupt the predictions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relation of those words to the dataset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Further analysis on bias and why models learn those biases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Trying out a more robust model and finding if it still is susceptible to attack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79975" y="1709225"/>
            <a:ext cx="80634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Input-agnostic sequences of tokens that trigger a model to produce a specific prediction when concatenated to any input from a dataset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 fact that there are input agnostic triggers shows that there are biases in the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Apart from these all adversarial attacks have the objective of disrupting model performance with  minimal change in the inputs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If the triggers are input agnostic, it is possible to be used by anyone to disrupt any widely used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Universal - anyone can generate the attack using their own model trained on similar data and transfer it.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Examples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00" y="4472825"/>
            <a:ext cx="5357450" cy="9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5" y="1539274"/>
            <a:ext cx="8590226" cy="5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25" y="517225"/>
            <a:ext cx="5278276" cy="54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Let trigger phrase be t_adv. Then f(t_adv;t) = y’ where y’ is target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General optimization: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How to search? - Update step : Using HotFlip (token level)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e’ is the one-hot encoded embedding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Used beam search (consider top-k candidates) to get more accurate tokens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00" y="2501250"/>
            <a:ext cx="4614750" cy="8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00" y="4177490"/>
            <a:ext cx="4722300" cy="9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Experiments - Loss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Classification: Cross Entropy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Reading Comprehension:  prepend triggers to paragraphs in order to cause predictions to be a target span inside the trigger. Loss is sum of the cross-entropy of the start and end of the target span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Conditional Text Generation: Here Y is sampled from racist tweets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63" y="4289399"/>
            <a:ext cx="5088451" cy="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2e117cfaa_1_19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Experiments - Dataset and Tasks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gc2e117cfaa_1_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9" name="Google Shape;149;gc2e117cfaa_1_1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Classification: Appending 1 word in sentence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Sentiment - SST - BiLSTM (word2vec &amp; ELMo)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lexicon search to rule out “sentiment” words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SNLI: Appending 1 word in hypothesis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SNLI - ESIM, DA, and DA-ELMo (GLoVE)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Reading Comprehension: Appending a trigger phrase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SQuAD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 Generation: Appending a trigger phrase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○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GPT-2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373063" y="152400"/>
            <a:ext cx="877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SNLI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513" y="1524000"/>
            <a:ext cx="439498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2e117cfaa_1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4" name="Google Shape;164;gc2e117cfa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0" y="1982125"/>
            <a:ext cx="8962900" cy="386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c2e117cfaa_1_13"/>
          <p:cNvSpPr/>
          <p:nvPr/>
        </p:nvSpPr>
        <p:spPr>
          <a:xfrm>
            <a:off x="373063" y="152400"/>
            <a:ext cx="877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Reading Comprehension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Macintosh PowerPoint</Application>
  <PresentationFormat>On-screen Show (4:3)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2021-06-17T20:37:23Z</dcterms:modified>
</cp:coreProperties>
</file>