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gy3ehPw1ity6EyABsovT2GTdHu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2b6c7cd9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e2b6c7c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7e2b6c7cd9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bf0bb5ba_0_4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71bf0bb5b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71bf0bb5ba_0_4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bf0bb5ba_0_5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1bf0bb5b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71bf0bb5ba_0_5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bf0bb5ba_0_6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1bf0bb5b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71bf0bb5ba_0_6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f0bb5ba_0_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1bf0bb5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71bf0bb5ba_0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bf0bb5ba_0_3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1bf0bb5b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71bf0bb5ba_0_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246d818f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1246d81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61246d818f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2b6c7cd9_0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7e2b6c7c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7e2b6c7cd9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dad82e64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fdad82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6fdad82e64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bf0bb5ba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1bf0bb5b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71bf0bb5ba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2b6c7cd9_0_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e2b6c7cd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7e2b6c7cd9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bf0bb5ba_0_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71bf0bb5b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71bf0bb5ba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bf0bb5ba_0_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1bf0bb5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71bf0bb5ba_0_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1246d818f_0_4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61246d818f_0_4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61246d818f_0_4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61246d818f_0_4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61246d818f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246d818f_0_43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9" name="Google Shape;59;g61246d818f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246d818f_0_4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61246d818f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61246d818f_0_46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1246d818f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246d818f_0_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61246d818f_0_5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1246d818f_0_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1246d818f_0_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https://qdata.github.io/deep2Read/</a:t>
            </a:r>
            <a:endParaRPr/>
          </a:p>
        </p:txBody>
      </p:sp>
      <p:sp>
        <p:nvSpPr>
          <p:cNvPr id="23" name="Google Shape;23;g61246d818f_0_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1246d818f_0_10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61246d818f_0_10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61246d818f_0_10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1246d818f_0_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1246d818f_0_1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1246d818f_0_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1246d818f_0_1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g61246d818f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246d818f_0_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61246d818f_0_2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61246d818f_0_20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61246d818f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1246d818f_0_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61246d818f_0_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1246d818f_0_2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g61246d818f_0_28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61246d818f_0_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246d818f_0_3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1246d818f_0_3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61246d818f_0_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246d818f_0_3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g61246d818f_0_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61246d818f_0_36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61246d818f_0_36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5" name="Google Shape;55;g61246d818f_0_3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61246d818f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246d818f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61246d818f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61246d818f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210150" y="2531725"/>
            <a:ext cx="87237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You Only Look Once: Unified, Real-Time Object Detection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52400" y="36168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Redmon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et 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152400" y="404372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201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52400" y="5955075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Presented by Eli Lifland,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3/22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/2020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9752E-52E4-B44F-8C42-5D53A16DE9CB}"/>
              </a:ext>
            </a:extLst>
          </p:cNvPr>
          <p:cNvSpPr/>
          <p:nvPr/>
        </p:nvSpPr>
        <p:spPr>
          <a:xfrm>
            <a:off x="5393050" y="739498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qdata.github.io</a:t>
            </a:r>
            <a:r>
              <a:rPr lang="en-US" dirty="0"/>
              <a:t>/deep2Read/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2b6c7cd9_0_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Results: PASCAL VOC 2007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g7e2b6c7cd9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50" name="Google Shape;150;g7e2b6c7c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543050"/>
            <a:ext cx="6324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5873D-13F8-F048-803D-1DA94CF6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bf0bb5ba_0_47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Results: Error Analysis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g71bf0bb5ba_0_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58" name="Google Shape;158;g71bf0bb5b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75" y="1540475"/>
            <a:ext cx="7203250" cy="39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4FAA4-790C-1E4D-B36A-9C13FCB403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bf0bb5ba_0_56"/>
          <p:cNvSpPr/>
          <p:nvPr/>
        </p:nvSpPr>
        <p:spPr>
          <a:xfrm>
            <a:off x="400950" y="245250"/>
            <a:ext cx="83421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Results: Combining Fast R-CNN and YOLO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g71bf0bb5ba_0_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6" name="Google Shape;166;g71bf0bb5ba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334325"/>
            <a:ext cx="7029450" cy="23776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C8C25-9E64-B34A-9654-1EB922F173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bf0bb5ba_0_64"/>
          <p:cNvSpPr/>
          <p:nvPr/>
        </p:nvSpPr>
        <p:spPr>
          <a:xfrm>
            <a:off x="400950" y="245250"/>
            <a:ext cx="83421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Results: Generalization to Art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g71bf0bb5ba_0_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4" name="Google Shape;174;g71bf0bb5ba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63" y="1492400"/>
            <a:ext cx="6968875" cy="25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1bf0bb5ba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475" y="4338850"/>
            <a:ext cx="2923050" cy="21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5A2D5D-C762-DE4D-8B0D-914997F654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bf0bb5ba_0_30"/>
          <p:cNvSpPr/>
          <p:nvPr/>
        </p:nvSpPr>
        <p:spPr>
          <a:xfrm>
            <a:off x="373078" y="152400"/>
            <a:ext cx="831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Prologue: YOLOv3: An Incremental Improvement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g71bf0bb5ba_0_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83" name="Google Shape;183;g71bf0bb5ba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75" y="1879438"/>
            <a:ext cx="6712600" cy="37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717359-45A5-1B4C-BB13-202023903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bf0bb5ba_0_38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Prologue: Joe Redmon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g71bf0bb5ba_0_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1" name="Google Shape;191;g71bf0bb5b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1902200"/>
            <a:ext cx="8726774" cy="30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4B2D6D-9B8C-AF4F-B043-EFC1C8115F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246d818f_0_79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Prior Work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61246d818f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4" name="Google Shape;84;g61246d818f_0_79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Prior work repurposed classifiers to perform detection, running classifier on various regions of image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Deformable Parts Model (DPM)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Sliding window approach, pipeline to: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Extract features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Classify regions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Predict bounding boxes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R-CNN: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Region proposal instead of sliding windows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Fast/Faster R-CNN use NNs to propose regions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C2929-2417-E147-B211-C6BDF7407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YOLO Detection System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8" y="1736702"/>
            <a:ext cx="7028725" cy="3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07E041-E9DC-B541-8EAC-A6F55D7678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b6c7cd9_0_1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YOLO Model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7e2b6c7cd9_0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0" name="Google Shape;100;g7e2b6c7c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13" y="1130050"/>
            <a:ext cx="5607183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1B1F02-30E3-E847-8DE8-77A3D3D959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dad82e64_0_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Network Design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g6fdad82e64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8" name="Google Shape;108;g6fdad82e6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075"/>
            <a:ext cx="8839197" cy="3704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B5F72-3045-E142-9ABD-4C8FECBD77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bf0bb5ba_0_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g71bf0bb5ba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6" name="Google Shape;116;g71bf0bb5ba_0_6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Pretrain first 20 layers on ImageNet, then convert to detection by adding last 4 conv, 2 FC layers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Use sum-squared error because easy to optimize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To avoid model instability due to gradient from cells w/o objects, weight loss from bounding box predictions higher and weight confidence predictions for boxes without objects lower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Change in width/height of bounding box matters more for smaller objects than larger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Take square root to reflect this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77E75-9097-BE41-A545-56BCBAD5FE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2b6c7cd9_0_20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 Loss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g7e2b6c7cd9_0_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4" name="Google Shape;124;g7e2b6c7cd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26" y="1368375"/>
            <a:ext cx="6701950" cy="459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CC69DD-E04C-8E4D-B272-AC556E7F94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bf0bb5ba_0_1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Non-Maximal Suppression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g71bf0bb5ba_0_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2" name="Google Shape;132;g71bf0bb5ba_0_13"/>
          <p:cNvSpPr txBox="1"/>
          <p:nvPr/>
        </p:nvSpPr>
        <p:spPr>
          <a:xfrm>
            <a:off x="458450" y="1178875"/>
            <a:ext cx="78684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Use during inference to avoid overlapping predictions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g71bf0bb5b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0" y="2026200"/>
            <a:ext cx="7784200" cy="421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27C412-58A5-9B49-93CE-7DB7D56B1E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bf0bb5ba_0_22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Limitations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g71bf0bb5ba_0_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1" name="Google Shape;141;g71bf0bb5ba_0_22"/>
          <p:cNvSpPr txBox="1"/>
          <p:nvPr/>
        </p:nvSpPr>
        <p:spPr>
          <a:xfrm>
            <a:off x="458450" y="1178875"/>
            <a:ext cx="4374000" cy="5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Each grid cell limited to B=2 boxes and 1 class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Struggles with many small objects such as flocks of birds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Loss function treats errors in small, large boxes the same even though errors in small boxes have bigger effect on IOU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Localization isn’t great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g71bf0bb5b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800" y="1787550"/>
            <a:ext cx="4208900" cy="32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0896FB-C59F-C849-B654-8E0B3CA089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https://qdata.github.io/deep2Read/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On-screen Show (4:3)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Economica</vt:lpstr>
      <vt:lpstr>Arial</vt:lpstr>
      <vt:lpstr>Open Sans</vt:lpstr>
      <vt:lpstr>Georgia</vt:lpstr>
      <vt:lpstr>Luxe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2021-06-17T14:05:00Z</dcterms:modified>
</cp:coreProperties>
</file>