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734" y="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0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8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3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1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E050-D1BE-40DC-AE0A-376FD628EA16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A204-00FC-4EF0-8E4B-B5BE0AEE9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14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BABE-E98D-3251-67E0-827E5DC5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523"/>
            <a:ext cx="6858000" cy="69283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欢迎参加本实验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4B475-CF39-6536-6017-31866EFC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18905"/>
            <a:ext cx="6858000" cy="2723737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本实验分为两个部分，第一个部分为选择反应时任务，第二部分为数字</a:t>
            </a:r>
            <a:r>
              <a:rPr lang="en-US" altLang="zh-CN" dirty="0"/>
              <a:t>-</a:t>
            </a:r>
            <a:r>
              <a:rPr lang="zh-CN" altLang="en-US" dirty="0"/>
              <a:t>字母转换任务。</a:t>
            </a:r>
            <a:endParaRPr lang="en-US" altLang="zh-CN" dirty="0"/>
          </a:p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实验总时长约</a:t>
            </a:r>
            <a:r>
              <a:rPr lang="en-US" altLang="zh-CN" dirty="0"/>
              <a:t>20</a:t>
            </a:r>
            <a:r>
              <a:rPr lang="zh-CN" altLang="en-US" dirty="0"/>
              <a:t>分钟。</a:t>
            </a:r>
            <a:endParaRPr lang="en-US" altLang="zh-CN" dirty="0"/>
          </a:p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您在实验过程中可以随时选择退出。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如您确认参与实验，请按</a:t>
            </a:r>
            <a:r>
              <a:rPr lang="en-US" altLang="zh-CN" dirty="0"/>
              <a:t>【</a:t>
            </a:r>
            <a:r>
              <a:rPr lang="zh-CN" altLang="en-US" dirty="0"/>
              <a:t>空格</a:t>
            </a:r>
            <a:r>
              <a:rPr lang="en-US" altLang="zh-CN" dirty="0"/>
              <a:t>】</a:t>
            </a:r>
            <a:r>
              <a:rPr lang="zh-CN" altLang="en-US" dirty="0"/>
              <a:t>进入第一部分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9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BABE-E98D-3251-67E0-827E5DC5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523"/>
            <a:ext cx="6858000" cy="69283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第一部分：选择反应时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4B475-CF39-6536-6017-31866EFC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18905"/>
            <a:ext cx="6858000" cy="389363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         在本部分，您需要完成一个简单反应时任务。具体来说，您会首先在屏幕中央看见一个“</a:t>
            </a:r>
            <a:r>
              <a:rPr lang="en-US" altLang="zh-CN" dirty="0"/>
              <a:t>+</a:t>
            </a:r>
            <a:r>
              <a:rPr lang="zh-CN" altLang="en-US" dirty="0"/>
              <a:t>”，用以提醒您集中注意，随后屏幕上会显示一个以红色或绿色呈现的方块。</a:t>
            </a:r>
            <a:r>
              <a:rPr lang="zh-CN" altLang="en-US" u="sng" dirty="0"/>
              <a:t>当方块为绿色时，您需要按下“</a:t>
            </a:r>
            <a:r>
              <a:rPr lang="en-US" altLang="zh-CN" u="sng" dirty="0"/>
              <a:t>A</a:t>
            </a:r>
            <a:r>
              <a:rPr lang="zh-CN" altLang="en-US" u="sng" dirty="0"/>
              <a:t>”键；当方块为红色时，您需要按下“</a:t>
            </a:r>
            <a:r>
              <a:rPr lang="en-US" altLang="zh-CN" u="sng" dirty="0"/>
              <a:t>L</a:t>
            </a:r>
            <a:r>
              <a:rPr lang="zh-CN" altLang="en-US" u="sng" dirty="0"/>
              <a:t>”键。</a:t>
            </a:r>
            <a:endParaRPr lang="en-US" altLang="zh-CN" u="sng" dirty="0"/>
          </a:p>
          <a:p>
            <a:pPr algn="l"/>
            <a:r>
              <a:rPr lang="zh-CN" altLang="en-US" dirty="0"/>
              <a:t>         实验中请尽量</a:t>
            </a:r>
            <a:r>
              <a:rPr lang="zh-CN" altLang="en-US" dirty="0">
                <a:solidFill>
                  <a:srgbClr val="FFFF00"/>
                </a:solidFill>
              </a:rPr>
              <a:t>快速且准确</a:t>
            </a:r>
            <a:r>
              <a:rPr lang="zh-CN" altLang="en-US" dirty="0"/>
              <a:t>的作出反应。为了让您熟悉实验，我们为您准备了一个简短的练习。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zh-CN" altLang="en-US" dirty="0"/>
              <a:t>请按</a:t>
            </a:r>
            <a:r>
              <a:rPr lang="en-US" altLang="zh-CN" dirty="0"/>
              <a:t>【</a:t>
            </a:r>
            <a:r>
              <a:rPr lang="zh-CN" altLang="en-US" dirty="0"/>
              <a:t>空格</a:t>
            </a:r>
            <a:r>
              <a:rPr lang="en-US" altLang="zh-CN" dirty="0"/>
              <a:t>】</a:t>
            </a:r>
            <a:r>
              <a:rPr lang="zh-CN" altLang="en-US" dirty="0"/>
              <a:t>进入练习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09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BABE-E98D-3251-67E0-827E5DC5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523"/>
            <a:ext cx="6858000" cy="69283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即将进入正式实验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4B475-CF39-6536-6017-31866EFC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050681"/>
            <a:ext cx="6858000" cy="389363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         您已完成练习部分，正式实验的规则与练习一样，但是不再有正误反馈。</a:t>
            </a:r>
            <a:endParaRPr lang="en-US" altLang="zh-CN" dirty="0"/>
          </a:p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在正式实验开始前，请再熟悉一下按键：</a:t>
            </a:r>
            <a:endParaRPr lang="en-US" altLang="zh-CN" dirty="0"/>
          </a:p>
          <a:p>
            <a:pPr algn="l"/>
            <a:r>
              <a:rPr lang="en-US" altLang="zh-CN" dirty="0"/>
              <a:t>         </a:t>
            </a:r>
            <a:r>
              <a:rPr lang="zh-CN" altLang="en-US" u="sng" dirty="0"/>
              <a:t>当方块为绿色时，您需要按下“</a:t>
            </a:r>
            <a:r>
              <a:rPr lang="en-US" altLang="zh-CN" u="sng" dirty="0"/>
              <a:t>A</a:t>
            </a:r>
            <a:r>
              <a:rPr lang="zh-CN" altLang="en-US" u="sng" dirty="0"/>
              <a:t>”键；当方块为红色时，您需要按下“</a:t>
            </a:r>
            <a:r>
              <a:rPr lang="en-US" altLang="zh-CN" u="sng" dirty="0"/>
              <a:t>L</a:t>
            </a:r>
            <a:r>
              <a:rPr lang="zh-CN" altLang="en-US" u="sng" dirty="0"/>
              <a:t>”键。</a:t>
            </a:r>
          </a:p>
          <a:p>
            <a:endParaRPr lang="en-US" altLang="zh-CN" dirty="0"/>
          </a:p>
          <a:p>
            <a:r>
              <a:rPr lang="zh-CN" altLang="en-US" dirty="0"/>
              <a:t>如果您已经准备好了</a:t>
            </a:r>
            <a:endParaRPr lang="en-US" altLang="zh-CN" dirty="0"/>
          </a:p>
          <a:p>
            <a:r>
              <a:rPr lang="zh-CN" altLang="en-US" dirty="0"/>
              <a:t>请按</a:t>
            </a:r>
            <a:r>
              <a:rPr lang="en-US" altLang="zh-CN" dirty="0"/>
              <a:t>【</a:t>
            </a:r>
            <a:r>
              <a:rPr lang="zh-CN" altLang="en-US" dirty="0"/>
              <a:t>空格</a:t>
            </a:r>
            <a:r>
              <a:rPr lang="en-US" altLang="zh-CN" dirty="0"/>
              <a:t>】</a:t>
            </a:r>
            <a:r>
              <a:rPr lang="zh-CN" altLang="en-US" dirty="0"/>
              <a:t>进入实验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BABE-E98D-3251-67E0-827E5DC5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523"/>
            <a:ext cx="6858000" cy="69283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即将开始正式实验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4B475-CF39-6536-6017-31866EFC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050681"/>
            <a:ext cx="6858000" cy="3893636"/>
          </a:xfrm>
        </p:spPr>
        <p:txBody>
          <a:bodyPr>
            <a:normAutofit/>
          </a:bodyPr>
          <a:lstStyle/>
          <a:p>
            <a:pPr algn="l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9B6E4D-A587-753F-AF55-1CFCCD227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t="13638" r="3627" b="7361"/>
          <a:stretch/>
        </p:blipFill>
        <p:spPr>
          <a:xfrm>
            <a:off x="0" y="1435007"/>
            <a:ext cx="9144000" cy="459227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32A8EC9-3F93-F268-1C0F-80365DA95E87}"/>
              </a:ext>
            </a:extLst>
          </p:cNvPr>
          <p:cNvSpPr txBox="1">
            <a:spLocks/>
          </p:cNvSpPr>
          <p:nvPr/>
        </p:nvSpPr>
        <p:spPr>
          <a:xfrm>
            <a:off x="1143000" y="803559"/>
            <a:ext cx="6858000" cy="6928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第二部分：数字</a:t>
            </a:r>
            <a:r>
              <a:rPr lang="en-US" altLang="zh-CN" sz="3600" dirty="0"/>
              <a:t>-</a:t>
            </a:r>
            <a:r>
              <a:rPr lang="zh-CN" altLang="en-US" sz="3600" dirty="0"/>
              <a:t>字母转换任务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2B1F80-2CDE-064F-8C3A-16914D576EDD}"/>
              </a:ext>
            </a:extLst>
          </p:cNvPr>
          <p:cNvSpPr/>
          <p:nvPr/>
        </p:nvSpPr>
        <p:spPr>
          <a:xfrm>
            <a:off x="-2" y="5971928"/>
            <a:ext cx="9144001" cy="480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BABE-E98D-3251-67E0-827E5DC5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61159"/>
            <a:ext cx="6858000" cy="69283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即将开始正式实验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4B475-CF39-6536-6017-31866EFC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653996"/>
            <a:ext cx="6858000" cy="47916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         您已完成练习部分，正式实验的规则与练习一样，但是不再有正误反馈。</a:t>
            </a:r>
            <a:endParaRPr lang="en-US" altLang="zh-CN" dirty="0"/>
          </a:p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在正式实验开始前，请再熟悉一下按键：</a:t>
            </a:r>
            <a:endParaRPr lang="en-US" altLang="zh-CN" dirty="0"/>
          </a:p>
          <a:p>
            <a:pPr algn="l"/>
            <a:r>
              <a:rPr lang="zh-CN" altLang="en-US" dirty="0"/>
              <a:t>         当目标出现在上方时，对字母做反应，大写字母按“</a:t>
            </a:r>
            <a:r>
              <a:rPr lang="en-US" altLang="zh-CN" dirty="0"/>
              <a:t>A</a:t>
            </a:r>
            <a:r>
              <a:rPr lang="zh-CN" altLang="en-US" dirty="0"/>
              <a:t>”，小写字母按“</a:t>
            </a:r>
            <a:r>
              <a:rPr lang="en-US" altLang="zh-CN" dirty="0"/>
              <a:t>L</a:t>
            </a:r>
            <a:r>
              <a:rPr lang="zh-CN" altLang="en-US" dirty="0"/>
              <a:t>”；</a:t>
            </a:r>
            <a:endParaRPr lang="en-US" altLang="zh-CN" dirty="0"/>
          </a:p>
          <a:p>
            <a:pPr algn="l"/>
            <a:r>
              <a:rPr lang="zh-CN" altLang="en-US" dirty="0"/>
              <a:t>         当目标出现在下方时，对数字做反应，奇数按“</a:t>
            </a:r>
            <a:r>
              <a:rPr lang="en-US" altLang="zh-CN" dirty="0"/>
              <a:t>A</a:t>
            </a:r>
            <a:r>
              <a:rPr lang="zh-CN" altLang="en-US" dirty="0"/>
              <a:t>”，偶数按“</a:t>
            </a:r>
            <a:r>
              <a:rPr lang="en-US" altLang="zh-CN" dirty="0"/>
              <a:t>L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zh-CN" altLang="en-US" dirty="0"/>
              <a:t>如果您认为自己没有完全熟悉实验</a:t>
            </a:r>
            <a:endParaRPr lang="en-US" altLang="zh-CN" dirty="0"/>
          </a:p>
          <a:p>
            <a:r>
              <a:rPr lang="zh-CN" altLang="en-US" dirty="0"/>
              <a:t>请按</a:t>
            </a:r>
            <a:r>
              <a:rPr lang="en-US" altLang="zh-CN" dirty="0"/>
              <a:t>【Q】</a:t>
            </a:r>
            <a:r>
              <a:rPr lang="zh-CN" altLang="en-US" dirty="0"/>
              <a:t>返回再练习一遍</a:t>
            </a:r>
            <a:endParaRPr lang="en-US" altLang="zh-CN" dirty="0"/>
          </a:p>
          <a:p>
            <a:r>
              <a:rPr lang="zh-CN" altLang="en-US" dirty="0"/>
              <a:t>如果您已经准备好了</a:t>
            </a:r>
            <a:endParaRPr lang="en-US" altLang="zh-CN" dirty="0"/>
          </a:p>
          <a:p>
            <a:r>
              <a:rPr lang="zh-CN" altLang="en-US" dirty="0"/>
              <a:t>请按</a:t>
            </a:r>
            <a:r>
              <a:rPr lang="en-US" altLang="zh-CN" dirty="0"/>
              <a:t>【P】</a:t>
            </a:r>
            <a:r>
              <a:rPr lang="zh-CN" altLang="en-US" dirty="0"/>
              <a:t>进入正式实验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502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BABE-E98D-3251-67E0-827E5DC5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52194"/>
            <a:ext cx="6858000" cy="69283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休息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4B475-CF39-6536-6017-31866EFC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1934141"/>
            <a:ext cx="6172200" cy="431426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         您已完成了本部分实验的一半。为了防止出现遗忘再次提示您按键</a:t>
            </a:r>
            <a:endParaRPr lang="en-US" altLang="zh-CN" dirty="0"/>
          </a:p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当目标出现在上方时，对字母做反应，大写字母按“</a:t>
            </a:r>
            <a:r>
              <a:rPr lang="en-US" altLang="zh-CN" dirty="0"/>
              <a:t>A</a:t>
            </a:r>
            <a:r>
              <a:rPr lang="zh-CN" altLang="en-US" dirty="0"/>
              <a:t>”，小写字母按“</a:t>
            </a:r>
            <a:r>
              <a:rPr lang="en-US" altLang="zh-CN" dirty="0"/>
              <a:t>L</a:t>
            </a:r>
            <a:r>
              <a:rPr lang="zh-CN" altLang="en-US" dirty="0"/>
              <a:t>”；</a:t>
            </a:r>
            <a:endParaRPr lang="en-US" altLang="zh-CN" dirty="0"/>
          </a:p>
          <a:p>
            <a:pPr algn="l"/>
            <a:r>
              <a:rPr lang="zh-CN" altLang="en-US" dirty="0"/>
              <a:t>         当目标出现在下方时，对数字做反应，奇数按“</a:t>
            </a:r>
            <a:r>
              <a:rPr lang="en-US" altLang="zh-CN" dirty="0"/>
              <a:t>A</a:t>
            </a:r>
            <a:r>
              <a:rPr lang="zh-CN" altLang="en-US" dirty="0"/>
              <a:t>”，偶数按“</a:t>
            </a:r>
            <a:r>
              <a:rPr lang="en-US" altLang="zh-CN" dirty="0"/>
              <a:t>L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请您闭上眼睛休息一下，如果您认为自己休息好了，就请按</a:t>
            </a:r>
            <a:r>
              <a:rPr lang="en-US" altLang="zh-CN" dirty="0"/>
              <a:t>【</a:t>
            </a:r>
            <a:r>
              <a:rPr lang="zh-CN" altLang="en-US" dirty="0"/>
              <a:t>空格</a:t>
            </a:r>
            <a:r>
              <a:rPr lang="en-US" altLang="zh-CN" dirty="0"/>
              <a:t>】</a:t>
            </a:r>
            <a:r>
              <a:rPr lang="zh-CN" altLang="en-US" dirty="0"/>
              <a:t>继续完成实验。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358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6BABE-E98D-3251-67E0-827E5DC5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72553"/>
            <a:ext cx="6858000" cy="692836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实验结束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4B475-CF39-6536-6017-31866EFC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592611"/>
            <a:ext cx="6172200" cy="4314260"/>
          </a:xfrm>
        </p:spPr>
        <p:txBody>
          <a:bodyPr>
            <a:normAutofit/>
          </a:bodyPr>
          <a:lstStyle/>
          <a:p>
            <a:r>
              <a:rPr lang="zh-CN" altLang="en-US" dirty="0"/>
              <a:t>感谢您参与本实验！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【</a:t>
            </a:r>
            <a:r>
              <a:rPr lang="zh-CN" altLang="en-US" dirty="0"/>
              <a:t>空格</a:t>
            </a:r>
            <a:r>
              <a:rPr lang="en-US" altLang="zh-CN" dirty="0"/>
              <a:t>】</a:t>
            </a:r>
            <a:r>
              <a:rPr lang="zh-CN" altLang="en-US" dirty="0"/>
              <a:t>退出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30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496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欢迎参加本实验</vt:lpstr>
      <vt:lpstr>第一部分：选择反应时</vt:lpstr>
      <vt:lpstr>即将进入正式实验</vt:lpstr>
      <vt:lpstr>即将开始正式实验</vt:lpstr>
      <vt:lpstr>即将开始正式实验</vt:lpstr>
      <vt:lpstr>休息</vt:lpstr>
      <vt:lpstr>实验结束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欢迎参加心理学实验</dc:title>
  <dc:creator>刘 姜浩</dc:creator>
  <cp:lastModifiedBy>刘 姜浩</cp:lastModifiedBy>
  <cp:revision>7</cp:revision>
  <dcterms:created xsi:type="dcterms:W3CDTF">2023-06-09T13:32:50Z</dcterms:created>
  <dcterms:modified xsi:type="dcterms:W3CDTF">2023-06-10T04:00:34Z</dcterms:modified>
</cp:coreProperties>
</file>