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Montserra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836510a27_1_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836510a27_1_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836510a27_1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836510a27_1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836510a27_1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836510a27_1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836510a27_1_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836510a27_1_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836510a27_1_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836510a27_1_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836510a27_1_7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836510a27_1_7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4018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that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Dough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613350" y="2845600"/>
            <a:ext cx="34707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Team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Flow-Chart</a:t>
            </a:r>
            <a:endParaRPr sz="4800"/>
          </a:p>
        </p:txBody>
      </p:sp>
      <p:sp>
        <p:nvSpPr>
          <p:cNvPr id="141" name="Google Shape;141;p14"/>
          <p:cNvSpPr/>
          <p:nvPr/>
        </p:nvSpPr>
        <p:spPr>
          <a:xfrm>
            <a:off x="364000" y="1698650"/>
            <a:ext cx="933600" cy="386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Start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14"/>
          <p:cNvCxnSpPr>
            <a:stCxn id="141" idx="2"/>
          </p:cNvCxnSpPr>
          <p:nvPr/>
        </p:nvCxnSpPr>
        <p:spPr>
          <a:xfrm flipH="1">
            <a:off x="827200" y="2084750"/>
            <a:ext cx="3600" cy="485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3" name="Google Shape;143;p14"/>
          <p:cNvSpPr/>
          <p:nvPr/>
        </p:nvSpPr>
        <p:spPr>
          <a:xfrm>
            <a:off x="266500" y="2570150"/>
            <a:ext cx="1125000" cy="1455900"/>
          </a:xfrm>
          <a:prstGeom prst="parallelogram">
            <a:avLst>
              <a:gd name="adj" fmla="val 15528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Inputs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14"/>
          <p:cNvCxnSpPr/>
          <p:nvPr/>
        </p:nvCxnSpPr>
        <p:spPr>
          <a:xfrm rot="10800000" flipH="1">
            <a:off x="1378775" y="2746425"/>
            <a:ext cx="5847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145;p14"/>
          <p:cNvCxnSpPr/>
          <p:nvPr/>
        </p:nvCxnSpPr>
        <p:spPr>
          <a:xfrm rot="10800000" flipH="1">
            <a:off x="1226375" y="3805425"/>
            <a:ext cx="1641600" cy="9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6" name="Google Shape;146;p14"/>
          <p:cNvSpPr/>
          <p:nvPr/>
        </p:nvSpPr>
        <p:spPr>
          <a:xfrm>
            <a:off x="1963475" y="2262138"/>
            <a:ext cx="1456000" cy="970675"/>
          </a:xfrm>
          <a:prstGeom prst="flowChartPredefinedProcess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Google</a:t>
            </a:r>
            <a:b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Maps </a:t>
            </a:r>
            <a:b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API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7" name="Google Shape;147;p14"/>
          <p:cNvCxnSpPr>
            <a:endCxn id="148" idx="5"/>
          </p:cNvCxnSpPr>
          <p:nvPr/>
        </p:nvCxnSpPr>
        <p:spPr>
          <a:xfrm rot="10800000" flipH="1">
            <a:off x="3436313" y="2741300"/>
            <a:ext cx="529500" cy="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8" name="Google Shape;148;p14"/>
          <p:cNvSpPr/>
          <p:nvPr/>
        </p:nvSpPr>
        <p:spPr>
          <a:xfrm>
            <a:off x="3851550" y="2284250"/>
            <a:ext cx="1222200" cy="914100"/>
          </a:xfrm>
          <a:prstGeom prst="parallelogram">
            <a:avLst>
              <a:gd name="adj" fmla="val 25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Pizza within Radius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14"/>
          <p:cNvSpPr/>
          <p:nvPr/>
        </p:nvSpPr>
        <p:spPr>
          <a:xfrm>
            <a:off x="2891400" y="3576800"/>
            <a:ext cx="2228100" cy="677700"/>
          </a:xfrm>
          <a:prstGeom prst="flowChartPredefinedProcess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Web Scraping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0" name="Google Shape;150;p14"/>
          <p:cNvCxnSpPr/>
          <p:nvPr/>
        </p:nvCxnSpPr>
        <p:spPr>
          <a:xfrm>
            <a:off x="4350713" y="3205700"/>
            <a:ext cx="7200" cy="33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151;p14"/>
          <p:cNvSpPr/>
          <p:nvPr/>
        </p:nvSpPr>
        <p:spPr>
          <a:xfrm>
            <a:off x="5527950" y="3427250"/>
            <a:ext cx="1222200" cy="914100"/>
          </a:xfrm>
          <a:prstGeom prst="parallelogram">
            <a:avLst>
              <a:gd name="adj" fmla="val 25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Order &amp; Price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2" name="Google Shape;152;p14"/>
          <p:cNvCxnSpPr/>
          <p:nvPr/>
        </p:nvCxnSpPr>
        <p:spPr>
          <a:xfrm rot="10800000" flipH="1">
            <a:off x="5112713" y="3808100"/>
            <a:ext cx="529500" cy="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14"/>
          <p:cNvCxnSpPr/>
          <p:nvPr/>
        </p:nvCxnSpPr>
        <p:spPr>
          <a:xfrm rot="10800000" flipH="1">
            <a:off x="5036375" y="2514825"/>
            <a:ext cx="2155200" cy="5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4" name="Google Shape;154;p14"/>
          <p:cNvSpPr/>
          <p:nvPr/>
        </p:nvSpPr>
        <p:spPr>
          <a:xfrm>
            <a:off x="7205750" y="2284250"/>
            <a:ext cx="1519100" cy="914100"/>
          </a:xfrm>
          <a:prstGeom prst="flowChartPredefinedProcess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Front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Interface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5" name="Google Shape;155;p14"/>
          <p:cNvCxnSpPr>
            <a:stCxn id="151" idx="2"/>
            <a:endCxn id="154" idx="1"/>
          </p:cNvCxnSpPr>
          <p:nvPr/>
        </p:nvCxnSpPr>
        <p:spPr>
          <a:xfrm rot="10800000" flipH="1">
            <a:off x="6635888" y="2741300"/>
            <a:ext cx="570000" cy="1143000"/>
          </a:xfrm>
          <a:prstGeom prst="bentConnector3">
            <a:avLst>
              <a:gd name="adj1" fmla="val 60011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" name="Google Shape;156;p14"/>
          <p:cNvSpPr/>
          <p:nvPr/>
        </p:nvSpPr>
        <p:spPr>
          <a:xfrm>
            <a:off x="7498500" y="3691250"/>
            <a:ext cx="933600" cy="386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Stop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7" name="Google Shape;157;p14"/>
          <p:cNvCxnSpPr>
            <a:stCxn id="154" idx="2"/>
            <a:endCxn id="156" idx="0"/>
          </p:cNvCxnSpPr>
          <p:nvPr/>
        </p:nvCxnSpPr>
        <p:spPr>
          <a:xfrm>
            <a:off x="7965300" y="3198350"/>
            <a:ext cx="0" cy="492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User-Interface</a:t>
            </a:r>
            <a:endParaRPr sz="2800"/>
          </a:p>
        </p:txBody>
      </p:sp>
      <p:pic>
        <p:nvPicPr>
          <p:cNvPr id="163" name="Google Shape;16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463" y="1052125"/>
            <a:ext cx="583296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User-Interface</a:t>
            </a:r>
            <a:endParaRPr sz="2800"/>
          </a:p>
        </p:txBody>
      </p:sp>
      <p:pic>
        <p:nvPicPr>
          <p:cNvPr id="169" name="Google Shape;1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550" y="1074200"/>
            <a:ext cx="519279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User-Interface</a:t>
            </a:r>
            <a:endParaRPr sz="2800"/>
          </a:p>
        </p:txBody>
      </p:sp>
      <p:pic>
        <p:nvPicPr>
          <p:cNvPr id="175" name="Google Shape;1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625" y="1251325"/>
            <a:ext cx="4526159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Maps API</a:t>
            </a:r>
            <a:endParaRPr/>
          </a:p>
        </p:txBody>
      </p:sp>
      <p:pic>
        <p:nvPicPr>
          <p:cNvPr id="181" name="Google Shape;181;p18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48" b="90000" l="10000" r="97174">
                        <a14:foregroundMark x1="68696" y1="17174" x2="80870" y2="48370"/>
                        <a14:foregroundMark x1="80870" y1="48370" x2="81196" y2="50870"/>
                        <a14:foregroundMark x1="62609" y1="19022" x2="66630" y2="5543"/>
                        <a14:foregroundMark x1="66630" y1="5543" x2="79674" y2="543"/>
                        <a14:foregroundMark x1="79674" y1="543" x2="91413" y2="7609"/>
                        <a14:foregroundMark x1="91413" y1="7609" x2="94348" y2="21522"/>
                        <a14:foregroundMark x1="94348" y1="21522" x2="81848" y2="49674"/>
                        <a14:foregroundMark x1="81848" y1="49674" x2="81630" y2="77283"/>
                        <a14:foregroundMark x1="81630" y1="77283" x2="78804" y2="80761"/>
                        <a14:foregroundMark x1="51739" y1="54674" x2="67826" y2="62065"/>
                        <a14:foregroundMark x1="67826" y1="62065" x2="79022" y2="73478"/>
                        <a14:foregroundMark x1="79022" y1="73478" x2="86196" y2="60435"/>
                        <a14:foregroundMark x1="86196" y1="60435" x2="85435" y2="46196"/>
                        <a14:foregroundMark x1="67065" y1="48804" x2="66630" y2="62826"/>
                        <a14:foregroundMark x1="57609" y1="54022" x2="83152" y2="83261"/>
                        <a14:foregroundMark x1="83152" y1="83261" x2="85543" y2="82500"/>
                        <a14:foregroundMark x1="83043" y1="84348" x2="87935" y2="79674"/>
                        <a14:foregroundMark x1="84348" y1="85870" x2="89130" y2="82609"/>
                        <a14:foregroundMark x1="70000" y1="16304" x2="84022" y2="18478"/>
                        <a14:foregroundMark x1="84022" y1="18478" x2="85217" y2="19891"/>
                        <a14:foregroundMark x1="59239" y1="15870" x2="70435" y2="6087"/>
                        <a14:foregroundMark x1="70435" y1="6087" x2="83913" y2="7065"/>
                        <a14:foregroundMark x1="83913" y1="7065" x2="94783" y2="15761"/>
                        <a14:foregroundMark x1="94783" y1="15761" x2="97174" y2="20761"/>
                        <a14:foregroundMark x1="68370" y1="19674" x2="69239" y2="33370"/>
                        <a14:foregroundMark x1="69239" y1="33370" x2="84457" y2="31848"/>
                        <a14:foregroundMark x1="84457" y1="31848" x2="79783" y2="16196"/>
                        <a14:foregroundMark x1="79783" y1="16196" x2="70978" y2="28043"/>
                        <a14:foregroundMark x1="70978" y1="28043" x2="77391" y2="58696"/>
                        <a14:foregroundMark x1="77391" y1="58696" x2="76957" y2="67717"/>
                        <a14:foregroundMark x1="65761" y1="31522" x2="77391" y2="51413"/>
                        <a14:foregroundMark x1="77391" y1="51413" x2="70217" y2="38804"/>
                        <a14:foregroundMark x1="70217" y1="38804" x2="67935" y2="39457"/>
                        <a14:foregroundMark x1="63261" y1="18043" x2="63478" y2="32609"/>
                        <a14:foregroundMark x1="63478" y1="32609" x2="60109" y2="18804"/>
                        <a14:foregroundMark x1="60109" y1="18804" x2="61413" y2="32174"/>
                        <a14:foregroundMark x1="68370" y1="14457" x2="84674" y2="12935"/>
                        <a14:foregroundMark x1="84674" y1="12935" x2="86630" y2="26304"/>
                        <a14:foregroundMark x1="86630" y1="26304" x2="81413" y2="17826"/>
                        <a14:foregroundMark x1="70217" y1="5652" x2="84783" y2="7065"/>
                        <a14:foregroundMark x1="84783" y1="7065" x2="71304" y2="5435"/>
                        <a14:foregroundMark x1="71304" y1="5435" x2="85217" y2="6196"/>
                        <a14:foregroundMark x1="85217" y1="6196" x2="75109" y2="10000"/>
                        <a14:foregroundMark x1="72935" y1="2391" x2="72935" y2="1848"/>
                        <a14:foregroundMark x1="54457" y1="50870" x2="63587" y2="61739"/>
                        <a14:foregroundMark x1="63587" y1="61739" x2="52717" y2="42609"/>
                        <a14:foregroundMark x1="52717" y1="42609" x2="61087" y2="62609"/>
                        <a14:foregroundMark x1="61087" y1="62609" x2="62174" y2="63478"/>
                        <a14:foregroundMark x1="31087" y1="26196" x2="38804" y2="38478"/>
                        <a14:foregroundMark x1="38804" y1="38478" x2="38804" y2="38478"/>
                        <a14:foregroundMark x1="30652" y1="25761" x2="37391" y2="18043"/>
                        <a14:foregroundMark x1="33152" y1="18261" x2="20543" y2="23913"/>
                        <a14:foregroundMark x1="20543" y1="23913" x2="29239" y2="35326"/>
                        <a14:foregroundMark x1="29239" y1="35326" x2="31087" y2="26196"/>
                        <a14:foregroundMark x1="27500" y1="25435" x2="38804" y2="27065"/>
                        <a14:foregroundMark x1="38043" y1="28587" x2="28261" y2="40326"/>
                        <a14:foregroundMark x1="28261" y1="40326" x2="25000" y2="30435"/>
                        <a14:foregroundMark x1="23478" y1="30435" x2="30978" y2="18152"/>
                        <a14:foregroundMark x1="30978" y1="18152" x2="34022" y2="19239"/>
                        <a14:foregroundMark x1="34022" y1="16957" x2="21087" y2="22283"/>
                        <a14:foregroundMark x1="21087" y1="22283" x2="35000" y2="14674"/>
                        <a14:foregroundMark x1="35000" y1="14674" x2="21413" y2="23913"/>
                        <a14:foregroundMark x1="21413" y1="23913" x2="21196" y2="20109"/>
                        <a14:foregroundMark x1="62174" y1="8152" x2="75326" y2="2065"/>
                        <a14:foregroundMark x1="75326" y1="2065" x2="85435" y2="3478"/>
                        <a14:foregroundMark x1="84783" y1="1848" x2="71522" y2="2826"/>
                        <a14:foregroundMark x1="70217" y1="2065" x2="85978" y2="282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51525" y="1140400"/>
            <a:ext cx="3530850" cy="3530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</a:t>
            </a:r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688" y="1085225"/>
            <a:ext cx="6330516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9"/>
          <p:cNvSpPr/>
          <p:nvPr/>
        </p:nvSpPr>
        <p:spPr>
          <a:xfrm>
            <a:off x="2680325" y="2007500"/>
            <a:ext cx="1268400" cy="10038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2680325" y="3218800"/>
            <a:ext cx="1356600" cy="8292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5535125" y="2007500"/>
            <a:ext cx="972600" cy="5643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6647150" y="2348750"/>
            <a:ext cx="390000" cy="4860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6424525" y="3648300"/>
            <a:ext cx="612600" cy="4860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5535125" y="3250200"/>
            <a:ext cx="1016700" cy="6105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Custom 5">
      <a:dk1>
        <a:srgbClr val="1B212C"/>
      </a:dk1>
      <a:lt1>
        <a:srgbClr val="FFFFFF"/>
      </a:lt1>
      <a:dk2>
        <a:srgbClr val="D9D9D9"/>
      </a:dk2>
      <a:lt2>
        <a:srgbClr val="FFC000"/>
      </a:lt2>
      <a:accent1>
        <a:srgbClr val="C00000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On-screen Show (16:9)</PresentationFormat>
  <Paragraphs>20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Montserrat</vt:lpstr>
      <vt:lpstr>Lato</vt:lpstr>
      <vt:lpstr>Arial</vt:lpstr>
      <vt:lpstr>Focus</vt:lpstr>
      <vt:lpstr>Save that  Dough</vt:lpstr>
      <vt:lpstr>Flow-Chart</vt:lpstr>
      <vt:lpstr>User-Interface</vt:lpstr>
      <vt:lpstr>User-Interface</vt:lpstr>
      <vt:lpstr>User-Interface</vt:lpstr>
      <vt:lpstr>Google Maps API</vt:lpstr>
      <vt:lpstr>Web Scraping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 that  Dough</dc:title>
  <cp:lastModifiedBy>Laure Halabi</cp:lastModifiedBy>
  <cp:revision>1</cp:revision>
  <dcterms:modified xsi:type="dcterms:W3CDTF">2018-11-24T19:43:14Z</dcterms:modified>
</cp:coreProperties>
</file>