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81E94-F083-44C5-AFCB-1AD0951F8207}" v="6" dt="2018-11-24T19:45:38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Grosso" userId="0678a573-b83a-477f-aef8-a207dc9f66f5" providerId="ADAL" clId="{C1C81E94-F083-44C5-AFCB-1AD0951F8207}"/>
    <pc:docChg chg="custSel mod modSld">
      <pc:chgData name="Joe Grosso" userId="0678a573-b83a-477f-aef8-a207dc9f66f5" providerId="ADAL" clId="{C1C81E94-F083-44C5-AFCB-1AD0951F8207}" dt="2018-11-24T19:46:03.541" v="75" actId="1076"/>
      <pc:docMkLst>
        <pc:docMk/>
      </pc:docMkLst>
      <pc:sldChg chg="addSp delSp modSp mod setBg">
        <pc:chgData name="Joe Grosso" userId="0678a573-b83a-477f-aef8-a207dc9f66f5" providerId="ADAL" clId="{C1C81E94-F083-44C5-AFCB-1AD0951F8207}" dt="2018-11-24T19:46:03.541" v="75" actId="1076"/>
        <pc:sldMkLst>
          <pc:docMk/>
          <pc:sldMk cId="363920370" sldId="256"/>
        </pc:sldMkLst>
        <pc:spChg chg="mod">
          <ac:chgData name="Joe Grosso" userId="0678a573-b83a-477f-aef8-a207dc9f66f5" providerId="ADAL" clId="{C1C81E94-F083-44C5-AFCB-1AD0951F8207}" dt="2018-11-24T19:46:03.541" v="75" actId="1076"/>
          <ac:spMkLst>
            <pc:docMk/>
            <pc:sldMk cId="363920370" sldId="256"/>
            <ac:spMk id="2" creationId="{00000000-0000-0000-0000-000000000000}"/>
          </ac:spMkLst>
        </pc:spChg>
        <pc:spChg chg="mod">
          <ac:chgData name="Joe Grosso" userId="0678a573-b83a-477f-aef8-a207dc9f66f5" providerId="ADAL" clId="{C1C81E94-F083-44C5-AFCB-1AD0951F8207}" dt="2018-11-24T19:44:10.720" v="8" actId="26606"/>
          <ac:spMkLst>
            <pc:docMk/>
            <pc:sldMk cId="363920370" sldId="256"/>
            <ac:spMk id="3" creationId="{00000000-0000-0000-0000-000000000000}"/>
          </ac:spMkLst>
        </pc:spChg>
        <pc:spChg chg="add">
          <ac:chgData name="Joe Grosso" userId="0678a573-b83a-477f-aef8-a207dc9f66f5" providerId="ADAL" clId="{C1C81E94-F083-44C5-AFCB-1AD0951F8207}" dt="2018-11-24T19:44:10.720" v="8" actId="26606"/>
          <ac:spMkLst>
            <pc:docMk/>
            <pc:sldMk cId="363920370" sldId="256"/>
            <ac:spMk id="73" creationId="{B558F58E-93BA-44A3-BCDA-585AFF2E4F3F}"/>
          </ac:spMkLst>
        </pc:spChg>
        <pc:picChg chg="add del mod">
          <ac:chgData name="Joe Grosso" userId="0678a573-b83a-477f-aef8-a207dc9f66f5" providerId="ADAL" clId="{C1C81E94-F083-44C5-AFCB-1AD0951F8207}" dt="2018-11-24T19:43:48.657" v="4"/>
          <ac:picMkLst>
            <pc:docMk/>
            <pc:sldMk cId="363920370" sldId="256"/>
            <ac:picMk id="1026" creationId="{35F75168-AF76-46D7-A5A8-FA6314265E19}"/>
          </ac:picMkLst>
        </pc:picChg>
        <pc:picChg chg="add mod">
          <ac:chgData name="Joe Grosso" userId="0678a573-b83a-477f-aef8-a207dc9f66f5" providerId="ADAL" clId="{C1C81E94-F083-44C5-AFCB-1AD0951F8207}" dt="2018-11-24T19:44:10.720" v="8" actId="26606"/>
          <ac:picMkLst>
            <pc:docMk/>
            <pc:sldMk cId="363920370" sldId="256"/>
            <ac:picMk id="1028" creationId="{40BD11B4-0622-4E00-8017-DE1D714B77B0}"/>
          </ac:picMkLst>
        </pc:picChg>
        <pc:cxnChg chg="add">
          <ac:chgData name="Joe Grosso" userId="0678a573-b83a-477f-aef8-a207dc9f66f5" providerId="ADAL" clId="{C1C81E94-F083-44C5-AFCB-1AD0951F8207}" dt="2018-11-24T19:44:10.720" v="8" actId="26606"/>
          <ac:cxnSpMkLst>
            <pc:docMk/>
            <pc:sldMk cId="363920370" sldId="256"/>
            <ac:cxnSpMk id="75" creationId="{BCD0BBC1-A7D4-445D-98AC-95A6A45D8E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66547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1138425"/>
            <a:ext cx="6400800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374900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440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440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1739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126" y="2818180"/>
            <a:ext cx="5039265" cy="2427120"/>
          </a:xfrm>
        </p:spPr>
        <p:txBody>
          <a:bodyPr anchor="t">
            <a:norm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</a:rPr>
              <a:t>Pizza On a Student’s Income: Team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0" y="330359"/>
            <a:ext cx="3569168" cy="165576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Joe Grosso, Kyle Singer,</a:t>
            </a:r>
            <a:endParaRPr lang="en-US"/>
          </a:p>
          <a:p>
            <a:pPr algn="l"/>
            <a:r>
              <a:rPr lang="en-US" dirty="0"/>
              <a:t>Benjamin </a:t>
            </a:r>
            <a:r>
              <a:rPr lang="en-US" dirty="0" err="1"/>
              <a:t>Beggs</a:t>
            </a:r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0861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pizza">
            <a:extLst>
              <a:ext uri="{FF2B5EF4-FFF2-40B4-BE49-F238E27FC236}">
                <a16:creationId xmlns:a16="http://schemas.microsoft.com/office/drawing/2014/main" id="{40BD11B4-0622-4E00-8017-DE1D714B7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790"/>
          <a:stretch/>
        </p:blipFill>
        <p:spPr bwMode="auto">
          <a:xfrm>
            <a:off x="4434843" y="10"/>
            <a:ext cx="470915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goals of our website (in the order we wanted to accomplish them):</a:t>
            </a:r>
          </a:p>
          <a:p>
            <a:r>
              <a:rPr lang="en-US" dirty="0"/>
              <a:t>Take in the user’s address, preferred search range, and their preferred type pizza as input </a:t>
            </a:r>
          </a:p>
          <a:p>
            <a:r>
              <a:rPr lang="en-US" dirty="0"/>
              <a:t>Identify pizza places in the user’s area</a:t>
            </a:r>
          </a:p>
          <a:p>
            <a:r>
              <a:rPr lang="en-US" dirty="0"/>
              <a:t>Scrape the menus of the pizza places from the web</a:t>
            </a:r>
          </a:p>
          <a:p>
            <a:r>
              <a:rPr lang="en-US" dirty="0"/>
              <a:t>Output the cheapest pizza options in the area for the customer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3902" y="3123590"/>
            <a:ext cx="7016195" cy="61082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Geographic Proximity Web Scraper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6177690"/>
            <a:ext cx="7016195" cy="42757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4943-C972-41F8-942C-BC731E6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85" y="2207360"/>
            <a:ext cx="7786430" cy="2443280"/>
          </a:xfrm>
        </p:spPr>
        <p:txBody>
          <a:bodyPr>
            <a:noAutofit/>
          </a:bodyPr>
          <a:lstStyle/>
          <a:p>
            <a:pPr algn="ctr"/>
            <a:r>
              <a:rPr lang="en-CA" sz="8000" dirty="0"/>
              <a:t>Price Database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AF38-D3D0-4CA6-A883-8DFA55ED0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95" y="7093920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68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9312" y="3276295"/>
            <a:ext cx="6405375" cy="152705"/>
          </a:xfrm>
        </p:spPr>
        <p:txBody>
          <a:bodyPr>
            <a:noAutofit/>
          </a:bodyPr>
          <a:lstStyle/>
          <a:p>
            <a:pPr algn="ctr"/>
            <a:r>
              <a:rPr lang="en-US" sz="9000" dirty="0"/>
              <a:t>Website Front 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4375" y="6635805"/>
            <a:ext cx="7016195" cy="42757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9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F62F-21C7-4693-BE99-EFCA3608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702" y="1443835"/>
            <a:ext cx="8229600" cy="610820"/>
          </a:xfrm>
        </p:spPr>
        <p:txBody>
          <a:bodyPr>
            <a:noAutofit/>
          </a:bodyPr>
          <a:lstStyle/>
          <a:p>
            <a:r>
              <a:rPr lang="en-CA" sz="4000" dirty="0"/>
              <a:t>Improvements for the Future: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96706-68A7-47C4-B0D8-9702DD83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84890" y="1596540"/>
            <a:ext cx="4040188" cy="63976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AC675-5EE7-452F-B706-B524A891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8246070" cy="3035058"/>
          </a:xfrm>
        </p:spPr>
        <p:txBody>
          <a:bodyPr/>
          <a:lstStyle/>
          <a:p>
            <a:r>
              <a:rPr lang="en-CA" dirty="0"/>
              <a:t>Fix lack of menu availability for smaller restaurants</a:t>
            </a:r>
          </a:p>
          <a:p>
            <a:r>
              <a:rPr lang="en-CA" dirty="0"/>
              <a:t>Website functionality</a:t>
            </a:r>
          </a:p>
          <a:p>
            <a:r>
              <a:rPr lang="en-CA" dirty="0"/>
              <a:t>Integration of the individual parts of the project</a:t>
            </a:r>
          </a:p>
          <a:p>
            <a:r>
              <a:rPr lang="en-CA" dirty="0"/>
              <a:t>Flow of data from user to backend and vice versa</a:t>
            </a:r>
          </a:p>
          <a:p>
            <a:r>
              <a:rPr lang="en-CA" dirty="0"/>
              <a:t>Speed improvements using DS &amp; A, make project scalable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4BF9B-B17B-47A7-A637-9D38E120B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45102" y="956778"/>
            <a:ext cx="4041775" cy="63976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A3758-BF12-4996-BE0E-436F8D494B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161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Pizza On a Student’s Income: Team 6</vt:lpstr>
      <vt:lpstr>Introduction</vt:lpstr>
      <vt:lpstr>Geographic Proximity Web Scraper</vt:lpstr>
      <vt:lpstr>Price Database Web Scraping</vt:lpstr>
      <vt:lpstr>Website Front End</vt:lpstr>
      <vt:lpstr>Improvements for the Future: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On a Student’s Income: Team 6</dc:title>
  <dc:creator>Joe Grosso</dc:creator>
  <cp:lastModifiedBy>Joe Grosso</cp:lastModifiedBy>
  <cp:revision>1</cp:revision>
  <dcterms:created xsi:type="dcterms:W3CDTF">2018-11-24T19:44:10Z</dcterms:created>
  <dcterms:modified xsi:type="dcterms:W3CDTF">2018-11-24T19:46:08Z</dcterms:modified>
</cp:coreProperties>
</file>