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5" r:id="rId6"/>
    <p:sldId id="266" r:id="rId7"/>
    <p:sldId id="267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81E94-F083-44C5-AFCB-1AD0951F8207}" v="6" dt="2018-11-24T19:45:38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Grosso" userId="0678a573-b83a-477f-aef8-a207dc9f66f5" providerId="ADAL" clId="{C1C81E94-F083-44C5-AFCB-1AD0951F8207}"/>
    <pc:docChg chg="custSel mod modSld">
      <pc:chgData name="Joe Grosso" userId="0678a573-b83a-477f-aef8-a207dc9f66f5" providerId="ADAL" clId="{C1C81E94-F083-44C5-AFCB-1AD0951F8207}" dt="2018-11-24T19:46:03.541" v="75" actId="1076"/>
      <pc:docMkLst>
        <pc:docMk/>
      </pc:docMkLst>
      <pc:sldChg chg="addSp delSp modSp mod setBg">
        <pc:chgData name="Joe Grosso" userId="0678a573-b83a-477f-aef8-a207dc9f66f5" providerId="ADAL" clId="{C1C81E94-F083-44C5-AFCB-1AD0951F8207}" dt="2018-11-24T19:46:03.541" v="75" actId="1076"/>
        <pc:sldMkLst>
          <pc:docMk/>
          <pc:sldMk cId="363920370" sldId="256"/>
        </pc:sldMkLst>
        <pc:spChg chg="mod">
          <ac:chgData name="Joe Grosso" userId="0678a573-b83a-477f-aef8-a207dc9f66f5" providerId="ADAL" clId="{C1C81E94-F083-44C5-AFCB-1AD0951F8207}" dt="2018-11-24T19:46:03.541" v="75" actId="1076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3" creationId="{00000000-0000-0000-0000-000000000000}"/>
          </ac:spMkLst>
        </pc:spChg>
        <pc:spChg chg="ad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73" creationId="{B558F58E-93BA-44A3-BCDA-585AFF2E4F3F}"/>
          </ac:spMkLst>
        </pc:spChg>
        <pc:picChg chg="add del mod">
          <ac:chgData name="Joe Grosso" userId="0678a573-b83a-477f-aef8-a207dc9f66f5" providerId="ADAL" clId="{C1C81E94-F083-44C5-AFCB-1AD0951F8207}" dt="2018-11-24T19:43:48.657" v="4"/>
          <ac:picMkLst>
            <pc:docMk/>
            <pc:sldMk cId="363920370" sldId="256"/>
            <ac:picMk id="1026" creationId="{35F75168-AF76-46D7-A5A8-FA6314265E19}"/>
          </ac:picMkLst>
        </pc:picChg>
        <pc:picChg chg="add mod">
          <ac:chgData name="Joe Grosso" userId="0678a573-b83a-477f-aef8-a207dc9f66f5" providerId="ADAL" clId="{C1C81E94-F083-44C5-AFCB-1AD0951F8207}" dt="2018-11-24T19:44:10.720" v="8" actId="26606"/>
          <ac:picMkLst>
            <pc:docMk/>
            <pc:sldMk cId="363920370" sldId="256"/>
            <ac:picMk id="1028" creationId="{40BD11B4-0622-4E00-8017-DE1D714B77B0}"/>
          </ac:picMkLst>
        </pc:picChg>
        <pc:cxnChg chg="add">
          <ac:chgData name="Joe Grosso" userId="0678a573-b83a-477f-aef8-a207dc9f66f5" providerId="ADAL" clId="{C1C81E94-F083-44C5-AFCB-1AD0951F8207}" dt="2018-11-24T19:44:10.720" v="8" actId="26606"/>
          <ac:cxnSpMkLst>
            <pc:docMk/>
            <pc:sldMk cId="363920370" sldId="256"/>
            <ac:cxnSpMk id="75" creationId="{BCD0BBC1-A7D4-445D-98AC-95A6A45D8E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126" y="2818180"/>
            <a:ext cx="5039265" cy="2427120"/>
          </a:xfrm>
        </p:spPr>
        <p:txBody>
          <a:bodyPr anchor="t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Pizza On a Student’s Income: Team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330359"/>
            <a:ext cx="3569168" cy="165576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Joe Grosso, Kyle Singer,</a:t>
            </a:r>
            <a:endParaRPr lang="en-US"/>
          </a:p>
          <a:p>
            <a:pPr algn="l"/>
            <a:r>
              <a:rPr lang="en-US" dirty="0"/>
              <a:t>Benjamin </a:t>
            </a:r>
            <a:r>
              <a:rPr lang="en-US" dirty="0" err="1"/>
              <a:t>Beggs</a:t>
            </a:r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pizza">
            <a:extLst>
              <a:ext uri="{FF2B5EF4-FFF2-40B4-BE49-F238E27FC236}">
                <a16:creationId xmlns:a16="http://schemas.microsoft.com/office/drawing/2014/main" id="{40BD11B4-0622-4E00-8017-DE1D714B7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90"/>
          <a:stretch/>
        </p:blipFill>
        <p:spPr bwMode="auto">
          <a:xfrm>
            <a:off x="4434843" y="10"/>
            <a:ext cx="470915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F62F-21C7-4693-BE99-EFCA3608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702" y="1443835"/>
            <a:ext cx="8229600" cy="610820"/>
          </a:xfrm>
        </p:spPr>
        <p:txBody>
          <a:bodyPr>
            <a:noAutofit/>
          </a:bodyPr>
          <a:lstStyle/>
          <a:p>
            <a:r>
              <a:rPr lang="en-CA" sz="4000" dirty="0"/>
              <a:t>Improvements for the Future: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C675-5EE7-452F-B706-B524A891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8246070" cy="3035058"/>
          </a:xfrm>
        </p:spPr>
        <p:txBody>
          <a:bodyPr/>
          <a:lstStyle/>
          <a:p>
            <a:r>
              <a:rPr lang="en-CA" dirty="0"/>
              <a:t>Fix lack of menu availability for smaller restaurants</a:t>
            </a:r>
          </a:p>
          <a:p>
            <a:r>
              <a:rPr lang="en-CA" dirty="0"/>
              <a:t>Website functionality</a:t>
            </a:r>
          </a:p>
          <a:p>
            <a:r>
              <a:rPr lang="en-CA" dirty="0"/>
              <a:t>Integration of the individual parts of the project</a:t>
            </a:r>
          </a:p>
          <a:p>
            <a:r>
              <a:rPr lang="en-CA" dirty="0"/>
              <a:t>Flow of data from user to backend and vice versa</a:t>
            </a:r>
          </a:p>
          <a:p>
            <a:r>
              <a:rPr lang="en-CA" dirty="0"/>
              <a:t>Speed improvements using DS &amp; A, make project scalable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3758-BF12-4996-BE0E-436F8D494B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61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goals of our website (in the order we wanted to accomplish them):</a:t>
            </a:r>
          </a:p>
          <a:p>
            <a:r>
              <a:rPr lang="en-US" dirty="0"/>
              <a:t>Take in the user’s address, preferred search range, and their preferred type pizza as input </a:t>
            </a:r>
          </a:p>
          <a:p>
            <a:r>
              <a:rPr lang="en-US" dirty="0"/>
              <a:t>Identify pizza places in the user’s area</a:t>
            </a:r>
          </a:p>
          <a:p>
            <a:r>
              <a:rPr lang="en-US" dirty="0"/>
              <a:t>Scrape the menus of the pizza places from the web</a:t>
            </a:r>
          </a:p>
          <a:p>
            <a:r>
              <a:rPr lang="en-US" dirty="0"/>
              <a:t>Output the cheapest pizza options in the area for the 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355-C795-4F36-9ACB-2995F063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https://lh6.googleusercontent.com/aamitBdc3nFx5vPp6aiTZqiAKU4RWn_MTPA-20dtQr5wXpBOlD2zKvj8ePGaoAACCptHEH-Ck-Uqn4629dnMst-Eo8WLRL0HovGCkZX388LOtxtf3V_msH0LT8NCoWtvbhDam12j">
            <a:extLst>
              <a:ext uri="{FF2B5EF4-FFF2-40B4-BE49-F238E27FC236}">
                <a16:creationId xmlns:a16="http://schemas.microsoft.com/office/drawing/2014/main" id="{FC2C7B97-61EA-4BD5-9FDB-42FA2DEAA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-83215"/>
            <a:ext cx="7811214" cy="67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6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902" y="3123590"/>
            <a:ext cx="7016195" cy="61082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Geographic Proximity Web Scraper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F658-A6AB-4BA4-B703-B8368459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70" y="833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62BB-DB4D-4D8F-84A9-D53637A7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1749245"/>
            <a:ext cx="7016195" cy="4275740"/>
          </a:xfrm>
        </p:spPr>
        <p:txBody>
          <a:bodyPr/>
          <a:lstStyle/>
          <a:p>
            <a:r>
              <a:rPr lang="en-US" dirty="0"/>
              <a:t>Asks the user to input a geographic location.</a:t>
            </a:r>
          </a:p>
          <a:p>
            <a:r>
              <a:rPr lang="en-US" dirty="0"/>
              <a:t>The script prompts the Google Maps geographic services to determine its latitude and longitude.</a:t>
            </a:r>
          </a:p>
          <a:p>
            <a:r>
              <a:rPr lang="en-US" dirty="0"/>
              <a:t>Gathers a list of nearby restaurants in a 5km radius from this position from Google’s servers.</a:t>
            </a:r>
          </a:p>
          <a:p>
            <a:r>
              <a:rPr lang="en-US" dirty="0"/>
              <a:t>Parses the relevant data from Google into an array.</a:t>
            </a:r>
          </a:p>
        </p:txBody>
      </p:sp>
    </p:spTree>
    <p:extLst>
      <p:ext uri="{BB962C8B-B14F-4D97-AF65-F5344CB8AC3E}">
        <p14:creationId xmlns:p14="http://schemas.microsoft.com/office/powerpoint/2010/main" val="142921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8587-92D6-4A2D-8A99-F0E7729D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F9D-9894-4778-B4EB-FC73D04A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2207360"/>
            <a:ext cx="7016195" cy="4275740"/>
          </a:xfrm>
        </p:spPr>
        <p:txBody>
          <a:bodyPr/>
          <a:lstStyle/>
          <a:p>
            <a:r>
              <a:rPr lang="en-US" dirty="0"/>
              <a:t>Prompt user input: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8CC4-3631-4DD6-97F8-F1536D0C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8024"/>
            <a:ext cx="9144000" cy="10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F6BC-4128-4C5C-9ACE-E6041471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55" y="98572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return: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3367E-7157-4F22-8DD4-F7B66103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075" y="2427100"/>
            <a:ext cx="9162300" cy="16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943-C972-41F8-942C-BC731E6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85" y="2207360"/>
            <a:ext cx="7786430" cy="2443280"/>
          </a:xfrm>
        </p:spPr>
        <p:txBody>
          <a:bodyPr>
            <a:noAutofit/>
          </a:bodyPr>
          <a:lstStyle/>
          <a:p>
            <a:pPr algn="ctr"/>
            <a:r>
              <a:rPr lang="en-CA" sz="8000" dirty="0"/>
              <a:t>Price Database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AF38-D3D0-4CA6-A883-8DFA55ED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95" y="7093920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312" y="3276295"/>
            <a:ext cx="6405375" cy="152705"/>
          </a:xfrm>
        </p:spPr>
        <p:txBody>
          <a:bodyPr>
            <a:noAutofit/>
          </a:bodyPr>
          <a:lstStyle/>
          <a:p>
            <a:pPr algn="ctr"/>
            <a:r>
              <a:rPr lang="en-US" sz="9000" dirty="0"/>
              <a:t>Website Front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663580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9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192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Pizza On a Student’s Income: Team 6</vt:lpstr>
      <vt:lpstr>Introduction</vt:lpstr>
      <vt:lpstr>PowerPoint Presentation</vt:lpstr>
      <vt:lpstr>Geographic Proximity Web Scraper</vt:lpstr>
      <vt:lpstr>Functionality</vt:lpstr>
      <vt:lpstr>Example:</vt:lpstr>
      <vt:lpstr>Example return:</vt:lpstr>
      <vt:lpstr>Price Database Web Scraping</vt:lpstr>
      <vt:lpstr>Website Front End</vt:lpstr>
      <vt:lpstr>Improvements for the Future: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On a Student’s Income: Team 6</dc:title>
  <dc:creator>Joe Grosso</dc:creator>
  <cp:lastModifiedBy>Benjamin Beggs</cp:lastModifiedBy>
  <cp:revision>10</cp:revision>
  <dcterms:created xsi:type="dcterms:W3CDTF">2018-11-24T19:44:10Z</dcterms:created>
  <dcterms:modified xsi:type="dcterms:W3CDTF">2018-11-24T19:58:23Z</dcterms:modified>
</cp:coreProperties>
</file>