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0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66547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1138425"/>
            <a:ext cx="640080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440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440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1739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Scared and Underprepared:</a:t>
            </a:r>
            <a:br>
              <a:rPr lang="en-US" dirty="0"/>
            </a:br>
            <a:r>
              <a:rPr lang="en-US" dirty="0"/>
              <a:t>A Team 6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Joe Grosso, Kyle Singer,</a:t>
            </a:r>
          </a:p>
          <a:p>
            <a:r>
              <a:rPr lang="en-US" dirty="0"/>
              <a:t>Benjamin </a:t>
            </a:r>
            <a:r>
              <a:rPr lang="en-US" dirty="0" err="1"/>
              <a:t>Beggs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goals of our website (in the order we wanted to accomplish them):</a:t>
            </a:r>
          </a:p>
          <a:p>
            <a:r>
              <a:rPr lang="en-US" dirty="0"/>
              <a:t>Take in the user’s address, preferred search range, and their preferred type pizza as input </a:t>
            </a:r>
          </a:p>
          <a:p>
            <a:r>
              <a:rPr lang="en-US" dirty="0"/>
              <a:t>Identify pizza places in the user’s area</a:t>
            </a:r>
          </a:p>
          <a:p>
            <a:r>
              <a:rPr lang="en-US" dirty="0"/>
              <a:t>Scrape the menus of the pizza places from the web</a:t>
            </a:r>
          </a:p>
          <a:p>
            <a:r>
              <a:rPr lang="en-US" dirty="0"/>
              <a:t>Output the cheapest pizza options in the area for the customer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902" y="3123590"/>
            <a:ext cx="7016195" cy="61082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Geographic Proximity Web Scraper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6177690"/>
            <a:ext cx="7016195" cy="42757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4943-C972-41F8-942C-BC731E6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85" y="2207360"/>
            <a:ext cx="7786430" cy="2443280"/>
          </a:xfrm>
        </p:spPr>
        <p:txBody>
          <a:bodyPr>
            <a:noAutofit/>
          </a:bodyPr>
          <a:lstStyle/>
          <a:p>
            <a:pPr algn="ctr"/>
            <a:r>
              <a:rPr lang="en-CA" sz="8000" dirty="0"/>
              <a:t>Price Database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AF38-D3D0-4CA6-A883-8DFA55ED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95" y="7093920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8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9312" y="3276295"/>
            <a:ext cx="6405375" cy="152705"/>
          </a:xfrm>
        </p:spPr>
        <p:txBody>
          <a:bodyPr>
            <a:noAutofit/>
          </a:bodyPr>
          <a:lstStyle/>
          <a:p>
            <a:pPr algn="ctr"/>
            <a:r>
              <a:rPr lang="en-US" sz="9000" dirty="0"/>
              <a:t>Website Front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6635805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9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F62F-21C7-4693-BE99-EFCA3608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702" y="1443835"/>
            <a:ext cx="8229600" cy="610820"/>
          </a:xfrm>
        </p:spPr>
        <p:txBody>
          <a:bodyPr>
            <a:noAutofit/>
          </a:bodyPr>
          <a:lstStyle/>
          <a:p>
            <a:r>
              <a:rPr lang="en-CA" sz="4000" dirty="0"/>
              <a:t>Improvements for the Future: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6706-68A7-47C4-B0D8-9702DD83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84890" y="1596540"/>
            <a:ext cx="4040188" cy="63976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C675-5EE7-452F-B706-B524A891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8246070" cy="3035058"/>
          </a:xfrm>
        </p:spPr>
        <p:txBody>
          <a:bodyPr/>
          <a:lstStyle/>
          <a:p>
            <a:r>
              <a:rPr lang="en-CA" dirty="0"/>
              <a:t>Fix lack of menu availability for smaller restaurants</a:t>
            </a:r>
          </a:p>
          <a:p>
            <a:r>
              <a:rPr lang="en-CA" dirty="0"/>
              <a:t>Website functionality</a:t>
            </a:r>
          </a:p>
          <a:p>
            <a:r>
              <a:rPr lang="en-CA" dirty="0"/>
              <a:t>Integration of the individual parts of </a:t>
            </a:r>
            <a:r>
              <a:rPr lang="en-CA"/>
              <a:t>the project</a:t>
            </a:r>
          </a:p>
          <a:p>
            <a:r>
              <a:rPr lang="en-CA"/>
              <a:t>Flow </a:t>
            </a:r>
            <a:r>
              <a:rPr lang="en-CA" dirty="0"/>
              <a:t>of data from user to backend and vice versa</a:t>
            </a:r>
          </a:p>
          <a:p>
            <a:r>
              <a:rPr lang="en-CA" dirty="0"/>
              <a:t>Speed improvements using DS &amp; A, make project scalable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4BF9B-B17B-47A7-A637-9D38E120B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45102" y="956778"/>
            <a:ext cx="4041775" cy="63976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A3758-BF12-4996-BE0E-436F8D494B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61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127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Scared and Underprepared: A Team 6 Story</vt:lpstr>
      <vt:lpstr>Introduction</vt:lpstr>
      <vt:lpstr>Geographic Proximity Web Scraper</vt:lpstr>
      <vt:lpstr>Price Database Web Scraping</vt:lpstr>
      <vt:lpstr>Website Front End</vt:lpstr>
      <vt:lpstr>Improvements for the Future: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Joe Grosso</cp:lastModifiedBy>
  <cp:revision>26</cp:revision>
  <dcterms:created xsi:type="dcterms:W3CDTF">2013-08-21T19:17:07Z</dcterms:created>
  <dcterms:modified xsi:type="dcterms:W3CDTF">2018-11-24T19:40:55Z</dcterms:modified>
</cp:coreProperties>
</file>