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44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1750-B4B6-914D-913A-DC482F2AC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F3010-C3DF-1F44-B396-99430DAE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9FB5-BE46-F34B-ABB5-38DF15C1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C8FD-573D-A041-A0FC-2A2C53B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4D910-2DDE-CD4B-BF94-062A9FB4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73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AA2D-DB3A-D643-8B27-4D6C28F4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FB45F-2A69-DF4A-9BB0-B5D7D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7279-1DB6-DB42-A7BD-D8AA1CA6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759A-331F-4F47-8DAC-7A75F8F2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6CF6-0346-6349-B4A5-2E8A2BA0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5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01B4F-CECF-E54F-99E9-08AD4BD78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56B4B-8AAC-8F40-9DD5-3B5CEC881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7A95-3AAD-8044-B11D-79EAC2DD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405D-6D9B-AC47-8430-36C32394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9916-B9DD-294E-8108-59B578BE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06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E75E-F218-7D4B-AF31-4A2118A7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2E45-9241-8947-8365-8EBC7ED2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0815-3ACE-E849-9C35-1CEB0B41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B151-2B9A-EC4D-88A9-1CED3DED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A630-8868-6042-BABF-6E6995CC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6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E103-1335-BA42-8277-AA3C37B9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EEB8-934B-554C-940B-64A8DA90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6D4F-7E6F-EA49-9D94-FE9842C1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C1BF-D28E-4145-95B2-B808557D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A8F21-4593-AA4F-98DD-6D36271F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07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429F-7414-D54B-BD92-E566EB8D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95EA-BCD4-524A-A521-FCB17A8C3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9C373-A35E-4A4F-8770-50C6D11D2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AE861-F1FE-8A42-BC12-2AF858E7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AD768-0958-BA4B-9248-95EE7DE2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2BDEF-85F8-2140-80D4-63B17625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73ED-D62E-344A-86B4-30DABD2B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89CD-5DB1-3041-BA9F-1AFEEEE4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2FE7-E522-EF46-90A5-6B150CA4B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87EF3-91F3-D643-BF45-7B38215DC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218DD-B190-FD4F-A4AF-A8ABE21D3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BCC93-809F-BF4F-96D4-D1B67D6C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F0793-2090-AF4C-9521-FAF9C838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E4B97-0CA2-E448-9742-F5AEB48D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F152-39BF-4D4D-9C44-9C07224C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A3C25-0CFE-8741-A23D-37389C1A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CC390-E0CE-EB4F-9175-E180C9A2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BBE-2463-1949-B034-8197293D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9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58415-D05D-6D43-A8C6-7BD295A8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A279B-5ED3-7247-B0A7-EA686E8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C4D1D-35BA-384F-AC88-6E397773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38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FB13-0355-1845-8F03-55FCAE4C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2FF9-4BAA-F249-B4AE-FFDEE404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48719-196C-2544-B154-DEABFE592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4EC6E-C9D1-EE41-B0BA-3E9D03B5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0E95-6916-3746-9362-13F63FE7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9B2F2-71A2-9F41-9A13-F2BDC957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2666-CF4B-7E4D-A4B3-8EC4295E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BEB3-17E3-DD4C-B540-E88113809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A6E9E-09DC-9747-A715-FF707F057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4DA3C-793B-C647-AC46-3B3E1771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9173-4A1D-594D-84F4-60108BE8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5F9CF-4525-FE4B-A14B-87A87FB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99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DCAA8-55A1-424B-B171-3ED4C47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68F89-9EA6-D543-A2B6-A0BEF3C6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0CE9-4D66-F449-8BFF-45F90F703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C2D1-D20E-BD42-8CC0-C4499B4952A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399E-4DD5-124B-8B45-56E29B100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0596-8AFA-9548-9483-7A04351BF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EF1A-DE62-1249-B960-5B22A6157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4EEF85D-4C9B-384D-85DB-6432B3D49ED1}"/>
              </a:ext>
            </a:extLst>
          </p:cNvPr>
          <p:cNvGrpSpPr/>
          <p:nvPr/>
        </p:nvGrpSpPr>
        <p:grpSpPr>
          <a:xfrm>
            <a:off x="2191657" y="2090737"/>
            <a:ext cx="2162629" cy="1107996"/>
            <a:chOff x="2191657" y="2090737"/>
            <a:chExt cx="2162629" cy="110799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6B11CF-52CB-D641-9875-0CA79848B822}"/>
                </a:ext>
              </a:extLst>
            </p:cNvPr>
            <p:cNvSpPr txBox="1"/>
            <p:nvPr/>
          </p:nvSpPr>
          <p:spPr>
            <a:xfrm>
              <a:off x="2479040" y="2090737"/>
              <a:ext cx="1875246" cy="110799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6600" b="1" dirty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TIP</a:t>
              </a:r>
              <a:endParaRPr lang="en-GB" sz="8000" b="1" dirty="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A6875F4-C263-4149-A0D2-9F8C63C35483}"/>
                </a:ext>
              </a:extLst>
            </p:cNvPr>
            <p:cNvSpPr/>
            <p:nvPr/>
          </p:nvSpPr>
          <p:spPr>
            <a:xfrm>
              <a:off x="2336799" y="2148114"/>
              <a:ext cx="1567543" cy="993243"/>
            </a:xfrm>
            <a:prstGeom prst="roundRect">
              <a:avLst/>
            </a:prstGeom>
            <a:noFill/>
            <a:ln w="1016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B9215D-0172-8844-8341-6E0504079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391" t="42746" r="19155" b="33352"/>
            <a:stretch/>
          </p:blipFill>
          <p:spPr>
            <a:xfrm>
              <a:off x="2191657" y="2090737"/>
              <a:ext cx="1875246" cy="110799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39007-7CFB-8547-B3F2-DB313022BCC2}"/>
              </a:ext>
            </a:extLst>
          </p:cNvPr>
          <p:cNvGrpSpPr/>
          <p:nvPr/>
        </p:nvGrpSpPr>
        <p:grpSpPr>
          <a:xfrm>
            <a:off x="4220754" y="4842710"/>
            <a:ext cx="6484032" cy="2161483"/>
            <a:chOff x="4220754" y="4842710"/>
            <a:chExt cx="6484032" cy="21614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7764E2-21F3-0A47-8469-40EB5178EC4E}"/>
                </a:ext>
              </a:extLst>
            </p:cNvPr>
            <p:cNvGrpSpPr/>
            <p:nvPr/>
          </p:nvGrpSpPr>
          <p:grpSpPr>
            <a:xfrm>
              <a:off x="4499428" y="4880535"/>
              <a:ext cx="6205358" cy="2123658"/>
              <a:chOff x="2336799" y="2079528"/>
              <a:chExt cx="1910691" cy="212365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FA95BA-3F83-F040-ACD3-951B97FA31A6}"/>
                  </a:ext>
                </a:extLst>
              </p:cNvPr>
              <p:cNvSpPr txBox="1"/>
              <p:nvPr/>
            </p:nvSpPr>
            <p:spPr>
              <a:xfrm>
                <a:off x="2372244" y="2079528"/>
                <a:ext cx="1875246" cy="2123658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66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Discontinued</a:t>
                </a:r>
                <a:endParaRPr lang="en-GB" sz="80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0B11DC6-5DE7-D04F-B76F-9C040FA1B803}"/>
                  </a:ext>
                </a:extLst>
              </p:cNvPr>
              <p:cNvSpPr/>
              <p:nvPr/>
            </p:nvSpPr>
            <p:spPr>
              <a:xfrm>
                <a:off x="2336799" y="2148114"/>
                <a:ext cx="1567543" cy="993243"/>
              </a:xfrm>
              <a:prstGeom prst="roundRect">
                <a:avLst/>
              </a:prstGeom>
              <a:noFill/>
              <a:ln w="1016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3D8055-0533-0847-8FE1-94EDA36CA8AB}"/>
                </a:ext>
              </a:extLst>
            </p:cNvPr>
            <p:cNvGrpSpPr/>
            <p:nvPr/>
          </p:nvGrpSpPr>
          <p:grpSpPr>
            <a:xfrm>
              <a:off x="4220754" y="4842710"/>
              <a:ext cx="5433626" cy="1214407"/>
              <a:chOff x="4220754" y="4842710"/>
              <a:chExt cx="5433626" cy="121440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51A071D-528E-D542-8F6A-ED32094114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391" t="42746" r="19155" b="33352"/>
              <a:stretch/>
            </p:blipFill>
            <p:spPr>
              <a:xfrm>
                <a:off x="4220754" y="4949121"/>
                <a:ext cx="1875246" cy="110799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B5AD5F3-16DE-5E40-8F70-2DDD75AA92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391" t="42746" r="19155" b="33352"/>
              <a:stretch/>
            </p:blipFill>
            <p:spPr>
              <a:xfrm>
                <a:off x="5967925" y="4868661"/>
                <a:ext cx="1875246" cy="110799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08440CC-F4C4-C24B-9559-F78997F83B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391" t="42746" r="19155" b="33352"/>
              <a:stretch/>
            </p:blipFill>
            <p:spPr>
              <a:xfrm rot="9964203">
                <a:off x="7779134" y="4842710"/>
                <a:ext cx="1875246" cy="11079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4614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Frederique Bone</dc:creator>
  <cp:lastModifiedBy>Frederique Bone</cp:lastModifiedBy>
  <cp:revision>3</cp:revision>
  <dcterms:created xsi:type="dcterms:W3CDTF">2019-12-24T11:13:01Z</dcterms:created>
  <dcterms:modified xsi:type="dcterms:W3CDTF">2021-11-07T22:45:35Z</dcterms:modified>
</cp:coreProperties>
</file>