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filezilla-project.org/download.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dcard.org/downloads/formatter_4/" TargetMode="External"/><Relationship Id="rId4" Type="http://schemas.openxmlformats.org/officeDocument/2006/relationships/hyperlink" Target="https://sourceforge.net/projects/win32diskimager/" TargetMode="External"/><Relationship Id="rId5" Type="http://schemas.openxmlformats.org/officeDocument/2006/relationships/hyperlink" Target="https://www.raspberrypi.org/downloads/raspbi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Setting up a Lamp server on a Raspberry Pi</a:t>
            </a:r>
            <a:endParaRPr/>
          </a:p>
        </p:txBody>
      </p:sp>
      <p:sp>
        <p:nvSpPr>
          <p:cNvPr id="55" name="Shape 55"/>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Using Coded Website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Setting up PHP</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Once the Apache web page is all set up, you can now set up PHP. To do this, install the library by typing </a:t>
            </a:r>
            <a:r>
              <a:rPr lang="en">
                <a:solidFill>
                  <a:srgbClr val="00FF00"/>
                </a:solidFill>
              </a:rPr>
              <a:t>sudo apt-get install php libapache2-mod-php -y</a:t>
            </a:r>
            <a:r>
              <a:rPr lang="en"/>
              <a:t>. Once this has completed, type </a:t>
            </a:r>
            <a:r>
              <a:rPr lang="en">
                <a:solidFill>
                  <a:srgbClr val="00FF00"/>
                </a:solidFill>
              </a:rPr>
              <a:t>cd /var/www/html</a:t>
            </a:r>
            <a:r>
              <a:rPr lang="en"/>
              <a:t>, then </a:t>
            </a:r>
            <a:r>
              <a:rPr lang="en">
                <a:solidFill>
                  <a:srgbClr val="00FF00"/>
                </a:solidFill>
              </a:rPr>
              <a:t>sudo nano index.php</a:t>
            </a:r>
            <a:r>
              <a:rPr lang="en"/>
              <a:t>. This will take you to a window that will allow you to alter the index.php file, for the home webpage. Put the following line of code in: </a:t>
            </a:r>
            <a:r>
              <a:rPr lang="en">
                <a:solidFill>
                  <a:srgbClr val="FF9900"/>
                </a:solidFill>
              </a:rPr>
              <a:t>&lt;?php echo “Hello World”; ?&gt;</a:t>
            </a:r>
            <a:r>
              <a:rPr lang="en"/>
              <a:t>, then press Ctrl+O, then enter, and Ctrl+X. Now type </a:t>
            </a:r>
            <a:r>
              <a:rPr lang="en">
                <a:solidFill>
                  <a:srgbClr val="00FF00"/>
                </a:solidFill>
              </a:rPr>
              <a:t>sudo rm index.html</a:t>
            </a:r>
            <a:r>
              <a:rPr lang="en"/>
              <a:t>, then </a:t>
            </a:r>
            <a:r>
              <a:rPr lang="en">
                <a:solidFill>
                  <a:srgbClr val="00FF00"/>
                </a:solidFill>
              </a:rPr>
              <a:t>sudo service apache2 restart</a:t>
            </a:r>
            <a:r>
              <a:rPr lang="en"/>
              <a:t>. PHP is now installed and ready to use.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 MySQL</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Type </a:t>
            </a:r>
            <a:r>
              <a:rPr lang="en">
                <a:solidFill>
                  <a:srgbClr val="00FF00"/>
                </a:solidFill>
              </a:rPr>
              <a:t>s</a:t>
            </a:r>
            <a:r>
              <a:rPr lang="en">
                <a:solidFill>
                  <a:srgbClr val="00FF00"/>
                </a:solidFill>
              </a:rPr>
              <a:t>udo </a:t>
            </a:r>
            <a:r>
              <a:rPr lang="en">
                <a:solidFill>
                  <a:srgbClr val="00FF00"/>
                </a:solidFill>
              </a:rPr>
              <a:t>apt-get install mysql-server php-mysql -y</a:t>
            </a:r>
            <a:r>
              <a:rPr lang="en"/>
              <a:t>. Then type </a:t>
            </a:r>
            <a:r>
              <a:rPr lang="en">
                <a:solidFill>
                  <a:srgbClr val="00FF00"/>
                </a:solidFill>
              </a:rPr>
              <a:t>sudo service apache2 restart</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 phpMyAdmin</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Type </a:t>
            </a:r>
            <a:r>
              <a:rPr lang="en">
                <a:solidFill>
                  <a:srgbClr val="00FF00"/>
                </a:solidFill>
              </a:rPr>
              <a:t>sudo apt-get install phpmyadmin -y</a:t>
            </a:r>
            <a:r>
              <a:rPr lang="en"/>
              <a:t>. When prompted choose apache2 by pressing spacebar, hit tab then enter. Next prompt press enter to choose yes. Next prompt, type in a password that you have to remember. Once finished installing. Test if it worked by going to browser and typing in the IP address followed by /phpmyadmin/. If a phpMyAdmin login page comes up it worked.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Setup FTP</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 type </a:t>
            </a:r>
            <a:r>
              <a:rPr lang="en">
                <a:solidFill>
                  <a:srgbClr val="00FF00"/>
                </a:solidFill>
              </a:rPr>
              <a:t>sudo apt-get install vsftpd -y</a:t>
            </a:r>
            <a:r>
              <a:rPr lang="en"/>
              <a:t>. When done type </a:t>
            </a:r>
            <a:r>
              <a:rPr lang="en">
                <a:solidFill>
                  <a:srgbClr val="00FF00"/>
                </a:solidFill>
              </a:rPr>
              <a:t>sudo nano /etc/vsftpd.conf</a:t>
            </a:r>
            <a:r>
              <a:rPr lang="en"/>
              <a:t>. Comment out </a:t>
            </a:r>
            <a:r>
              <a:rPr lang="en">
                <a:solidFill>
                  <a:srgbClr val="FF0000"/>
                </a:solidFill>
              </a:rPr>
              <a:t>local_enable=YES</a:t>
            </a:r>
            <a:r>
              <a:rPr lang="en"/>
              <a:t> and </a:t>
            </a:r>
            <a:r>
              <a:rPr lang="en">
                <a:solidFill>
                  <a:srgbClr val="FF0000"/>
                </a:solidFill>
              </a:rPr>
              <a:t>ssl_enable=NO</a:t>
            </a:r>
            <a:r>
              <a:rPr lang="en"/>
              <a:t>. Add this c</a:t>
            </a:r>
            <a:r>
              <a:rPr lang="en"/>
              <a:t>ode at the bottom:</a:t>
            </a:r>
            <a:endParaRPr/>
          </a:p>
          <a:p>
            <a:pPr indent="0" lvl="0" marL="0" rtl="0">
              <a:spcBef>
                <a:spcPts val="1600"/>
              </a:spcBef>
              <a:spcAft>
                <a:spcPts val="0"/>
              </a:spcAft>
              <a:buNone/>
            </a:pPr>
            <a:r>
              <a:rPr lang="en" sz="1400"/>
              <a:t># CUSTOM</a:t>
            </a:r>
            <a:endParaRPr sz="1400"/>
          </a:p>
          <a:p>
            <a:pPr indent="0" lvl="0" marL="0" rtl="0">
              <a:spcBef>
                <a:spcPts val="0"/>
              </a:spcBef>
              <a:spcAft>
                <a:spcPts val="0"/>
              </a:spcAft>
              <a:buNone/>
            </a:pPr>
            <a:r>
              <a:rPr lang="en" sz="1400"/>
              <a:t>ssl_enable=YES</a:t>
            </a:r>
            <a:endParaRPr sz="1400"/>
          </a:p>
          <a:p>
            <a:pPr indent="0" lvl="0" marL="0" rtl="0">
              <a:spcBef>
                <a:spcPts val="0"/>
              </a:spcBef>
              <a:spcAft>
                <a:spcPts val="0"/>
              </a:spcAft>
              <a:buNone/>
            </a:pPr>
            <a:r>
              <a:rPr lang="en" sz="1400"/>
              <a:t>local_enable=YES</a:t>
            </a:r>
            <a:endParaRPr sz="1400"/>
          </a:p>
          <a:p>
            <a:pPr indent="0" lvl="0" marL="0" rtl="0">
              <a:spcBef>
                <a:spcPts val="0"/>
              </a:spcBef>
              <a:spcAft>
                <a:spcPts val="0"/>
              </a:spcAft>
              <a:buNone/>
            </a:pPr>
            <a:r>
              <a:rPr lang="en" sz="1400"/>
              <a:t>chroot_local_user=YES</a:t>
            </a:r>
            <a:endParaRPr sz="1400"/>
          </a:p>
          <a:p>
            <a:pPr indent="0" lvl="0" marL="0" rtl="0">
              <a:spcBef>
                <a:spcPts val="0"/>
              </a:spcBef>
              <a:spcAft>
                <a:spcPts val="0"/>
              </a:spcAft>
              <a:buNone/>
            </a:pPr>
            <a:r>
              <a:rPr lang="en" sz="1400"/>
              <a:t>local_root=/var/www</a:t>
            </a:r>
            <a:endParaRPr sz="1400"/>
          </a:p>
          <a:p>
            <a:pPr indent="0" lvl="0" marL="0" rtl="0">
              <a:spcBef>
                <a:spcPts val="0"/>
              </a:spcBef>
              <a:spcAft>
                <a:spcPts val="0"/>
              </a:spcAft>
              <a:buNone/>
            </a:pPr>
            <a:r>
              <a:rPr lang="en" sz="1400"/>
              <a:t>user_sub_token=pi</a:t>
            </a:r>
            <a:endParaRPr sz="1400"/>
          </a:p>
          <a:p>
            <a:pPr indent="0" lvl="0" marL="0" rtl="0">
              <a:spcBef>
                <a:spcPts val="0"/>
              </a:spcBef>
              <a:spcAft>
                <a:spcPts val="0"/>
              </a:spcAft>
              <a:buNone/>
            </a:pPr>
            <a:r>
              <a:rPr lang="en" sz="1400"/>
              <a:t>write_enable=YES</a:t>
            </a:r>
            <a:endParaRPr sz="1400"/>
          </a:p>
          <a:p>
            <a:pPr indent="0" lvl="0" marL="0" rtl="0">
              <a:spcBef>
                <a:spcPts val="0"/>
              </a:spcBef>
              <a:spcAft>
                <a:spcPts val="0"/>
              </a:spcAft>
              <a:buNone/>
            </a:pPr>
            <a:r>
              <a:rPr lang="en" sz="1400"/>
              <a:t>local_umask=002</a:t>
            </a:r>
            <a:endParaRPr sz="1400"/>
          </a:p>
          <a:p>
            <a:pPr indent="0" lvl="0" marL="0" rtl="0">
              <a:spcBef>
                <a:spcPts val="0"/>
              </a:spcBef>
              <a:spcAft>
                <a:spcPts val="0"/>
              </a:spcAft>
              <a:buNone/>
            </a:pPr>
            <a:r>
              <a:rPr lang="en" sz="1400"/>
              <a:t>allow_writeable_chroot=YES</a:t>
            </a:r>
            <a:endParaRPr sz="1400"/>
          </a:p>
          <a:p>
            <a:pPr indent="0" lvl="0" marL="0" rtl="0">
              <a:spcBef>
                <a:spcPts val="0"/>
              </a:spcBef>
              <a:spcAft>
                <a:spcPts val="0"/>
              </a:spcAft>
              <a:buNone/>
            </a:pPr>
            <a:r>
              <a:rPr lang="en" sz="1400"/>
              <a:t>ftpd_banner=Welcome to my Raspberry Pi FTP service.</a:t>
            </a:r>
            <a:endParaRPr sz="1400"/>
          </a:p>
          <a:p>
            <a:pPr indent="0" lvl="0" marL="0">
              <a:spcBef>
                <a:spcPts val="0"/>
              </a:spcBef>
              <a:spcAft>
                <a:spcPts val="0"/>
              </a:spcAft>
              <a:buNone/>
            </a:pPr>
            <a:r>
              <a:t/>
            </a:r>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Setup FTP (cont)</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Type </a:t>
            </a:r>
            <a:r>
              <a:rPr lang="en">
                <a:solidFill>
                  <a:srgbClr val="00FF00"/>
                </a:solidFill>
              </a:rPr>
              <a:t>sudo usermod -a -G www-data pi</a:t>
            </a:r>
            <a:r>
              <a:rPr lang="en"/>
              <a:t>. Then </a:t>
            </a:r>
            <a:r>
              <a:rPr lang="en">
                <a:solidFill>
                  <a:srgbClr val="00FF00"/>
                </a:solidFill>
              </a:rPr>
              <a:t>sudo usermod -m -d /var/www pi</a:t>
            </a:r>
            <a:r>
              <a:rPr lang="en"/>
              <a:t>. Then </a:t>
            </a:r>
            <a:r>
              <a:rPr lang="en">
                <a:solidFill>
                  <a:srgbClr val="00FF00"/>
                </a:solidFill>
              </a:rPr>
              <a:t>sudo chown -R www-data:www-data /var/www</a:t>
            </a:r>
            <a:r>
              <a:rPr lang="en"/>
              <a:t>. Then type </a:t>
            </a:r>
            <a:r>
              <a:rPr lang="en">
                <a:solidFill>
                  <a:srgbClr val="00FF00"/>
                </a:solidFill>
              </a:rPr>
              <a:t>sudo chmod -R 775 /var/www</a:t>
            </a:r>
            <a:r>
              <a:rPr lang="en"/>
              <a:t>. Then restart service by typing </a:t>
            </a:r>
            <a:r>
              <a:rPr lang="en">
                <a:solidFill>
                  <a:srgbClr val="00FF00"/>
                </a:solidFill>
              </a:rPr>
              <a:t>sudo service vsftpd restart</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FTP Program</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First, on your computer install </a:t>
            </a:r>
            <a:r>
              <a:rPr lang="en" u="sng">
                <a:solidFill>
                  <a:schemeClr val="hlink"/>
                </a:solidFill>
                <a:hlinkClick r:id="rId3"/>
              </a:rPr>
              <a:t>the FTP program</a:t>
            </a:r>
            <a:r>
              <a:rPr lang="en"/>
              <a:t>. After opening program the host is the RPi IP address. Port is 21. Username is pi, and password is your RPi password that you set. Once logged in, add website files from own computer to the RPi. Once finished test it by typing in IP address into browser. If the website you added opens then it works.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Important Notes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Install Lamp</a:t>
            </a:r>
            <a:r>
              <a:rPr lang="en"/>
              <a:t> using 1 IP Address, in one location. This is because the Pi will remember the original IP address, and the Lamp server won’t work elsewhere.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Download needed programs</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Download and install SD Formatter V4.0 or higher</a:t>
            </a:r>
            <a:endParaRPr/>
          </a:p>
          <a:p>
            <a:pPr indent="0" lvl="0" marL="0">
              <a:spcBef>
                <a:spcPts val="1600"/>
              </a:spcBef>
              <a:spcAft>
                <a:spcPts val="0"/>
              </a:spcAft>
              <a:buNone/>
            </a:pPr>
            <a:r>
              <a:rPr lang="en" u="sng">
                <a:solidFill>
                  <a:schemeClr val="hlink"/>
                </a:solidFill>
                <a:hlinkClick r:id="rId4"/>
              </a:rPr>
              <a:t>Download and install Win32 Disk Imager</a:t>
            </a:r>
            <a:endParaRPr/>
          </a:p>
          <a:p>
            <a:pPr indent="0" lvl="0" marL="0">
              <a:spcBef>
                <a:spcPts val="1600"/>
              </a:spcBef>
              <a:spcAft>
                <a:spcPts val="0"/>
              </a:spcAft>
              <a:buNone/>
            </a:pPr>
            <a:r>
              <a:rPr lang="en" u="sng">
                <a:solidFill>
                  <a:schemeClr val="hlink"/>
                </a:solidFill>
                <a:hlinkClick r:id="rId5"/>
              </a:rPr>
              <a:t>Download newest version of Raspbian Lite</a:t>
            </a:r>
            <a:r>
              <a:rPr lang="en"/>
              <a:t> (NOT Desktop version)</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Unzipping</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Unzip the ISO DIsk Image and put it in the computer’s root folder (Usually the C:\ Drive)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SD Formatter</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Open SD Formatter, and select the E: drive. This drive should be the SD Card you want to install raspbian on. Click options, and select FULL (Erase) for FORMAT TYPE, and turn on Format Size Adjustment. Agree to any and all warning that show up. They are normal. Then, press Format.</a:t>
            </a:r>
            <a:endParaRPr/>
          </a:p>
        </p:txBody>
      </p:sp>
      <p:pic>
        <p:nvPicPr>
          <p:cNvPr id="80" name="Shape 80"/>
          <p:cNvPicPr preferRelativeResize="0"/>
          <p:nvPr/>
        </p:nvPicPr>
        <p:blipFill>
          <a:blip r:embed="rId3">
            <a:alphaModFix/>
          </a:blip>
          <a:stretch>
            <a:fillRect/>
          </a:stretch>
        </p:blipFill>
        <p:spPr>
          <a:xfrm>
            <a:off x="4410226" y="2469300"/>
            <a:ext cx="4538225" cy="251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Win32 Disk Imager</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Open Win32 Disk Imager, as an admin, and make sure you have the E:\ drive selected. Click select disk image, and find the ISO Disk Image in your C:\ drive. Once selected, and the image file looks like this, click Write. Again, accept any warnings. These are normal. </a:t>
            </a:r>
            <a:r>
              <a:rPr b="1" lang="en" u="sng"/>
              <a:t>*IMPORTANT* MAKE SURE NOT TO MOVE THE CARD AT ALL, AND TO CLICK EJECT WHEN FINISHED.</a:t>
            </a:r>
            <a:endParaRPr/>
          </a:p>
        </p:txBody>
      </p:sp>
      <p:pic>
        <p:nvPicPr>
          <p:cNvPr id="87" name="Shape 87"/>
          <p:cNvPicPr preferRelativeResize="0"/>
          <p:nvPr/>
        </p:nvPicPr>
        <p:blipFill>
          <a:blip r:embed="rId3">
            <a:alphaModFix/>
          </a:blip>
          <a:stretch>
            <a:fillRect/>
          </a:stretch>
        </p:blipFill>
        <p:spPr>
          <a:xfrm>
            <a:off x="3827975" y="2778050"/>
            <a:ext cx="4574675" cy="230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Starting up the Pi</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Make the sure the Pi is plugged into ethernet, and plug the power connector in ONLY when you are sure everything else is good to go. Take your SD Card, and plug it into your Pi. Then plug in a keyboard, HDMI to a monitor, and finally your power. A mouse will not be </a:t>
            </a:r>
            <a:r>
              <a:rPr lang="en"/>
              <a:t>necessary</a:t>
            </a:r>
            <a:r>
              <a:rPr lang="en"/>
              <a:t>. Assuming everything is plugged in correctly, you will see a flood of text on the monitor. Now wait for the Pi to ask you for a username and password. The username is “pi”, and the password is “raspberry” (Without quotes).</a:t>
            </a:r>
            <a:endParaRPr/>
          </a:p>
        </p:txBody>
      </p:sp>
      <p:pic>
        <p:nvPicPr>
          <p:cNvPr id="94" name="Shape 94"/>
          <p:cNvPicPr preferRelativeResize="0"/>
          <p:nvPr/>
        </p:nvPicPr>
        <p:blipFill>
          <a:blip r:embed="rId3">
            <a:alphaModFix/>
          </a:blip>
          <a:stretch>
            <a:fillRect/>
          </a:stretch>
        </p:blipFill>
        <p:spPr>
          <a:xfrm>
            <a:off x="3364300" y="3089325"/>
            <a:ext cx="2054175" cy="205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Setting up the Pi.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Now that you can type, type </a:t>
            </a:r>
            <a:r>
              <a:rPr lang="en">
                <a:solidFill>
                  <a:srgbClr val="00FF00"/>
                </a:solidFill>
              </a:rPr>
              <a:t>sudo raspi-config</a:t>
            </a:r>
            <a:r>
              <a:rPr lang="en"/>
              <a:t>. It will open a new window. Use the arrow keys to navigate. First, navigate to “Change User Password” and type a password. Note: It won’t show you typing, but it </a:t>
            </a:r>
            <a:r>
              <a:rPr i="1" lang="en"/>
              <a:t>is</a:t>
            </a:r>
            <a:r>
              <a:rPr lang="en"/>
              <a:t> typing. Next, navigate to “Network Options” -&gt; “Hostname”, then change the hostname to whatever you’d like. Next, navigate to “Interfacing Options” -&gt; “SSH” and enable the SSH Server. Now press finish, and press Yes to reboot. The username will still be “pi”, but the password will be whatever you changed it to earlier. When you’re back in the console, type </a:t>
            </a:r>
            <a:r>
              <a:rPr lang="en">
                <a:solidFill>
                  <a:srgbClr val="00FF00"/>
                </a:solidFill>
              </a:rPr>
              <a:t>sudo apt-get update</a:t>
            </a:r>
            <a:r>
              <a:rPr lang="en"/>
              <a:t>, then wait for it to finished. When it’s done, type </a:t>
            </a:r>
            <a:r>
              <a:rPr lang="en">
                <a:solidFill>
                  <a:srgbClr val="00FF00"/>
                </a:solidFill>
              </a:rPr>
              <a:t>sudo apt-get upgrade -y</a:t>
            </a:r>
            <a:r>
              <a:rPr lang="en"/>
              <a:t>, and wait for it to finish. Reboot once finished, by typing </a:t>
            </a:r>
            <a:r>
              <a:rPr lang="en">
                <a:solidFill>
                  <a:srgbClr val="00FF00"/>
                </a:solidFill>
              </a:rPr>
              <a:t>reboot</a:t>
            </a:r>
            <a:r>
              <a:rPr lang="en"/>
              <a:t>.</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Installing Apache2</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Now we install Apache2. First, type </a:t>
            </a:r>
            <a:r>
              <a:rPr lang="en">
                <a:solidFill>
                  <a:srgbClr val="00FF00"/>
                </a:solidFill>
              </a:rPr>
              <a:t>sudo apt-get install apache2 -y</a:t>
            </a:r>
            <a:r>
              <a:rPr lang="en"/>
              <a:t>. Once finished, type </a:t>
            </a:r>
            <a:r>
              <a:rPr lang="en">
                <a:solidFill>
                  <a:srgbClr val="00FF00"/>
                </a:solidFill>
              </a:rPr>
              <a:t>sudo a2enmod rewrite</a:t>
            </a:r>
            <a:r>
              <a:rPr lang="en"/>
              <a:t>. Now, restart apache by typing </a:t>
            </a:r>
            <a:r>
              <a:rPr lang="en">
                <a:solidFill>
                  <a:srgbClr val="00FF00"/>
                </a:solidFill>
              </a:rPr>
              <a:t>sudo service apache2 restart</a:t>
            </a:r>
            <a:r>
              <a:rPr lang="en"/>
              <a:t>. Now open the following directory, by typing </a:t>
            </a:r>
            <a:r>
              <a:rPr lang="en">
                <a:solidFill>
                  <a:srgbClr val="00FF00"/>
                </a:solidFill>
              </a:rPr>
              <a:t>sudo nano /etc/apache2/apache2.conf</a:t>
            </a:r>
            <a:r>
              <a:rPr lang="en"/>
              <a:t>. Using the arrow keys, scroll all the way to the bottom, and in the </a:t>
            </a:r>
            <a:r>
              <a:rPr lang="en">
                <a:solidFill>
                  <a:srgbClr val="FF0000"/>
                </a:solidFill>
              </a:rPr>
              <a:t>directory /var/www/</a:t>
            </a:r>
            <a:r>
              <a:rPr lang="en"/>
              <a:t> change </a:t>
            </a:r>
            <a:r>
              <a:rPr lang="en">
                <a:solidFill>
                  <a:srgbClr val="00FF00"/>
                </a:solidFill>
              </a:rPr>
              <a:t>AllowOverride</a:t>
            </a:r>
            <a:r>
              <a:rPr lang="en"/>
              <a:t> </a:t>
            </a:r>
            <a:r>
              <a:rPr lang="en">
                <a:solidFill>
                  <a:srgbClr val="FF0000"/>
                </a:solidFill>
              </a:rPr>
              <a:t>None</a:t>
            </a:r>
            <a:r>
              <a:rPr lang="en"/>
              <a:t> to </a:t>
            </a:r>
            <a:r>
              <a:rPr lang="en">
                <a:solidFill>
                  <a:srgbClr val="00FF00"/>
                </a:solidFill>
              </a:rPr>
              <a:t>AllowOverride</a:t>
            </a:r>
            <a:r>
              <a:rPr lang="en"/>
              <a:t> </a:t>
            </a:r>
            <a:r>
              <a:rPr lang="en">
                <a:solidFill>
                  <a:srgbClr val="FF0000"/>
                </a:solidFill>
              </a:rPr>
              <a:t>All</a:t>
            </a:r>
            <a:r>
              <a:rPr lang="en"/>
              <a:t>. Now, press Ctrl+O, and Enter. Then press Ctrl+X. Now restart apache again, by typing </a:t>
            </a:r>
            <a:r>
              <a:rPr lang="en">
                <a:solidFill>
                  <a:srgbClr val="00FF00"/>
                </a:solidFill>
              </a:rPr>
              <a:t>sudo service apache2 restart</a:t>
            </a:r>
            <a:r>
              <a:rPr lang="en"/>
              <a:t>. Now to find the IP Address, type </a:t>
            </a:r>
            <a:r>
              <a:rPr lang="en">
                <a:solidFill>
                  <a:srgbClr val="00FF00"/>
                </a:solidFill>
              </a:rPr>
              <a:t>ifconfig eth0 </a:t>
            </a:r>
            <a:r>
              <a:rPr lang="en"/>
              <a:t>(Zero, </a:t>
            </a:r>
            <a:r>
              <a:rPr i="1" lang="en" u="sng"/>
              <a:t>not</a:t>
            </a:r>
            <a:r>
              <a:rPr lang="en"/>
              <a:t> O). Enter the first inet address into a web browser, and you should be greeted by the Apache2 Default Webpage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