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400" d="100"/>
          <a:sy n="400" d="100"/>
        </p:scale>
        <p:origin x="-2982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1A57-BA19-4BF1-99AE-E8ABE920CB96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018" y="1309506"/>
            <a:ext cx="252000" cy="252000"/>
          </a:xfrm>
          <a:prstGeom prst="roundRect">
            <a:avLst>
              <a:gd name="adj" fmla="val 26075"/>
            </a:avLst>
          </a:prstGeom>
          <a:solidFill>
            <a:schemeClr val="accent2"/>
          </a:solidFill>
          <a:ln w="3175">
            <a:noFill/>
          </a:ln>
          <a:effectLst>
            <a:outerShdw blurRad="38100" sx="101000" sy="101000" algn="ctr" rotWithShape="0">
              <a:prstClr val="black"/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00" dirty="0">
                <a:solidFill>
                  <a:schemeClr val="bg1"/>
                </a:solidFill>
                <a:effectLst>
                  <a:innerShdw blurRad="114300">
                    <a:prstClr val="black">
                      <a:alpha val="70000"/>
                    </a:prstClr>
                  </a:innerShdw>
                </a:effectLst>
                <a:latin typeface="FontAwesome" pitchFamily="50" charset="0"/>
              </a:rPr>
              <a:t>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FontAwesome</vt:lpstr>
      <vt:lpstr>Office Theme</vt:lpstr>
      <vt:lpstr>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</dc:title>
  <dc:creator>XY C</dc:creator>
  <cp:lastModifiedBy>XY C</cp:lastModifiedBy>
  <cp:revision>3</cp:revision>
  <dcterms:created xsi:type="dcterms:W3CDTF">2016-08-17T23:20:58Z</dcterms:created>
  <dcterms:modified xsi:type="dcterms:W3CDTF">2016-08-18T00:17:50Z</dcterms:modified>
</cp:coreProperties>
</file>