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1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CE906-3642-ED2B-1FF1-F45E51928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4A7DC5-6956-9126-D045-EAE984B4B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3BCBD6-3ED1-77BB-DE1A-4E6720671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5388-5AF0-4972-B860-64EFA98BA912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8A1776-5B27-508F-EF04-15856F1B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DE8A64-11C3-79F4-7C19-137BB68E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DB8C-6DF9-48E6-9DC3-3F04299F8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48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8528A-815F-93C0-8010-1FDE9B87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9A6AA6-7DDD-7993-03F2-8E02F6C9E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8F6D0C-F924-4DA7-0F50-D49ABABC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5388-5AF0-4972-B860-64EFA98BA912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5C5F45-DAC4-5C1C-FC94-07DEF814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ACF426-F497-F57B-D616-B5909EDF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DB8C-6DF9-48E6-9DC3-3F04299F8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55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B2C24D6-19AC-541F-E339-95B0BA0EA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DB5BE8-B378-F16C-E991-C90AEDB5E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2FEA3E-0EEB-7469-C9D4-0FF25C40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5388-5AF0-4972-B860-64EFA98BA912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887B10-9E87-B6A6-5095-6A15178F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8F69D3-2615-83C1-04A3-B9D8383B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DB8C-6DF9-48E6-9DC3-3F04299F8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27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415CE-7D33-9512-52ED-5F09AEF2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63D12-83F6-2630-6256-39E7951C6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2AF964-B327-543C-4A67-102821E7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5388-5AF0-4972-B860-64EFA98BA912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89C919-4E3E-8752-2961-8B5A25FC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8AB3D3-A55A-7E2D-38EE-1401C83D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DB8C-6DF9-48E6-9DC3-3F04299F8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73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9EA02-6DDD-A72A-142C-6D6451C1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88C4F4-8F9A-EDE6-CB06-7E56E2115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ACA4B1-EEA7-8DEC-EA28-EBCE0679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5388-5AF0-4972-B860-64EFA98BA912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AABF5E-9703-FCB7-7FBD-142FC6CC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0E7D08-09C9-D55C-27D6-75FC0F01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DB8C-6DF9-48E6-9DC3-3F04299F8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73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9E60E-3524-5812-2372-4281E3F1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51753B-D32A-A449-6511-F5E8EF077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33B939-45DC-579F-75F9-18B3140A1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7930A2-C5B9-BC06-7BAA-C41A130F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5388-5AF0-4972-B860-64EFA98BA912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89B1C4-979D-8201-15AD-A46C4254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3F9EF0-BAE9-190A-9354-F7CBEFE7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DB8C-6DF9-48E6-9DC3-3F04299F8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61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B50947-7312-C6D9-2E53-439949BD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3FCEAD-6E43-4FA8-8712-59A00A3A5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B8CB62-DCE9-673F-C2B1-11B69EC5D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4701D5-4DA8-ABC2-0C4F-6208817CB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831F494-BD6F-4F2C-9B77-C7B3FF8DE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F11D3CC-4F9A-8141-9CD5-285EE4E6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5388-5AF0-4972-B860-64EFA98BA912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D03124A-B28D-52FA-3B4F-66DDCBCA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BB28491-692E-6232-DC1B-4A340139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DB8C-6DF9-48E6-9DC3-3F04299F8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2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F85BA-B9CC-9E85-D268-E93C2A89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1200BD-50AB-1A15-F9B8-6894C6FC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5388-5AF0-4972-B860-64EFA98BA912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B8C941F-B1C7-4FCC-69C0-5B68A685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428ADA9-0ED2-224D-83F6-62650893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DB8C-6DF9-48E6-9DC3-3F04299F8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79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D0E41E-8A04-AB11-9CD7-CFAFDD1A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5388-5AF0-4972-B860-64EFA98BA912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EC1994-14F0-A86A-2292-4601546E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2B5F8C-3736-D1FC-5DD7-53C0D576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DB8C-6DF9-48E6-9DC3-3F04299F8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81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562D4-D8C6-DFC1-546B-6BDBD1C7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E259E3-5EF8-C9E8-E5F6-251093477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B7367F-F2B2-FDE2-B8DD-8249460AC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BE3056-7F62-27DE-0E23-F1AA0EE6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5388-5AF0-4972-B860-64EFA98BA912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27B86A-BBBE-2401-B642-1228FBF0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3CA1E4-86CF-D463-D335-3DA2A577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DB8C-6DF9-48E6-9DC3-3F04299F8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84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9AE6F-2056-62A3-4952-827D7ED0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9BFA6B-C0FB-DCC8-E970-B224332DE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8C15F0-7A8A-20B7-8008-336279F7E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1B0483-27BE-3587-6C58-B487D35A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5388-5AF0-4972-B860-64EFA98BA912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C8290F-7D8B-043E-BE77-74E7A3F6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0D4BC2-28EF-EC84-346B-BF280DE9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DB8C-6DF9-48E6-9DC3-3F04299F8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93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7AB0E-EE8D-5F34-F455-0297327B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D50DF1-8E72-687A-2698-764AFE0B8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3C9692-0A68-6476-126E-DE53E1479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F5388-5AF0-4972-B860-64EFA98BA912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5EB1D9-04FB-E5E9-6495-13500DBCD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D6D2AF-7973-89DB-31B2-5B88455AA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7DB8C-6DF9-48E6-9DC3-3F04299F8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90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AF35D-F9AB-F9F3-D589-B41FF48456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FF04F0-5F8B-2F73-892E-F6B897A2A8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950845-B4D1-D45A-78A9-7EF20152B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1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472E18-CB0F-3CC3-569C-2BC0E6A61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95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B49D719-8A61-D794-342D-87F4E6B93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9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7E0BDF-E7D1-8EE5-8C80-2ABEC3688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2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B69D68-5302-C653-DB0A-72F2ACD96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9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78B808-C927-67B0-9CB4-63D533A15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5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8FD9B0-6AF3-B4CE-79A3-3278BF3B4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6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465EC6-AEE0-AE02-77D9-191502D6E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5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644410C-FD28-ADE2-49A8-36590976A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B24CFE-21E9-3D0F-BE50-5E06DB482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7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127FFF6-08CE-EED8-1758-A17ADA375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571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Andej Zhigalov</dc:creator>
  <cp:lastModifiedBy>Andej Zhigalov</cp:lastModifiedBy>
  <cp:revision>1</cp:revision>
  <dcterms:created xsi:type="dcterms:W3CDTF">2024-04-22T14:08:55Z</dcterms:created>
  <dcterms:modified xsi:type="dcterms:W3CDTF">2024-04-22T14:13:05Z</dcterms:modified>
</cp:coreProperties>
</file>