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F5FA9-143E-41F0-8724-DD7408DA0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4700D-3B79-48B4-A5CC-CF89171A4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C765-07FD-4772-879A-B1808237B269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80C1-0E3C-4D20-ABE5-AD1A07F64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D8F5-2159-474F-95D7-61D7A54AD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632F-238F-467F-91D6-72576C8112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745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DE23706-3870-4FFF-AC24-5D79688F8010}"/>
              </a:ext>
            </a:extLst>
          </p:cNvPr>
          <p:cNvSpPr/>
          <p:nvPr userDrawn="1"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57AF6D-3B07-4721-BF96-385FEE451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20644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9"/>
            <a:ext cx="9144000" cy="977778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5485"/>
            <a:ext cx="9144000" cy="523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dirty="0"/>
              <a:t>April 8, 2021</a:t>
            </a:r>
          </a:p>
        </p:txBody>
      </p:sp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4F86-CCB0-48E5-907B-16003F7352B9}" type="datetime1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39E3-4F32-4579-B700-1BFD9D6316B1}" type="datetime1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-Shape 8">
            <a:extLst>
              <a:ext uri="{FF2B5EF4-FFF2-40B4-BE49-F238E27FC236}">
                <a16:creationId xmlns:a16="http://schemas.microsoft.com/office/drawing/2014/main" id="{63AD5965-2E13-4965-A45A-01B9C943EF7E}"/>
              </a:ext>
            </a:extLst>
          </p:cNvPr>
          <p:cNvSpPr/>
          <p:nvPr userDrawn="1"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412AF4-961A-4753-BA75-6140DA5B0189}"/>
              </a:ext>
            </a:extLst>
          </p:cNvPr>
          <p:cNvSpPr/>
          <p:nvPr userDrawn="1"/>
        </p:nvSpPr>
        <p:spPr>
          <a:xfrm flipV="1">
            <a:off x="0" y="0"/>
            <a:ext cx="12192000" cy="1343818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1847304"/>
            <a:ext cx="10515600" cy="425958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544491"/>
            <a:ext cx="838202" cy="313508"/>
          </a:xfr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20E72B8-329D-4704-B35D-237D6C48EE10}" type="datetime1">
              <a:rPr lang="en-AU" smtClean="0"/>
              <a:t>1/03/2022</a:t>
            </a:fld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1241513" y="6551023"/>
            <a:ext cx="1129938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11797936" y="6548957"/>
            <a:ext cx="394064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B2F-5A2E-4CD6-979C-4A85A2E5B747}" type="datetime1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E76D-4070-4594-BDD3-33EDDA26D675}" type="datetime1">
              <a:rPr lang="en-AU" smtClean="0"/>
              <a:t>1/03/2022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BCC5-374E-405C-B70E-A4F7C86276B2}" type="datetime1">
              <a:rPr lang="en-AU" smtClean="0"/>
              <a:t>1/03/2022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117-35D4-4034-8165-2D06278B570B}" type="datetime1">
              <a:rPr lang="en-AU" smtClean="0"/>
              <a:t>1/03/2022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6C0B-0653-4A30-B649-AB4E8A0CE9CF}" type="datetime1">
              <a:rPr lang="en-AU" smtClean="0"/>
              <a:t>1/03/2022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FE-B6D9-4187-9DB7-8B5D1B54FFBA}" type="datetime1">
              <a:rPr lang="en-AU" smtClean="0"/>
              <a:t>1/03/2022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748D-4763-4649-A209-A5EFA54628B6}" type="datetime1">
              <a:rPr lang="en-AU" smtClean="0"/>
              <a:t>1/03/2022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3D97-2F57-4B17-AA6F-F6A672E7E853}" type="datetime1">
              <a:rPr lang="en-AU" smtClean="0"/>
              <a:t>1/03/2022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8A8C8B-3E25-4DDC-9092-1082DC8AD21C}"/>
              </a:ext>
            </a:extLst>
          </p:cNvPr>
          <p:cNvSpPr/>
          <p:nvPr/>
        </p:nvSpPr>
        <p:spPr>
          <a:xfrm>
            <a:off x="0" y="2923529"/>
            <a:ext cx="12192000" cy="100297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22770"/>
            <a:ext cx="10058400" cy="1059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aytona" panose="020B0604020202020204" pitchFamily="34" charset="0"/>
              </a:rPr>
              <a:t>Trading Team Project Sem-1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055545"/>
            <a:ext cx="10058400" cy="12827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Daytona" panose="020B0604030500040204" pitchFamily="34" charset="0"/>
              </a:rPr>
              <a:t>Month Date, Year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931A0C-AC01-4AEB-A05A-4C4D01FA060F}"/>
              </a:ext>
            </a:extLst>
          </p:cNvPr>
          <p:cNvSpPr txBox="1">
            <a:spLocks/>
          </p:cNvSpPr>
          <p:nvPr/>
        </p:nvSpPr>
        <p:spPr>
          <a:xfrm>
            <a:off x="0" y="6537960"/>
            <a:ext cx="2743200" cy="32784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15FA3A-4C3B-4528-BBB2-83DB65A19B94}" type="datetime1">
              <a:rPr lang="en-AU" sz="1200" smtClean="0"/>
              <a:pPr/>
              <a:t>1/03/2022</a:t>
            </a:fld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413E-C6C0-4A00-9536-E6B00F15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4C6EC7-715A-4B43-B702-E7A504DB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Timeline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61506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086-AAE4-46FA-8919-C60E85AF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Mean Reversion?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97F2-40EB-48BD-8EB6-9516FFC0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9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986-7201-4B52-8B56-BE5EB5D8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Mean Reversion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F342-8A4A-4F14-B7F5-5559B814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94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3DA1-42BF-433F-9CD3-BF05A8AE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create a strategy?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60A-D5FE-4830-8C19-585FBB7A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29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5161-F0A5-4BDB-9483-42E1C006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FA3A-4F74-4CFB-9512-97448506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7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662</TotalTime>
  <Words>32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Daytona</vt:lpstr>
      <vt:lpstr>Office Theme</vt:lpstr>
      <vt:lpstr>Trading Team Project Sem-1 2022</vt:lpstr>
      <vt:lpstr>Timeline of the Project</vt:lpstr>
      <vt:lpstr>What is Mean Reversion?</vt:lpstr>
      <vt:lpstr>How is Mean Reversion Calculated?</vt:lpstr>
      <vt:lpstr>How do we create a strategy?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Jake Lyell (22704832)</cp:lastModifiedBy>
  <cp:revision>13</cp:revision>
  <dcterms:created xsi:type="dcterms:W3CDTF">2021-04-06T05:42:39Z</dcterms:created>
  <dcterms:modified xsi:type="dcterms:W3CDTF">2022-03-01T11:32:40Z</dcterms:modified>
</cp:coreProperties>
</file>