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AF5FA9-143E-41F0-8724-DD7408DA06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4700D-3B79-48B4-A5CC-CF89171A40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EC765-07FD-4772-879A-B1808237B269}" type="datetimeFigureOut">
              <a:rPr lang="en-AU" smtClean="0"/>
              <a:t>27/01/2022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180C1-0E3C-4D20-ABE5-AD1A07F643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5D8F5-2159-474F-95D7-61D7A54AD9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632F-238F-467F-91D6-72576C8112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745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3B56-85E3-484F-A5A0-A00E522ABD63}" type="datetimeFigureOut">
              <a:rPr lang="en-AU" smtClean="0"/>
              <a:t>27/01/2022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E6A5C-17A2-49C9-84DB-7424591142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492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DE23706-3870-4FFF-AC24-5D79688F8010}"/>
              </a:ext>
            </a:extLst>
          </p:cNvPr>
          <p:cNvSpPr/>
          <p:nvPr userDrawn="1"/>
        </p:nvSpPr>
        <p:spPr>
          <a:xfrm>
            <a:off x="-1" y="6537960"/>
            <a:ext cx="12192000" cy="3200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E57AF6D-3B07-4721-BF96-385FEE451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206442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86D2FC0-E6C4-40D5-83FF-FE9344E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9099"/>
            <a:ext cx="9144000" cy="977778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AU" sz="5400" dirty="0">
                <a:solidFill>
                  <a:schemeClr val="bg1"/>
                </a:solidFill>
              </a:rPr>
              <a:t>Intro to Quant Trading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673DF18-F257-430A-88EF-C969EBA2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05485"/>
            <a:ext cx="9144000" cy="5238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AU" dirty="0"/>
              <a:t>April 8, 2021</a:t>
            </a:r>
          </a:p>
        </p:txBody>
      </p:sp>
    </p:spTree>
    <p:extLst>
      <p:ext uri="{BB962C8B-B14F-4D97-AF65-F5344CB8AC3E}">
        <p14:creationId xmlns:p14="http://schemas.microsoft.com/office/powerpoint/2010/main" val="34768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FA4D-E684-4A41-B16A-3EF43AD5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137B0-6BDA-48ED-8C45-10624C1D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F92A-57C4-44C1-95D3-7CB5DC2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4F86-CCB0-48E5-907B-16003F7352B9}" type="datetime1">
              <a:rPr lang="en-AU" smtClean="0"/>
              <a:t>27/01/2022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B76B-B3DC-4942-AC22-1B1AC28F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2785-615A-4BB3-ADD1-2160B054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4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E708E-EAEB-45E0-8BE3-253645E72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2F2A-CD5F-427C-B1CA-7A806A93C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2251-CA3C-4F65-A4F9-8A9CBAE6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39E3-4F32-4579-B700-1BFD9D6316B1}" type="datetime1">
              <a:rPr lang="en-AU" smtClean="0"/>
              <a:t>27/01/2022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6370-EF1C-483E-8808-5CD1AC75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D832-5824-4116-AF8C-F71BD484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2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-Shape 8">
            <a:extLst>
              <a:ext uri="{FF2B5EF4-FFF2-40B4-BE49-F238E27FC236}">
                <a16:creationId xmlns:a16="http://schemas.microsoft.com/office/drawing/2014/main" id="{63AD5965-2E13-4965-A45A-01B9C943EF7E}"/>
              </a:ext>
            </a:extLst>
          </p:cNvPr>
          <p:cNvSpPr/>
          <p:nvPr userDrawn="1"/>
        </p:nvSpPr>
        <p:spPr>
          <a:xfrm>
            <a:off x="-3" y="3429000"/>
            <a:ext cx="3612970" cy="3432899"/>
          </a:xfrm>
          <a:prstGeom prst="corner">
            <a:avLst>
              <a:gd name="adj1" fmla="val 9451"/>
              <a:gd name="adj2" fmla="val 987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B412AF4-961A-4753-BA75-6140DA5B0189}"/>
              </a:ext>
            </a:extLst>
          </p:cNvPr>
          <p:cNvSpPr/>
          <p:nvPr userDrawn="1"/>
        </p:nvSpPr>
        <p:spPr>
          <a:xfrm flipV="1">
            <a:off x="0" y="0"/>
            <a:ext cx="12192000" cy="1343818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971CB-C24D-4006-961D-26145B515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6FF8-0E6F-4E82-97B0-EFFB07A4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1" y="1847304"/>
            <a:ext cx="10515600" cy="4259582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6A4F-0810-4D9A-B8D9-F449E9DD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" y="6544491"/>
            <a:ext cx="838202" cy="313508"/>
          </a:xfr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20E72B8-329D-4704-B35D-237D6C48EE10}" type="datetime1">
              <a:rPr lang="en-AU" smtClean="0"/>
              <a:t>27/01/2022</a:t>
            </a:fld>
            <a:endParaRPr lang="en-AU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50345E9-9C9F-430B-A135-B7F79ACE7197}"/>
              </a:ext>
            </a:extLst>
          </p:cNvPr>
          <p:cNvSpPr txBox="1">
            <a:spLocks/>
          </p:cNvSpPr>
          <p:nvPr userDrawn="1"/>
        </p:nvSpPr>
        <p:spPr>
          <a:xfrm>
            <a:off x="1241513" y="6551023"/>
            <a:ext cx="1129938" cy="313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/>
                </a:solidFill>
              </a:rPr>
              <a:t>QFin</a:t>
            </a:r>
            <a:r>
              <a:rPr lang="en-AU" dirty="0">
                <a:solidFill>
                  <a:schemeClr val="bg1"/>
                </a:solidFill>
              </a:rPr>
              <a:t> UWA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5BA9D7E-F9B9-4236-A57F-98EC4D12C3F3}"/>
              </a:ext>
            </a:extLst>
          </p:cNvPr>
          <p:cNvSpPr txBox="1">
            <a:spLocks/>
          </p:cNvSpPr>
          <p:nvPr userDrawn="1"/>
        </p:nvSpPr>
        <p:spPr>
          <a:xfrm>
            <a:off x="11797936" y="6548957"/>
            <a:ext cx="394064" cy="313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6D22F3-A0EE-4EA1-A692-A562B6D71238}" type="slidenum">
              <a:rPr lang="en-AU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C842-E368-4800-8EA6-7CBFD8A5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C4FA-06F7-4872-847C-2B11C311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E11E-A225-4576-A05D-CDD20764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1B2F-5A2E-4CD6-979C-4A85A2E5B747}" type="datetime1">
              <a:rPr lang="en-AU" smtClean="0"/>
              <a:t>27/01/2022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2E0D-C732-44E2-B1D1-E11862F9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C0DB-5876-4D1B-92D7-DD0AB64F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0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1E8-0681-431D-9A0B-A23CC486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977-8E5F-4A91-8758-B7B5EE5D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11B49-A165-4970-89E2-79B74B17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ABFB-1AD0-4B78-8D69-1AD3E494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E76D-4070-4594-BDD3-33EDDA26D675}" type="datetime1">
              <a:rPr lang="en-AU" smtClean="0"/>
              <a:t>27/01/2022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1B306-9586-43BF-93BA-80C2BCD8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B55D-C773-4EC9-BB93-F5AAE7D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5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0D7-C89F-4215-BFD6-CADDC262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3D7D-7085-490E-88BD-FE99D1EB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5C905-B467-427E-B9D6-E6FD4F19A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25B4A-A434-43EA-9E7F-43F9720B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62EB1-D763-40E7-9B0E-C13B49C90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E3800-1AC0-4E0C-9ED5-D8C230B3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BCC5-374E-405C-B70E-A4F7C86276B2}" type="datetime1">
              <a:rPr lang="en-AU" smtClean="0"/>
              <a:t>27/01/2022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70A19-D087-4FF9-BAB3-BCBBF188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9DDF9-0533-4670-AF7F-691AEC7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81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E1FC-5F12-4F88-97F2-76257BF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8EA8B-66E9-486C-AB74-1C64BA65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117-35D4-4034-8165-2D06278B570B}" type="datetime1">
              <a:rPr lang="en-AU" smtClean="0"/>
              <a:t>27/01/2022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9A597-F015-459A-9E1C-74F547C6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C5FD-32C3-4239-88A7-8F1CE01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78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510EB-E917-44BD-8949-49F67762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6C0B-0653-4A30-B649-AB4E8A0CE9CF}" type="datetime1">
              <a:rPr lang="en-AU" smtClean="0"/>
              <a:t>27/01/2022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6FA06-010F-4FFE-8219-5B1EE5D2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1CAC-E25A-4DE6-AC5B-54BE2B1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7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D32D-C5F6-4DA1-A597-91D46B16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C3BF-5D13-4D8E-BA7F-3BD8B483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94F9-1286-485B-8D94-EC089D15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55B6-5CE6-43D7-AFEA-A5E4D864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FE-B6D9-4187-9DB7-8B5D1B54FFBA}" type="datetime1">
              <a:rPr lang="en-AU" smtClean="0"/>
              <a:t>27/01/2022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D55B-21A9-4E30-90D0-A5857949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EF6E-3111-4D12-BA14-7A5D828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91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8178-DEC1-404E-82D4-C00BE7F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B940D-25B6-4847-B1A5-BEDD9B54C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0026-441B-42BF-A44C-3C6A0ED3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C66C-EB1F-426B-A751-9310CE0A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748D-4763-4649-A209-A5EFA54628B6}" type="datetime1">
              <a:rPr lang="en-AU" smtClean="0"/>
              <a:t>27/01/2022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1720-91E9-4B24-9618-49AF23BD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8DB5-3B94-43D6-9D97-F3756819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5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644E-F12B-42BB-A4F7-D2A8F10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8F0C-8DF5-4E94-8AF7-BEBC6B0F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5990-12B3-4244-8FBF-798734DE5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3D97-2F57-4B17-AA6F-F6A672E7E853}" type="datetime1">
              <a:rPr lang="en-AU" smtClean="0"/>
              <a:t>27/01/2022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3AFA-51EF-4E4B-8BE1-D9D1C6FB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F813-56A2-4004-A286-F7EFDB68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0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8A8C8B-3E25-4DDC-9092-1082DC8AD21C}"/>
              </a:ext>
            </a:extLst>
          </p:cNvPr>
          <p:cNvSpPr/>
          <p:nvPr/>
        </p:nvSpPr>
        <p:spPr>
          <a:xfrm>
            <a:off x="0" y="2923529"/>
            <a:ext cx="12192000" cy="100297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C7844-9307-4C24-8363-40094B214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722770"/>
            <a:ext cx="10058400" cy="10591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aytona" panose="020B0604020202020204" pitchFamily="34" charset="0"/>
              </a:rPr>
              <a:t>Trading Team Project Sem-1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B3D24-91AD-46C4-9F06-730990772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055545"/>
            <a:ext cx="10058400" cy="12827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  <a:latin typeface="Daytona" panose="020B0604030500040204" pitchFamily="34" charset="0"/>
              </a:rPr>
              <a:t>Month Date, Year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F931A0C-AC01-4AEB-A05A-4C4D01FA060F}"/>
              </a:ext>
            </a:extLst>
          </p:cNvPr>
          <p:cNvSpPr txBox="1">
            <a:spLocks/>
          </p:cNvSpPr>
          <p:nvPr/>
        </p:nvSpPr>
        <p:spPr>
          <a:xfrm>
            <a:off x="0" y="6537960"/>
            <a:ext cx="2743200" cy="32784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15FA3A-4C3B-4528-BBB2-83DB65A19B94}" type="datetime1">
              <a:rPr lang="en-AU" sz="1200" smtClean="0"/>
              <a:pPr/>
              <a:t>27/01/2022</a:t>
            </a:fld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99940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413E-C6C0-4A00-9536-E6B00F15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4C6EC7-715A-4B43-B702-E7A504DB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AU" dirty="0"/>
              <a:t>Timeline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61506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6086-AAE4-46FA-8919-C60E85AF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Mean Reversion?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97F2-40EB-48BD-8EB6-9516FFC0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396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8986-7201-4B52-8B56-BE5EB5D8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is Mean Reversion Calculated?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F342-8A4A-4F14-B7F5-5559B814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94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3DA1-42BF-433F-9CD3-BF05A8AE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</a:t>
            </a:r>
            <a:r>
              <a:rPr lang="en-AU" dirty="0" err="1"/>
              <a:t>Vectorbt</a:t>
            </a:r>
            <a:r>
              <a:rPr lang="en-AU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360A-D5FE-4830-8C19-585FBB7A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29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5161-F0A5-4BDB-9483-42E1C006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FA3A-4F74-4CFB-9512-97448506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37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660</TotalTime>
  <Words>29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Daytona</vt:lpstr>
      <vt:lpstr>Office Theme</vt:lpstr>
      <vt:lpstr>Trading Team Project Sem-1 2022</vt:lpstr>
      <vt:lpstr>Timeline of the Project</vt:lpstr>
      <vt:lpstr>What is Mean Reversion?</vt:lpstr>
      <vt:lpstr>How is Mean Reversion Calculated?</vt:lpstr>
      <vt:lpstr>What is Vectorbt?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Quant Trading</dc:title>
  <dc:creator>Domenico Sauta</dc:creator>
  <cp:lastModifiedBy>Jake Lyell (22704832)</cp:lastModifiedBy>
  <cp:revision>12</cp:revision>
  <dcterms:created xsi:type="dcterms:W3CDTF">2021-04-06T05:42:39Z</dcterms:created>
  <dcterms:modified xsi:type="dcterms:W3CDTF">2022-01-26T16:09:50Z</dcterms:modified>
</cp:coreProperties>
</file>