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64" r:id="rId4"/>
    <p:sldId id="263" r:id="rId5"/>
    <p:sldId id="260" r:id="rId6"/>
    <p:sldId id="265" r:id="rId7"/>
    <p:sldId id="266" r:id="rId8"/>
    <p:sldId id="267" r:id="rId9"/>
    <p:sldId id="261"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4" y="18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14/03/2022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14/03/2022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14/03/2022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14/03/2022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14/03/2022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14/03/2022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14/03/2022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14/03/2022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14/03/2022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14/03/2022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14/03/2022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14/03/2022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14/03/2022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$10 per trade flat rate,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429000"/>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a:t>Developing </a:t>
            </a:r>
            <a:r>
              <a:rPr lang="en-AU" dirty="0"/>
              <a:t>a strategy using the back-testing framework provided involves creating a logic function, which is run on each row of the input data to decide whether or not to buy, sell or hold the stock in that time period.</a:t>
            </a:r>
          </a:p>
        </p:txBody>
      </p:sp>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746</TotalTime>
  <Words>755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Project Details</vt:lpstr>
      <vt:lpstr>Timeline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 (22704832)</cp:lastModifiedBy>
  <cp:revision>14</cp:revision>
  <dcterms:created xsi:type="dcterms:W3CDTF">2021-04-06T05:42:39Z</dcterms:created>
  <dcterms:modified xsi:type="dcterms:W3CDTF">2022-03-14T09:39:11Z</dcterms:modified>
</cp:coreProperties>
</file>