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6" r:id="rId3"/>
    <p:sldId id="279" r:id="rId4"/>
    <p:sldId id="278" r:id="rId5"/>
    <p:sldId id="281" r:id="rId6"/>
    <p:sldId id="282" r:id="rId7"/>
    <p:sldId id="280" r:id="rId8"/>
    <p:sldId id="277" r:id="rId9"/>
    <p:sldId id="296" r:id="rId10"/>
    <p:sldId id="297" r:id="rId11"/>
    <p:sldId id="289" r:id="rId12"/>
    <p:sldId id="293" r:id="rId13"/>
    <p:sldId id="286" r:id="rId14"/>
    <p:sldId id="285" r:id="rId15"/>
    <p:sldId id="292" r:id="rId16"/>
    <p:sldId id="288" r:id="rId17"/>
    <p:sldId id="29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ne Alexander" initials="KA" lastIdx="1" clrIdx="0">
    <p:extLst>
      <p:ext uri="{19B8F6BF-5375-455C-9EA6-DF929625EA0E}">
        <p15:presenceInfo xmlns:p15="http://schemas.microsoft.com/office/powerpoint/2012/main" userId="623cf141f9d0451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A32714-2C98-484F-97B1-9E8231B92F9B}" v="130" dt="2021-08-03T11:18:43.9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e Alexander" userId="623cf141f9d04511" providerId="LiveId" clId="{D7A32714-2C98-484F-97B1-9E8231B92F9B}"/>
    <pc:docChg chg="undo custSel addSld delSld modSld sldOrd">
      <pc:chgData name="Kane Alexander" userId="623cf141f9d04511" providerId="LiveId" clId="{D7A32714-2C98-484F-97B1-9E8231B92F9B}" dt="2021-08-03T11:25:20.628" v="2334" actId="20577"/>
      <pc:docMkLst>
        <pc:docMk/>
      </pc:docMkLst>
      <pc:sldChg chg="modSp mod">
        <pc:chgData name="Kane Alexander" userId="623cf141f9d04511" providerId="LiveId" clId="{D7A32714-2C98-484F-97B1-9E8231B92F9B}" dt="2021-08-03T09:48:28.144" v="1561"/>
        <pc:sldMkLst>
          <pc:docMk/>
          <pc:sldMk cId="2860514022" sldId="277"/>
        </pc:sldMkLst>
        <pc:spChg chg="mod">
          <ac:chgData name="Kane Alexander" userId="623cf141f9d04511" providerId="LiveId" clId="{D7A32714-2C98-484F-97B1-9E8231B92F9B}" dt="2021-08-03T09:48:28.144" v="1561"/>
          <ac:spMkLst>
            <pc:docMk/>
            <pc:sldMk cId="2860514022" sldId="277"/>
            <ac:spMk id="3" creationId="{4F89AA41-9384-44FA-BD05-31041B041F3A}"/>
          </ac:spMkLst>
        </pc:spChg>
      </pc:sldChg>
      <pc:sldChg chg="addSp delSp modSp mod">
        <pc:chgData name="Kane Alexander" userId="623cf141f9d04511" providerId="LiveId" clId="{D7A32714-2C98-484F-97B1-9E8231B92F9B}" dt="2021-07-23T08:48:13.005" v="415" actId="1076"/>
        <pc:sldMkLst>
          <pc:docMk/>
          <pc:sldMk cId="781085734" sldId="281"/>
        </pc:sldMkLst>
        <pc:spChg chg="add del mod">
          <ac:chgData name="Kane Alexander" userId="623cf141f9d04511" providerId="LiveId" clId="{D7A32714-2C98-484F-97B1-9E8231B92F9B}" dt="2021-07-23T07:26:11.780" v="303"/>
          <ac:spMkLst>
            <pc:docMk/>
            <pc:sldMk cId="781085734" sldId="281"/>
            <ac:spMk id="3" creationId="{CEE1541F-DC4F-454C-88DE-B91D023EF18F}"/>
          </ac:spMkLst>
        </pc:spChg>
        <pc:spChg chg="add mod">
          <ac:chgData name="Kane Alexander" userId="623cf141f9d04511" providerId="LiveId" clId="{D7A32714-2C98-484F-97B1-9E8231B92F9B}" dt="2021-07-23T08:48:13.005" v="415" actId="1076"/>
          <ac:spMkLst>
            <pc:docMk/>
            <pc:sldMk cId="781085734" sldId="281"/>
            <ac:spMk id="6" creationId="{BA17BE6D-B44D-4A22-9178-FA1B8AD86C8B}"/>
          </ac:spMkLst>
        </pc:spChg>
        <pc:spChg chg="mod">
          <ac:chgData name="Kane Alexander" userId="623cf141f9d04511" providerId="LiveId" clId="{D7A32714-2C98-484F-97B1-9E8231B92F9B}" dt="2021-07-23T07:25:56.413" v="298" actId="113"/>
          <ac:spMkLst>
            <pc:docMk/>
            <pc:sldMk cId="781085734" sldId="281"/>
            <ac:spMk id="8" creationId="{200E5DF9-BA2A-4DED-9790-ABE2DA2F14DE}"/>
          </ac:spMkLst>
        </pc:spChg>
        <pc:picChg chg="mod">
          <ac:chgData name="Kane Alexander" userId="623cf141f9d04511" providerId="LiveId" clId="{D7A32714-2C98-484F-97B1-9E8231B92F9B}" dt="2021-07-23T07:25:59.719" v="299" actId="1076"/>
          <ac:picMkLst>
            <pc:docMk/>
            <pc:sldMk cId="781085734" sldId="281"/>
            <ac:picMk id="7" creationId="{87D5430F-5C63-42D3-9262-A01F48B7E8FC}"/>
          </ac:picMkLst>
        </pc:picChg>
      </pc:sldChg>
      <pc:sldChg chg="addSp delSp modSp del mod">
        <pc:chgData name="Kane Alexander" userId="623cf141f9d04511" providerId="LiveId" clId="{D7A32714-2C98-484F-97B1-9E8231B92F9B}" dt="2021-07-23T08:11:04.570" v="369" actId="47"/>
        <pc:sldMkLst>
          <pc:docMk/>
          <pc:sldMk cId="132030125" sldId="283"/>
        </pc:sldMkLst>
        <pc:spChg chg="mod">
          <ac:chgData name="Kane Alexander" userId="623cf141f9d04511" providerId="LiveId" clId="{D7A32714-2C98-484F-97B1-9E8231B92F9B}" dt="2021-07-22T11:24:45.703" v="54" actId="20577"/>
          <ac:spMkLst>
            <pc:docMk/>
            <pc:sldMk cId="132030125" sldId="283"/>
            <ac:spMk id="2" creationId="{A9B3F829-62AC-4CB8-B7DD-0E8BA4AB8C7D}"/>
          </ac:spMkLst>
        </pc:spChg>
        <pc:spChg chg="del">
          <ac:chgData name="Kane Alexander" userId="623cf141f9d04511" providerId="LiveId" clId="{D7A32714-2C98-484F-97B1-9E8231B92F9B}" dt="2021-07-22T11:25:00.925" v="55"/>
          <ac:spMkLst>
            <pc:docMk/>
            <pc:sldMk cId="132030125" sldId="283"/>
            <ac:spMk id="3" creationId="{198951E1-7EF8-4578-AA4B-3707EDB6EA23}"/>
          </ac:spMkLst>
        </pc:spChg>
        <pc:picChg chg="add mod">
          <ac:chgData name="Kane Alexander" userId="623cf141f9d04511" providerId="LiveId" clId="{D7A32714-2C98-484F-97B1-9E8231B92F9B}" dt="2021-07-22T11:25:11.747" v="61" actId="1076"/>
          <ac:picMkLst>
            <pc:docMk/>
            <pc:sldMk cId="132030125" sldId="283"/>
            <ac:picMk id="7" creationId="{ABCEDDE2-EB8C-4106-B40D-935CDFCCE37B}"/>
          </ac:picMkLst>
        </pc:picChg>
      </pc:sldChg>
      <pc:sldChg chg="addSp delSp modSp new del mod">
        <pc:chgData name="Kane Alexander" userId="623cf141f9d04511" providerId="LiveId" clId="{D7A32714-2C98-484F-97B1-9E8231B92F9B}" dt="2021-07-23T09:02:38.106" v="497" actId="47"/>
        <pc:sldMkLst>
          <pc:docMk/>
          <pc:sldMk cId="828064909" sldId="284"/>
        </pc:sldMkLst>
        <pc:spChg chg="mod">
          <ac:chgData name="Kane Alexander" userId="623cf141f9d04511" providerId="LiveId" clId="{D7A32714-2C98-484F-97B1-9E8231B92F9B}" dt="2021-07-22T11:25:27.585" v="87" actId="20577"/>
          <ac:spMkLst>
            <pc:docMk/>
            <pc:sldMk cId="828064909" sldId="284"/>
            <ac:spMk id="2" creationId="{4FA4FA7F-A88F-4CA3-9A71-439A5D9EE699}"/>
          </ac:spMkLst>
        </pc:spChg>
        <pc:spChg chg="del">
          <ac:chgData name="Kane Alexander" userId="623cf141f9d04511" providerId="LiveId" clId="{D7A32714-2C98-484F-97B1-9E8231B92F9B}" dt="2021-07-22T11:25:35.891" v="88"/>
          <ac:spMkLst>
            <pc:docMk/>
            <pc:sldMk cId="828064909" sldId="284"/>
            <ac:spMk id="3" creationId="{EEC9C1ED-7BCA-4DD1-827B-2B03D106430F}"/>
          </ac:spMkLst>
        </pc:spChg>
        <pc:spChg chg="add del mod">
          <ac:chgData name="Kane Alexander" userId="623cf141f9d04511" providerId="LiveId" clId="{D7A32714-2C98-484F-97B1-9E8231B92F9B}" dt="2021-07-23T08:45:30.334" v="402"/>
          <ac:spMkLst>
            <pc:docMk/>
            <pc:sldMk cId="828064909" sldId="284"/>
            <ac:spMk id="6" creationId="{F3CE3409-0BB5-412A-9D7E-21CE0B80F4BA}"/>
          </ac:spMkLst>
        </pc:spChg>
        <pc:spChg chg="add del mod">
          <ac:chgData name="Kane Alexander" userId="623cf141f9d04511" providerId="LiveId" clId="{D7A32714-2C98-484F-97B1-9E8231B92F9B}" dt="2021-07-23T08:45:41.289" v="406"/>
          <ac:spMkLst>
            <pc:docMk/>
            <pc:sldMk cId="828064909" sldId="284"/>
            <ac:spMk id="11" creationId="{D4B182FE-62A6-4EF8-9143-DED688D39AEC}"/>
          </ac:spMkLst>
        </pc:spChg>
        <pc:picChg chg="add del mod">
          <ac:chgData name="Kane Alexander" userId="623cf141f9d04511" providerId="LiveId" clId="{D7A32714-2C98-484F-97B1-9E8231B92F9B}" dt="2021-07-23T08:45:28.170" v="401" actId="478"/>
          <ac:picMkLst>
            <pc:docMk/>
            <pc:sldMk cId="828064909" sldId="284"/>
            <ac:picMk id="7" creationId="{1AAE3711-D583-46F2-8E4F-FDA4F36FE8B1}"/>
          </ac:picMkLst>
        </pc:picChg>
        <pc:picChg chg="add del mod">
          <ac:chgData name="Kane Alexander" userId="623cf141f9d04511" providerId="LiveId" clId="{D7A32714-2C98-484F-97B1-9E8231B92F9B}" dt="2021-07-23T08:45:37.400" v="405" actId="478"/>
          <ac:picMkLst>
            <pc:docMk/>
            <pc:sldMk cId="828064909" sldId="284"/>
            <ac:picMk id="9" creationId="{D0D57AA7-0A39-4EAC-BB1F-04D0DED277D7}"/>
          </ac:picMkLst>
        </pc:picChg>
        <pc:picChg chg="add mod">
          <ac:chgData name="Kane Alexander" userId="623cf141f9d04511" providerId="LiveId" clId="{D7A32714-2C98-484F-97B1-9E8231B92F9B}" dt="2021-07-23T08:45:42.582" v="408" actId="962"/>
          <ac:picMkLst>
            <pc:docMk/>
            <pc:sldMk cId="828064909" sldId="284"/>
            <ac:picMk id="13" creationId="{9DBE223D-5095-49A8-94A0-E3C5DA54BF2D}"/>
          </ac:picMkLst>
        </pc:picChg>
      </pc:sldChg>
      <pc:sldChg chg="addSp delSp modSp new mod">
        <pc:chgData name="Kane Alexander" userId="623cf141f9d04511" providerId="LiveId" clId="{D7A32714-2C98-484F-97B1-9E8231B92F9B}" dt="2021-07-29T04:36:39.679" v="1316" actId="1076"/>
        <pc:sldMkLst>
          <pc:docMk/>
          <pc:sldMk cId="1039179168" sldId="285"/>
        </pc:sldMkLst>
        <pc:spChg chg="mod">
          <ac:chgData name="Kane Alexander" userId="623cf141f9d04511" providerId="LiveId" clId="{D7A32714-2C98-484F-97B1-9E8231B92F9B}" dt="2021-07-22T11:26:55.210" v="106" actId="20577"/>
          <ac:spMkLst>
            <pc:docMk/>
            <pc:sldMk cId="1039179168" sldId="285"/>
            <ac:spMk id="2" creationId="{4D3242D7-F445-4A2F-B68B-C7170499D2F6}"/>
          </ac:spMkLst>
        </pc:spChg>
        <pc:spChg chg="del">
          <ac:chgData name="Kane Alexander" userId="623cf141f9d04511" providerId="LiveId" clId="{D7A32714-2C98-484F-97B1-9E8231B92F9B}" dt="2021-07-22T11:26:51.498" v="92" actId="22"/>
          <ac:spMkLst>
            <pc:docMk/>
            <pc:sldMk cId="1039179168" sldId="285"/>
            <ac:spMk id="3" creationId="{A6F907AE-B2D2-4F87-8955-10C4229ACDAA}"/>
          </ac:spMkLst>
        </pc:spChg>
        <pc:spChg chg="add del mod">
          <ac:chgData name="Kane Alexander" userId="623cf141f9d04511" providerId="LiveId" clId="{D7A32714-2C98-484F-97B1-9E8231B92F9B}" dt="2021-07-23T08:54:03.461" v="418" actId="478"/>
          <ac:spMkLst>
            <pc:docMk/>
            <pc:sldMk cId="1039179168" sldId="285"/>
            <ac:spMk id="9" creationId="{9592FC4C-C824-4AD6-A03E-6FE317004199}"/>
          </ac:spMkLst>
        </pc:spChg>
        <pc:picChg chg="add del mod">
          <ac:chgData name="Kane Alexander" userId="623cf141f9d04511" providerId="LiveId" clId="{D7A32714-2C98-484F-97B1-9E8231B92F9B}" dt="2021-07-29T04:36:35.441" v="1313" actId="478"/>
          <ac:picMkLst>
            <pc:docMk/>
            <pc:sldMk cId="1039179168" sldId="285"/>
            <ac:picMk id="6" creationId="{720E5DA0-DC0D-471A-AE0F-3D45DD4227A4}"/>
          </ac:picMkLst>
        </pc:picChg>
        <pc:picChg chg="add mod">
          <ac:chgData name="Kane Alexander" userId="623cf141f9d04511" providerId="LiveId" clId="{D7A32714-2C98-484F-97B1-9E8231B92F9B}" dt="2021-07-29T04:36:39.679" v="1316" actId="1076"/>
          <ac:picMkLst>
            <pc:docMk/>
            <pc:sldMk cId="1039179168" sldId="285"/>
            <ac:picMk id="7" creationId="{18D1CD0C-D0D1-4114-BBED-4B5951A8EA8C}"/>
          </ac:picMkLst>
        </pc:picChg>
        <pc:picChg chg="add del mod ord">
          <ac:chgData name="Kane Alexander" userId="623cf141f9d04511" providerId="LiveId" clId="{D7A32714-2C98-484F-97B1-9E8231B92F9B}" dt="2021-07-23T08:53:58.566" v="417" actId="478"/>
          <ac:picMkLst>
            <pc:docMk/>
            <pc:sldMk cId="1039179168" sldId="285"/>
            <ac:picMk id="7" creationId="{D94C9D9A-3555-48BB-A48D-4B97CDB52FE3}"/>
          </ac:picMkLst>
        </pc:picChg>
      </pc:sldChg>
      <pc:sldChg chg="addSp delSp modSp new mod ord">
        <pc:chgData name="Kane Alexander" userId="623cf141f9d04511" providerId="LiveId" clId="{D7A32714-2C98-484F-97B1-9E8231B92F9B}" dt="2021-08-03T10:24:41.855" v="2255"/>
        <pc:sldMkLst>
          <pc:docMk/>
          <pc:sldMk cId="2166635621" sldId="286"/>
        </pc:sldMkLst>
        <pc:spChg chg="mod">
          <ac:chgData name="Kane Alexander" userId="623cf141f9d04511" providerId="LiveId" clId="{D7A32714-2C98-484F-97B1-9E8231B92F9B}" dt="2021-07-24T05:46:13.701" v="844" actId="20577"/>
          <ac:spMkLst>
            <pc:docMk/>
            <pc:sldMk cId="2166635621" sldId="286"/>
            <ac:spMk id="2" creationId="{7992A675-F05F-4A71-9803-05E01E197F5E}"/>
          </ac:spMkLst>
        </pc:spChg>
        <pc:spChg chg="del">
          <ac:chgData name="Kane Alexander" userId="623cf141f9d04511" providerId="LiveId" clId="{D7A32714-2C98-484F-97B1-9E8231B92F9B}" dt="2021-07-22T11:27:08.953" v="116"/>
          <ac:spMkLst>
            <pc:docMk/>
            <pc:sldMk cId="2166635621" sldId="286"/>
            <ac:spMk id="3" creationId="{EC669768-6C50-485F-9510-7F890FE52310}"/>
          </ac:spMkLst>
        </pc:spChg>
        <pc:spChg chg="add del mod">
          <ac:chgData name="Kane Alexander" userId="623cf141f9d04511" providerId="LiveId" clId="{D7A32714-2C98-484F-97B1-9E8231B92F9B}" dt="2021-07-22T11:36:40.804" v="160" actId="478"/>
          <ac:spMkLst>
            <pc:docMk/>
            <pc:sldMk cId="2166635621" sldId="286"/>
            <ac:spMk id="13" creationId="{362FDB3A-1509-48CF-8F6A-08D18273557A}"/>
          </ac:spMkLst>
        </pc:spChg>
        <pc:picChg chg="add del mod">
          <ac:chgData name="Kane Alexander" userId="623cf141f9d04511" providerId="LiveId" clId="{D7A32714-2C98-484F-97B1-9E8231B92F9B}" dt="2021-07-24T05:47:33.288" v="850" actId="478"/>
          <ac:picMkLst>
            <pc:docMk/>
            <pc:sldMk cId="2166635621" sldId="286"/>
            <ac:picMk id="6" creationId="{90C8AEF4-6672-415E-B8B5-DE9A99E9FA36}"/>
          </ac:picMkLst>
        </pc:picChg>
        <pc:picChg chg="add del mod">
          <ac:chgData name="Kane Alexander" userId="623cf141f9d04511" providerId="LiveId" clId="{D7A32714-2C98-484F-97B1-9E8231B92F9B}" dt="2021-07-22T11:36:34.287" v="159" actId="478"/>
          <ac:picMkLst>
            <pc:docMk/>
            <pc:sldMk cId="2166635621" sldId="286"/>
            <ac:picMk id="7" creationId="{461A4AB4-1F1B-4FAF-924E-D69256F209BA}"/>
          </ac:picMkLst>
        </pc:picChg>
        <pc:picChg chg="add del mod">
          <ac:chgData name="Kane Alexander" userId="623cf141f9d04511" providerId="LiveId" clId="{D7A32714-2C98-484F-97B1-9E8231B92F9B}" dt="2021-07-24T05:47:17.940" v="845" actId="478"/>
          <ac:picMkLst>
            <pc:docMk/>
            <pc:sldMk cId="2166635621" sldId="286"/>
            <ac:picMk id="8" creationId="{444A84FB-803A-4BCF-BFE6-33767BBD2D7F}"/>
          </ac:picMkLst>
        </pc:picChg>
        <pc:picChg chg="add del mod">
          <ac:chgData name="Kane Alexander" userId="623cf141f9d04511" providerId="LiveId" clId="{D7A32714-2C98-484F-97B1-9E8231B92F9B}" dt="2021-07-24T05:44:44.767" v="817" actId="478"/>
          <ac:picMkLst>
            <pc:docMk/>
            <pc:sldMk cId="2166635621" sldId="286"/>
            <ac:picMk id="9" creationId="{40529626-7A14-4F65-927E-39A5DED1AD67}"/>
          </ac:picMkLst>
        </pc:picChg>
        <pc:picChg chg="add del mod">
          <ac:chgData name="Kane Alexander" userId="623cf141f9d04511" providerId="LiveId" clId="{D7A32714-2C98-484F-97B1-9E8231B92F9B}" dt="2021-07-24T05:44:44.052" v="816" actId="478"/>
          <ac:picMkLst>
            <pc:docMk/>
            <pc:sldMk cId="2166635621" sldId="286"/>
            <ac:picMk id="11" creationId="{04E8A083-FCF2-4389-8CC7-CEAA21CA482C}"/>
          </ac:picMkLst>
        </pc:picChg>
        <pc:picChg chg="add mod">
          <ac:chgData name="Kane Alexander" userId="623cf141f9d04511" providerId="LiveId" clId="{D7A32714-2C98-484F-97B1-9E8231B92F9B}" dt="2021-07-24T05:47:42.041" v="856" actId="1076"/>
          <ac:picMkLst>
            <pc:docMk/>
            <pc:sldMk cId="2166635621" sldId="286"/>
            <ac:picMk id="12" creationId="{E095627C-9770-4B77-80D1-6291626C1791}"/>
          </ac:picMkLst>
        </pc:picChg>
        <pc:picChg chg="add mod">
          <ac:chgData name="Kane Alexander" userId="623cf141f9d04511" providerId="LiveId" clId="{D7A32714-2C98-484F-97B1-9E8231B92F9B}" dt="2021-07-24T05:47:40.573" v="855" actId="1076"/>
          <ac:picMkLst>
            <pc:docMk/>
            <pc:sldMk cId="2166635621" sldId="286"/>
            <ac:picMk id="14" creationId="{425C3D23-FC93-45BA-ACB6-4D91B0A20F72}"/>
          </ac:picMkLst>
        </pc:picChg>
      </pc:sldChg>
      <pc:sldChg chg="addSp delSp modSp new del mod">
        <pc:chgData name="Kane Alexander" userId="623cf141f9d04511" providerId="LiveId" clId="{D7A32714-2C98-484F-97B1-9E8231B92F9B}" dt="2021-08-03T09:23:09.531" v="1485" actId="47"/>
        <pc:sldMkLst>
          <pc:docMk/>
          <pc:sldMk cId="230504183" sldId="287"/>
        </pc:sldMkLst>
        <pc:spChg chg="mod">
          <ac:chgData name="Kane Alexander" userId="623cf141f9d04511" providerId="LiveId" clId="{D7A32714-2C98-484F-97B1-9E8231B92F9B}" dt="2021-07-29T04:35:31.839" v="1310" actId="20577"/>
          <ac:spMkLst>
            <pc:docMk/>
            <pc:sldMk cId="230504183" sldId="287"/>
            <ac:spMk id="2" creationId="{A2827136-ED02-4948-B685-A890124BB887}"/>
          </ac:spMkLst>
        </pc:spChg>
        <pc:spChg chg="del">
          <ac:chgData name="Kane Alexander" userId="623cf141f9d04511" providerId="LiveId" clId="{D7A32714-2C98-484F-97B1-9E8231B92F9B}" dt="2021-07-22T11:27:45.292" v="154"/>
          <ac:spMkLst>
            <pc:docMk/>
            <pc:sldMk cId="230504183" sldId="287"/>
            <ac:spMk id="3" creationId="{1D47BCF5-D392-4CF2-8E68-46682E4FE9BB}"/>
          </ac:spMkLst>
        </pc:spChg>
        <pc:picChg chg="add mod">
          <ac:chgData name="Kane Alexander" userId="623cf141f9d04511" providerId="LiveId" clId="{D7A32714-2C98-484F-97B1-9E8231B92F9B}" dt="2021-07-24T05:56:10.733" v="1120" actId="1076"/>
          <ac:picMkLst>
            <pc:docMk/>
            <pc:sldMk cId="230504183" sldId="287"/>
            <ac:picMk id="6" creationId="{9D96917D-363E-4C58-A607-27C7EC13B014}"/>
          </ac:picMkLst>
        </pc:picChg>
        <pc:picChg chg="add mod">
          <ac:chgData name="Kane Alexander" userId="623cf141f9d04511" providerId="LiveId" clId="{D7A32714-2C98-484F-97B1-9E8231B92F9B}" dt="2021-07-24T05:56:10.434" v="1119" actId="1076"/>
          <ac:picMkLst>
            <pc:docMk/>
            <pc:sldMk cId="230504183" sldId="287"/>
            <ac:picMk id="7" creationId="{592F8A92-7BC6-4434-963B-170079AEC064}"/>
          </ac:picMkLst>
        </pc:picChg>
      </pc:sldChg>
      <pc:sldChg chg="addSp delSp modSp new mod addCm delCm">
        <pc:chgData name="Kane Alexander" userId="623cf141f9d04511" providerId="LiveId" clId="{D7A32714-2C98-484F-97B1-9E8231B92F9B}" dt="2021-08-03T11:18:51.578" v="2327" actId="1076"/>
        <pc:sldMkLst>
          <pc:docMk/>
          <pc:sldMk cId="2213780476" sldId="288"/>
        </pc:sldMkLst>
        <pc:spChg chg="mod">
          <ac:chgData name="Kane Alexander" userId="623cf141f9d04511" providerId="LiveId" clId="{D7A32714-2C98-484F-97B1-9E8231B92F9B}" dt="2021-07-24T05:55:49.147" v="1081" actId="5793"/>
          <ac:spMkLst>
            <pc:docMk/>
            <pc:sldMk cId="2213780476" sldId="288"/>
            <ac:spMk id="2" creationId="{F03D6A28-7887-4A92-80EF-86681087EED2}"/>
          </ac:spMkLst>
        </pc:spChg>
        <pc:spChg chg="del">
          <ac:chgData name="Kane Alexander" userId="623cf141f9d04511" providerId="LiveId" clId="{D7A32714-2C98-484F-97B1-9E8231B92F9B}" dt="2021-07-24T05:47:57.812" v="859"/>
          <ac:spMkLst>
            <pc:docMk/>
            <pc:sldMk cId="2213780476" sldId="288"/>
            <ac:spMk id="3" creationId="{7818ED3B-2F27-4B95-9280-8E18869CD324}"/>
          </ac:spMkLst>
        </pc:spChg>
        <pc:spChg chg="add mod">
          <ac:chgData name="Kane Alexander" userId="623cf141f9d04511" providerId="LiveId" clId="{D7A32714-2C98-484F-97B1-9E8231B92F9B}" dt="2021-08-03T11:18:51.578" v="2327" actId="1076"/>
          <ac:spMkLst>
            <pc:docMk/>
            <pc:sldMk cId="2213780476" sldId="288"/>
            <ac:spMk id="8" creationId="{99B8A74D-7B14-4078-8DAA-F3FC76057FC5}"/>
          </ac:spMkLst>
        </pc:spChg>
        <pc:picChg chg="add del mod">
          <ac:chgData name="Kane Alexander" userId="623cf141f9d04511" providerId="LiveId" clId="{D7A32714-2C98-484F-97B1-9E8231B92F9B}" dt="2021-07-24T05:55:53.610" v="1082" actId="478"/>
          <ac:picMkLst>
            <pc:docMk/>
            <pc:sldMk cId="2213780476" sldId="288"/>
            <ac:picMk id="6" creationId="{A63B6941-3E3F-4F78-8E32-96A437A2F8EE}"/>
          </ac:picMkLst>
        </pc:picChg>
        <pc:picChg chg="add del mod">
          <ac:chgData name="Kane Alexander" userId="623cf141f9d04511" providerId="LiveId" clId="{D7A32714-2C98-484F-97B1-9E8231B92F9B}" dt="2021-08-03T11:16:24.774" v="2285" actId="478"/>
          <ac:picMkLst>
            <pc:docMk/>
            <pc:sldMk cId="2213780476" sldId="288"/>
            <ac:picMk id="3074" creationId="{FB434E55-D03B-4887-94A4-4B4331E1E711}"/>
          </ac:picMkLst>
        </pc:picChg>
        <pc:picChg chg="add del mod">
          <ac:chgData name="Kane Alexander" userId="623cf141f9d04511" providerId="LiveId" clId="{D7A32714-2C98-484F-97B1-9E8231B92F9B}" dt="2021-08-03T11:16:59.357" v="2290" actId="478"/>
          <ac:picMkLst>
            <pc:docMk/>
            <pc:sldMk cId="2213780476" sldId="288"/>
            <ac:picMk id="3076" creationId="{6FD8A2ED-48F4-4A1F-8B5B-8249371EFE31}"/>
          </ac:picMkLst>
        </pc:picChg>
        <pc:picChg chg="add mod">
          <ac:chgData name="Kane Alexander" userId="623cf141f9d04511" providerId="LiveId" clId="{D7A32714-2C98-484F-97B1-9E8231B92F9B}" dt="2021-08-03T11:18:43.989" v="2326" actId="1076"/>
          <ac:picMkLst>
            <pc:docMk/>
            <pc:sldMk cId="2213780476" sldId="288"/>
            <ac:picMk id="3078" creationId="{AD3A8A01-9488-4A57-B84F-DE3B2F7A5BE6}"/>
          </ac:picMkLst>
        </pc:picChg>
        <pc:picChg chg="add mod">
          <ac:chgData name="Kane Alexander" userId="623cf141f9d04511" providerId="LiveId" clId="{D7A32714-2C98-484F-97B1-9E8231B92F9B}" dt="2021-08-03T11:18:34.196" v="2319" actId="1076"/>
          <ac:picMkLst>
            <pc:docMk/>
            <pc:sldMk cId="2213780476" sldId="288"/>
            <ac:picMk id="3080" creationId="{69DD5525-A1E2-4C12-A20F-5AB81734F6C3}"/>
          </ac:picMkLst>
        </pc:picChg>
        <pc:picChg chg="add mod">
          <ac:chgData name="Kane Alexander" userId="623cf141f9d04511" providerId="LiveId" clId="{D7A32714-2C98-484F-97B1-9E8231B92F9B}" dt="2021-08-03T11:18:42.508" v="2325" actId="1076"/>
          <ac:picMkLst>
            <pc:docMk/>
            <pc:sldMk cId="2213780476" sldId="288"/>
            <ac:picMk id="3082" creationId="{52EF0EDC-ABAB-4DF3-9995-71348D0F4359}"/>
          </ac:picMkLst>
        </pc:picChg>
        <pc:picChg chg="add del mod">
          <ac:chgData name="Kane Alexander" userId="623cf141f9d04511" providerId="LiveId" clId="{D7A32714-2C98-484F-97B1-9E8231B92F9B}" dt="2021-08-03T11:17:48.137" v="2304" actId="478"/>
          <ac:picMkLst>
            <pc:docMk/>
            <pc:sldMk cId="2213780476" sldId="288"/>
            <ac:picMk id="3084" creationId="{77F4152E-5571-4836-8A61-C135BB08DE3D}"/>
          </ac:picMkLst>
        </pc:picChg>
        <pc:picChg chg="add del mod">
          <ac:chgData name="Kane Alexander" userId="623cf141f9d04511" providerId="LiveId" clId="{D7A32714-2C98-484F-97B1-9E8231B92F9B}" dt="2021-08-03T11:18:07.274" v="2307" actId="478"/>
          <ac:picMkLst>
            <pc:docMk/>
            <pc:sldMk cId="2213780476" sldId="288"/>
            <ac:picMk id="3086" creationId="{0EA0FEF9-7F9D-4DEC-86EC-9B2F5D4031FE}"/>
          </ac:picMkLst>
        </pc:picChg>
        <pc:picChg chg="add mod">
          <ac:chgData name="Kane Alexander" userId="623cf141f9d04511" providerId="LiveId" clId="{D7A32714-2C98-484F-97B1-9E8231B92F9B}" dt="2021-08-03T11:18:41.586" v="2324" actId="1076"/>
          <ac:picMkLst>
            <pc:docMk/>
            <pc:sldMk cId="2213780476" sldId="288"/>
            <ac:picMk id="3088" creationId="{43F85B60-49B3-4B1A-866E-35A32F27590E}"/>
          </ac:picMkLst>
        </pc:picChg>
      </pc:sldChg>
      <pc:sldChg chg="addSp delSp modSp new mod ord modTransition modAnim">
        <pc:chgData name="Kane Alexander" userId="623cf141f9d04511" providerId="LiveId" clId="{D7A32714-2C98-484F-97B1-9E8231B92F9B}" dt="2021-08-03T10:21:01.287" v="2252" actId="1076"/>
        <pc:sldMkLst>
          <pc:docMk/>
          <pc:sldMk cId="511766665" sldId="289"/>
        </pc:sldMkLst>
        <pc:spChg chg="mod">
          <ac:chgData name="Kane Alexander" userId="623cf141f9d04511" providerId="LiveId" clId="{D7A32714-2C98-484F-97B1-9E8231B92F9B}" dt="2021-07-23T09:04:26.468" v="504" actId="20577"/>
          <ac:spMkLst>
            <pc:docMk/>
            <pc:sldMk cId="511766665" sldId="289"/>
            <ac:spMk id="2" creationId="{608FE323-1D47-4C7E-9769-757D812596CC}"/>
          </ac:spMkLst>
        </pc:spChg>
        <pc:spChg chg="del">
          <ac:chgData name="Kane Alexander" userId="623cf141f9d04511" providerId="LiveId" clId="{D7A32714-2C98-484F-97B1-9E8231B92F9B}" dt="2021-07-23T08:12:10.027" v="373" actId="22"/>
          <ac:spMkLst>
            <pc:docMk/>
            <pc:sldMk cId="511766665" sldId="289"/>
            <ac:spMk id="3" creationId="{0979EDF4-1844-499A-AA1D-44897483A771}"/>
          </ac:spMkLst>
        </pc:spChg>
        <pc:spChg chg="add del mod">
          <ac:chgData name="Kane Alexander" userId="623cf141f9d04511" providerId="LiveId" clId="{D7A32714-2C98-484F-97B1-9E8231B92F9B}" dt="2021-07-23T08:37:28.672" v="376" actId="22"/>
          <ac:spMkLst>
            <pc:docMk/>
            <pc:sldMk cId="511766665" sldId="289"/>
            <ac:spMk id="9" creationId="{DD2D9F3B-35E4-40E8-A2BC-BEE7C51855EC}"/>
          </ac:spMkLst>
        </pc:spChg>
        <pc:spChg chg="add del mod">
          <ac:chgData name="Kane Alexander" userId="623cf141f9d04511" providerId="LiveId" clId="{D7A32714-2C98-484F-97B1-9E8231B92F9B}" dt="2021-07-23T08:44:13.302" v="378"/>
          <ac:spMkLst>
            <pc:docMk/>
            <pc:sldMk cId="511766665" sldId="289"/>
            <ac:spMk id="13" creationId="{FA258F95-A45C-48D6-B224-1820AC6DF1C9}"/>
          </ac:spMkLst>
        </pc:spChg>
        <pc:spChg chg="add mod">
          <ac:chgData name="Kane Alexander" userId="623cf141f9d04511" providerId="LiveId" clId="{D7A32714-2C98-484F-97B1-9E8231B92F9B}" dt="2021-08-03T10:20:58.528" v="2251" actId="1076"/>
          <ac:spMkLst>
            <pc:docMk/>
            <pc:sldMk cId="511766665" sldId="289"/>
            <ac:spMk id="16" creationId="{A1BBAD93-783B-472D-8415-460D06255A7E}"/>
          </ac:spMkLst>
        </pc:spChg>
        <pc:spChg chg="add mod">
          <ac:chgData name="Kane Alexander" userId="623cf141f9d04511" providerId="LiveId" clId="{D7A32714-2C98-484F-97B1-9E8231B92F9B}" dt="2021-07-23T09:08:03.440" v="635" actId="1076"/>
          <ac:spMkLst>
            <pc:docMk/>
            <pc:sldMk cId="511766665" sldId="289"/>
            <ac:spMk id="23" creationId="{9C4B1302-69D2-44A5-A9C7-4D3EC5190833}"/>
          </ac:spMkLst>
        </pc:spChg>
        <pc:spChg chg="add mod">
          <ac:chgData name="Kane Alexander" userId="623cf141f9d04511" providerId="LiveId" clId="{D7A32714-2C98-484F-97B1-9E8231B92F9B}" dt="2021-07-23T09:11:09.371" v="650" actId="208"/>
          <ac:spMkLst>
            <pc:docMk/>
            <pc:sldMk cId="511766665" sldId="289"/>
            <ac:spMk id="24" creationId="{7E635090-843E-4F7F-ABF9-066F97D30968}"/>
          </ac:spMkLst>
        </pc:spChg>
        <pc:spChg chg="add mod">
          <ac:chgData name="Kane Alexander" userId="623cf141f9d04511" providerId="LiveId" clId="{D7A32714-2C98-484F-97B1-9E8231B92F9B}" dt="2021-08-03T10:21:01.287" v="2252" actId="1076"/>
          <ac:spMkLst>
            <pc:docMk/>
            <pc:sldMk cId="511766665" sldId="289"/>
            <ac:spMk id="28" creationId="{680C1E27-0256-4A4D-B6FD-0CFDF3B0E7D0}"/>
          </ac:spMkLst>
        </pc:spChg>
        <pc:picChg chg="add del mod ord">
          <ac:chgData name="Kane Alexander" userId="623cf141f9d04511" providerId="LiveId" clId="{D7A32714-2C98-484F-97B1-9E8231B92F9B}" dt="2021-07-23T08:25:36.677" v="375" actId="478"/>
          <ac:picMkLst>
            <pc:docMk/>
            <pc:sldMk cId="511766665" sldId="289"/>
            <ac:picMk id="7" creationId="{7A100C4F-7014-47D1-BCE7-49347622C6C7}"/>
          </ac:picMkLst>
        </pc:picChg>
        <pc:picChg chg="add del mod ord">
          <ac:chgData name="Kane Alexander" userId="623cf141f9d04511" providerId="LiveId" clId="{D7A32714-2C98-484F-97B1-9E8231B92F9B}" dt="2021-07-23T08:37:35.324" v="377" actId="478"/>
          <ac:picMkLst>
            <pc:docMk/>
            <pc:sldMk cId="511766665" sldId="289"/>
            <ac:picMk id="11" creationId="{A7A22304-507E-4870-8AF1-3B4292E01BD4}"/>
          </ac:picMkLst>
        </pc:picChg>
        <pc:picChg chg="add mod">
          <ac:chgData name="Kane Alexander" userId="623cf141f9d04511" providerId="LiveId" clId="{D7A32714-2C98-484F-97B1-9E8231B92F9B}" dt="2021-07-29T04:41:10.430" v="1436" actId="1076"/>
          <ac:picMkLst>
            <pc:docMk/>
            <pc:sldMk cId="511766665" sldId="289"/>
            <ac:picMk id="14" creationId="{63CBB924-9A72-4A10-8A1D-3EB37636B13F}"/>
          </ac:picMkLst>
        </pc:picChg>
        <pc:picChg chg="add mod">
          <ac:chgData name="Kane Alexander" userId="623cf141f9d04511" providerId="LiveId" clId="{D7A32714-2C98-484F-97B1-9E8231B92F9B}" dt="2021-07-23T09:03:47.404" v="499" actId="1076"/>
          <ac:picMkLst>
            <pc:docMk/>
            <pc:sldMk cId="511766665" sldId="289"/>
            <ac:picMk id="15" creationId="{B02B187B-9878-4F79-8095-8D92983DADE5}"/>
          </ac:picMkLst>
        </pc:picChg>
        <pc:picChg chg="add mod">
          <ac:chgData name="Kane Alexander" userId="623cf141f9d04511" providerId="LiveId" clId="{D7A32714-2C98-484F-97B1-9E8231B92F9B}" dt="2021-07-29T04:41:10.684" v="1437" actId="1076"/>
          <ac:picMkLst>
            <pc:docMk/>
            <pc:sldMk cId="511766665" sldId="289"/>
            <ac:picMk id="17" creationId="{9BA3D16E-24AE-4824-8310-52BA0DDD15E4}"/>
          </ac:picMkLst>
        </pc:picChg>
        <pc:picChg chg="add mod">
          <ac:chgData name="Kane Alexander" userId="623cf141f9d04511" providerId="LiveId" clId="{D7A32714-2C98-484F-97B1-9E8231B92F9B}" dt="2021-07-23T09:11:23.612" v="651" actId="1076"/>
          <ac:picMkLst>
            <pc:docMk/>
            <pc:sldMk cId="511766665" sldId="289"/>
            <ac:picMk id="25" creationId="{27302880-1FB3-4612-88CE-F7AF08EB5F9C}"/>
          </ac:picMkLst>
        </pc:picChg>
        <pc:picChg chg="add del mod">
          <ac:chgData name="Kane Alexander" userId="623cf141f9d04511" providerId="LiveId" clId="{D7A32714-2C98-484F-97B1-9E8231B92F9B}" dt="2021-07-23T09:11:33.818" v="654"/>
          <ac:picMkLst>
            <pc:docMk/>
            <pc:sldMk cId="511766665" sldId="289"/>
            <ac:picMk id="26" creationId="{83B6EA65-FC55-4BCF-918C-6161E430A2B5}"/>
          </ac:picMkLst>
        </pc:picChg>
        <pc:picChg chg="add mod">
          <ac:chgData name="Kane Alexander" userId="623cf141f9d04511" providerId="LiveId" clId="{D7A32714-2C98-484F-97B1-9E8231B92F9B}" dt="2021-07-29T04:41:10.152" v="1435" actId="1076"/>
          <ac:picMkLst>
            <pc:docMk/>
            <pc:sldMk cId="511766665" sldId="289"/>
            <ac:picMk id="29" creationId="{76CBCBBE-7AAE-40B3-9B24-501290C65F54}"/>
          </ac:picMkLst>
        </pc:picChg>
        <pc:cxnChg chg="add del">
          <ac:chgData name="Kane Alexander" userId="623cf141f9d04511" providerId="LiveId" clId="{D7A32714-2C98-484F-97B1-9E8231B92F9B}" dt="2021-07-23T09:06:54.271" v="624" actId="478"/>
          <ac:cxnSpMkLst>
            <pc:docMk/>
            <pc:sldMk cId="511766665" sldId="289"/>
            <ac:cxnSpMk id="18" creationId="{9FEAE9B2-D50B-4F1C-ACFF-E2052C8282F5}"/>
          </ac:cxnSpMkLst>
        </pc:cxnChg>
        <pc:cxnChg chg="add mod">
          <ac:chgData name="Kane Alexander" userId="623cf141f9d04511" providerId="LiveId" clId="{D7A32714-2C98-484F-97B1-9E8231B92F9B}" dt="2021-07-23T09:09:07.532" v="640" actId="1076"/>
          <ac:cxnSpMkLst>
            <pc:docMk/>
            <pc:sldMk cId="511766665" sldId="289"/>
            <ac:cxnSpMk id="20" creationId="{2C71504A-CE6F-4365-A257-ADF72870753A}"/>
          </ac:cxnSpMkLst>
        </pc:cxnChg>
        <pc:cxnChg chg="add mod">
          <ac:chgData name="Kane Alexander" userId="623cf141f9d04511" providerId="LiveId" clId="{D7A32714-2C98-484F-97B1-9E8231B92F9B}" dt="2021-07-23T09:07:27.992" v="629" actId="13822"/>
          <ac:cxnSpMkLst>
            <pc:docMk/>
            <pc:sldMk cId="511766665" sldId="289"/>
            <ac:cxnSpMk id="22" creationId="{0DD991A0-DCAD-429E-B78A-2CEF5B9A9A16}"/>
          </ac:cxnSpMkLst>
        </pc:cxnChg>
      </pc:sldChg>
      <pc:sldChg chg="addSp delSp modSp new del mod">
        <pc:chgData name="Kane Alexander" userId="623cf141f9d04511" providerId="LiveId" clId="{D7A32714-2C98-484F-97B1-9E8231B92F9B}" dt="2021-07-23T09:14:23.122" v="811" actId="47"/>
        <pc:sldMkLst>
          <pc:docMk/>
          <pc:sldMk cId="3751430160" sldId="290"/>
        </pc:sldMkLst>
        <pc:spChg chg="mod">
          <ac:chgData name="Kane Alexander" userId="623cf141f9d04511" providerId="LiveId" clId="{D7A32714-2C98-484F-97B1-9E8231B92F9B}" dt="2021-07-23T09:04:29.566" v="505"/>
          <ac:spMkLst>
            <pc:docMk/>
            <pc:sldMk cId="3751430160" sldId="290"/>
            <ac:spMk id="2" creationId="{436FC1FC-2FB5-4857-B182-CDB078B9004F}"/>
          </ac:spMkLst>
        </pc:spChg>
        <pc:spChg chg="del">
          <ac:chgData name="Kane Alexander" userId="623cf141f9d04511" providerId="LiveId" clId="{D7A32714-2C98-484F-97B1-9E8231B92F9B}" dt="2021-07-23T08:44:21.560" v="383"/>
          <ac:spMkLst>
            <pc:docMk/>
            <pc:sldMk cId="3751430160" sldId="290"/>
            <ac:spMk id="3" creationId="{881AEDF5-CF79-4B21-8CFB-315592E779E0}"/>
          </ac:spMkLst>
        </pc:spChg>
        <pc:picChg chg="add mod">
          <ac:chgData name="Kane Alexander" userId="623cf141f9d04511" providerId="LiveId" clId="{D7A32714-2C98-484F-97B1-9E8231B92F9B}" dt="2021-07-23T09:03:52.646" v="500" actId="1076"/>
          <ac:picMkLst>
            <pc:docMk/>
            <pc:sldMk cId="3751430160" sldId="290"/>
            <ac:picMk id="7" creationId="{69AD1995-BC4B-48C5-8FD7-511CE8E39FC8}"/>
          </ac:picMkLst>
        </pc:picChg>
      </pc:sldChg>
      <pc:sldChg chg="addSp delSp modSp new del mod">
        <pc:chgData name="Kane Alexander" userId="623cf141f9d04511" providerId="LiveId" clId="{D7A32714-2C98-484F-97B1-9E8231B92F9B}" dt="2021-07-23T09:15:52.043" v="815" actId="47"/>
        <pc:sldMkLst>
          <pc:docMk/>
          <pc:sldMk cId="3352969731" sldId="291"/>
        </pc:sldMkLst>
        <pc:spChg chg="mod">
          <ac:chgData name="Kane Alexander" userId="623cf141f9d04511" providerId="LiveId" clId="{D7A32714-2C98-484F-97B1-9E8231B92F9B}" dt="2021-07-23T09:04:30.896" v="506"/>
          <ac:spMkLst>
            <pc:docMk/>
            <pc:sldMk cId="3352969731" sldId="291"/>
            <ac:spMk id="2" creationId="{726B9701-C47A-4A56-82DB-B6CEED870542}"/>
          </ac:spMkLst>
        </pc:spChg>
        <pc:spChg chg="del">
          <ac:chgData name="Kane Alexander" userId="623cf141f9d04511" providerId="LiveId" clId="{D7A32714-2C98-484F-97B1-9E8231B92F9B}" dt="2021-07-23T08:44:34.652" v="388"/>
          <ac:spMkLst>
            <pc:docMk/>
            <pc:sldMk cId="3352969731" sldId="291"/>
            <ac:spMk id="3" creationId="{7DD2D02C-92C5-45BD-A8BE-BED6913BF81A}"/>
          </ac:spMkLst>
        </pc:spChg>
        <pc:picChg chg="add mod">
          <ac:chgData name="Kane Alexander" userId="623cf141f9d04511" providerId="LiveId" clId="{D7A32714-2C98-484F-97B1-9E8231B92F9B}" dt="2021-07-23T09:03:59.772" v="502" actId="1076"/>
          <ac:picMkLst>
            <pc:docMk/>
            <pc:sldMk cId="3352969731" sldId="291"/>
            <ac:picMk id="7" creationId="{201F312F-C424-41EA-9969-CA9D5D6DF878}"/>
          </ac:picMkLst>
        </pc:picChg>
      </pc:sldChg>
      <pc:sldChg chg="addSp delSp modSp new mod ord">
        <pc:chgData name="Kane Alexander" userId="623cf141f9d04511" providerId="LiveId" clId="{D7A32714-2C98-484F-97B1-9E8231B92F9B}" dt="2021-08-03T10:08:00.570" v="1882" actId="14100"/>
        <pc:sldMkLst>
          <pc:docMk/>
          <pc:sldMk cId="3749277086" sldId="292"/>
        </pc:sldMkLst>
        <pc:spChg chg="mod">
          <ac:chgData name="Kane Alexander" userId="623cf141f9d04511" providerId="LiveId" clId="{D7A32714-2C98-484F-97B1-9E8231B92F9B}" dt="2021-07-24T05:48:16.253" v="884" actId="20577"/>
          <ac:spMkLst>
            <pc:docMk/>
            <pc:sldMk cId="3749277086" sldId="292"/>
            <ac:spMk id="2" creationId="{1EF92959-D8A7-456C-AA3C-38B6142017BD}"/>
          </ac:spMkLst>
        </pc:spChg>
        <pc:spChg chg="del">
          <ac:chgData name="Kane Alexander" userId="623cf141f9d04511" providerId="LiveId" clId="{D7A32714-2C98-484F-97B1-9E8231B92F9B}" dt="2021-07-23T08:44:46.978" v="392"/>
          <ac:spMkLst>
            <pc:docMk/>
            <pc:sldMk cId="3749277086" sldId="292"/>
            <ac:spMk id="3" creationId="{4A4D5420-A8AC-4F49-8ABD-2181F04D8DC6}"/>
          </ac:spMkLst>
        </pc:spChg>
        <pc:spChg chg="add mod">
          <ac:chgData name="Kane Alexander" userId="623cf141f9d04511" providerId="LiveId" clId="{D7A32714-2C98-484F-97B1-9E8231B92F9B}" dt="2021-08-03T10:08:00.570" v="1882" actId="14100"/>
          <ac:spMkLst>
            <pc:docMk/>
            <pc:sldMk cId="3749277086" sldId="292"/>
            <ac:spMk id="9" creationId="{FE9C261D-E004-4A19-AEFA-D89704B75E7F}"/>
          </ac:spMkLst>
        </pc:spChg>
        <pc:picChg chg="add del mod">
          <ac:chgData name="Kane Alexander" userId="623cf141f9d04511" providerId="LiveId" clId="{D7A32714-2C98-484F-97B1-9E8231B92F9B}" dt="2021-07-23T08:45:02.442" v="395" actId="478"/>
          <ac:picMkLst>
            <pc:docMk/>
            <pc:sldMk cId="3749277086" sldId="292"/>
            <ac:picMk id="7" creationId="{4CD1BE4E-A58A-457A-B20F-19F182C56216}"/>
          </ac:picMkLst>
        </pc:picChg>
        <pc:picChg chg="add del mod">
          <ac:chgData name="Kane Alexander" userId="623cf141f9d04511" providerId="LiveId" clId="{D7A32714-2C98-484F-97B1-9E8231B92F9B}" dt="2021-07-24T05:47:56.620" v="858" actId="478"/>
          <ac:picMkLst>
            <pc:docMk/>
            <pc:sldMk cId="3749277086" sldId="292"/>
            <ac:picMk id="10" creationId="{06D6AFBF-5B7B-4F59-835C-5F411DD0D6AF}"/>
          </ac:picMkLst>
        </pc:picChg>
      </pc:sldChg>
      <pc:sldChg chg="addSp delSp modSp new mod modAnim">
        <pc:chgData name="Kane Alexander" userId="623cf141f9d04511" providerId="LiveId" clId="{D7A32714-2C98-484F-97B1-9E8231B92F9B}" dt="2021-08-03T10:24:38.295" v="2253"/>
        <pc:sldMkLst>
          <pc:docMk/>
          <pc:sldMk cId="1264717461" sldId="293"/>
        </pc:sldMkLst>
        <pc:spChg chg="mod">
          <ac:chgData name="Kane Alexander" userId="623cf141f9d04511" providerId="LiveId" clId="{D7A32714-2C98-484F-97B1-9E8231B92F9B}" dt="2021-07-29T04:40:22.496" v="1406" actId="20577"/>
          <ac:spMkLst>
            <pc:docMk/>
            <pc:sldMk cId="1264717461" sldId="293"/>
            <ac:spMk id="2" creationId="{4DC8CEB3-02B4-42CB-BEE9-7ED2AA58B9A3}"/>
          </ac:spMkLst>
        </pc:spChg>
        <pc:spChg chg="del">
          <ac:chgData name="Kane Alexander" userId="623cf141f9d04511" providerId="LiveId" clId="{D7A32714-2C98-484F-97B1-9E8231B92F9B}" dt="2021-07-23T08:45:21.728" v="398"/>
          <ac:spMkLst>
            <pc:docMk/>
            <pc:sldMk cId="1264717461" sldId="293"/>
            <ac:spMk id="3" creationId="{B333EA92-430D-4BCF-B610-AB1450FEE99E}"/>
          </ac:spMkLst>
        </pc:spChg>
        <pc:spChg chg="add del mod">
          <ac:chgData name="Kane Alexander" userId="623cf141f9d04511" providerId="LiveId" clId="{D7A32714-2C98-484F-97B1-9E8231B92F9B}" dt="2021-07-29T04:40:28.038" v="1408"/>
          <ac:spMkLst>
            <pc:docMk/>
            <pc:sldMk cId="1264717461" sldId="293"/>
            <ac:spMk id="6" creationId="{9B1BD3C1-6201-4189-A586-C3C2539B3300}"/>
          </ac:spMkLst>
        </pc:spChg>
        <pc:spChg chg="add mod">
          <ac:chgData name="Kane Alexander" userId="623cf141f9d04511" providerId="LiveId" clId="{D7A32714-2C98-484F-97B1-9E8231B92F9B}" dt="2021-08-03T09:22:42.752" v="1484" actId="1076"/>
          <ac:spMkLst>
            <pc:docMk/>
            <pc:sldMk cId="1264717461" sldId="293"/>
            <ac:spMk id="9" creationId="{CD0B5727-9E08-46FD-91F9-6505C608B062}"/>
          </ac:spMkLst>
        </pc:spChg>
        <pc:spChg chg="add mod">
          <ac:chgData name="Kane Alexander" userId="623cf141f9d04511" providerId="LiveId" clId="{D7A32714-2C98-484F-97B1-9E8231B92F9B}" dt="2021-08-03T09:22:36.791" v="1475" actId="1076"/>
          <ac:spMkLst>
            <pc:docMk/>
            <pc:sldMk cId="1264717461" sldId="293"/>
            <ac:spMk id="11" creationId="{53A73F3B-CC55-43FB-BA13-BD3E79CF30D8}"/>
          </ac:spMkLst>
        </pc:spChg>
        <pc:picChg chg="add del">
          <ac:chgData name="Kane Alexander" userId="623cf141f9d04511" providerId="LiveId" clId="{D7A32714-2C98-484F-97B1-9E8231B92F9B}" dt="2021-07-24T05:45:52.121" v="821" actId="478"/>
          <ac:picMkLst>
            <pc:docMk/>
            <pc:sldMk cId="1264717461" sldId="293"/>
            <ac:picMk id="6" creationId="{C0E53F97-3D0D-4AC6-8892-F9566F40C679}"/>
          </ac:picMkLst>
        </pc:picChg>
        <pc:picChg chg="add del mod">
          <ac:chgData name="Kane Alexander" userId="623cf141f9d04511" providerId="LiveId" clId="{D7A32714-2C98-484F-97B1-9E8231B92F9B}" dt="2021-07-29T04:40:25.343" v="1407" actId="478"/>
          <ac:picMkLst>
            <pc:docMk/>
            <pc:sldMk cId="1264717461" sldId="293"/>
            <ac:picMk id="7" creationId="{C79EDAE1-5640-4619-96D8-0D17C4D718D7}"/>
          </ac:picMkLst>
        </pc:picChg>
        <pc:picChg chg="add mod">
          <ac:chgData name="Kane Alexander" userId="623cf141f9d04511" providerId="LiveId" clId="{D7A32714-2C98-484F-97B1-9E8231B92F9B}" dt="2021-07-29T04:41:38.400" v="1449" actId="1076"/>
          <ac:picMkLst>
            <pc:docMk/>
            <pc:sldMk cId="1264717461" sldId="293"/>
            <ac:picMk id="8" creationId="{0752DCFD-41B4-449C-AF12-4127F2C178DE}"/>
          </ac:picMkLst>
        </pc:picChg>
        <pc:picChg chg="add mod">
          <ac:chgData name="Kane Alexander" userId="623cf141f9d04511" providerId="LiveId" clId="{D7A32714-2C98-484F-97B1-9E8231B92F9B}" dt="2021-07-29T04:41:35.525" v="1448" actId="14100"/>
          <ac:picMkLst>
            <pc:docMk/>
            <pc:sldMk cId="1264717461" sldId="293"/>
            <ac:picMk id="10" creationId="{CD29C505-ED17-4529-82BF-836B82487884}"/>
          </ac:picMkLst>
        </pc:picChg>
      </pc:sldChg>
      <pc:sldChg chg="addSp delSp modSp new del mod">
        <pc:chgData name="Kane Alexander" userId="623cf141f9d04511" providerId="LiveId" clId="{D7A32714-2C98-484F-97B1-9E8231B92F9B}" dt="2021-07-29T04:41:03.887" v="1431" actId="47"/>
        <pc:sldMkLst>
          <pc:docMk/>
          <pc:sldMk cId="4178746434" sldId="294"/>
        </pc:sldMkLst>
        <pc:spChg chg="mod">
          <ac:chgData name="Kane Alexander" userId="623cf141f9d04511" providerId="LiveId" clId="{D7A32714-2C98-484F-97B1-9E8231B92F9B}" dt="2021-07-23T09:04:34.154" v="508"/>
          <ac:spMkLst>
            <pc:docMk/>
            <pc:sldMk cId="4178746434" sldId="294"/>
            <ac:spMk id="2" creationId="{8DDDC65C-F699-4BD8-8CED-08632D78792E}"/>
          </ac:spMkLst>
        </pc:spChg>
        <pc:spChg chg="del">
          <ac:chgData name="Kane Alexander" userId="623cf141f9d04511" providerId="LiveId" clId="{D7A32714-2C98-484F-97B1-9E8231B92F9B}" dt="2021-07-23T08:46:20.010" v="410"/>
          <ac:spMkLst>
            <pc:docMk/>
            <pc:sldMk cId="4178746434" sldId="294"/>
            <ac:spMk id="3" creationId="{2D292215-8376-4684-AF23-392C3C2CAF59}"/>
          </ac:spMkLst>
        </pc:spChg>
        <pc:picChg chg="add mod">
          <ac:chgData name="Kane Alexander" userId="623cf141f9d04511" providerId="LiveId" clId="{D7A32714-2C98-484F-97B1-9E8231B92F9B}" dt="2021-07-23T09:04:06.915" v="503" actId="1076"/>
          <ac:picMkLst>
            <pc:docMk/>
            <pc:sldMk cId="4178746434" sldId="294"/>
            <ac:picMk id="7" creationId="{27FD9310-6E5B-4BD0-B67A-54BC78E8755B}"/>
          </ac:picMkLst>
        </pc:picChg>
      </pc:sldChg>
      <pc:sldChg chg="addSp delSp modSp new mod ord">
        <pc:chgData name="Kane Alexander" userId="623cf141f9d04511" providerId="LiveId" clId="{D7A32714-2C98-484F-97B1-9E8231B92F9B}" dt="2021-07-24T05:58:04.492" v="1153" actId="1076"/>
        <pc:sldMkLst>
          <pc:docMk/>
          <pc:sldMk cId="1884411064" sldId="295"/>
        </pc:sldMkLst>
        <pc:spChg chg="mod">
          <ac:chgData name="Kane Alexander" userId="623cf141f9d04511" providerId="LiveId" clId="{D7A32714-2C98-484F-97B1-9E8231B92F9B}" dt="2021-07-24T05:56:26.413" v="1150"/>
          <ac:spMkLst>
            <pc:docMk/>
            <pc:sldMk cId="1884411064" sldId="295"/>
            <ac:spMk id="2" creationId="{5F06CD88-2AC6-4912-B5BB-79DE7E0E32DC}"/>
          </ac:spMkLst>
        </pc:spChg>
        <pc:spChg chg="del mod">
          <ac:chgData name="Kane Alexander" userId="623cf141f9d04511" providerId="LiveId" clId="{D7A32714-2C98-484F-97B1-9E8231B92F9B}" dt="2021-07-24T05:58:02.418" v="1152"/>
          <ac:spMkLst>
            <pc:docMk/>
            <pc:sldMk cId="1884411064" sldId="295"/>
            <ac:spMk id="3" creationId="{1ECEFEE6-ACDF-4ED0-AC58-BD04EEEE2871}"/>
          </ac:spMkLst>
        </pc:spChg>
        <pc:picChg chg="add mod">
          <ac:chgData name="Kane Alexander" userId="623cf141f9d04511" providerId="LiveId" clId="{D7A32714-2C98-484F-97B1-9E8231B92F9B}" dt="2021-07-24T05:58:04.492" v="1153" actId="1076"/>
          <ac:picMkLst>
            <pc:docMk/>
            <pc:sldMk cId="1884411064" sldId="295"/>
            <ac:picMk id="1026" creationId="{04A7D02D-E0C7-44F7-89AB-7071093162F9}"/>
          </ac:picMkLst>
        </pc:picChg>
      </pc:sldChg>
      <pc:sldChg chg="addSp modSp new mod">
        <pc:chgData name="Kane Alexander" userId="623cf141f9d04511" providerId="LiveId" clId="{D7A32714-2C98-484F-97B1-9E8231B92F9B}" dt="2021-08-03T11:25:20.628" v="2334" actId="20577"/>
        <pc:sldMkLst>
          <pc:docMk/>
          <pc:sldMk cId="2015380676" sldId="296"/>
        </pc:sldMkLst>
        <pc:spChg chg="mod">
          <ac:chgData name="Kane Alexander" userId="623cf141f9d04511" providerId="LiveId" clId="{D7A32714-2C98-484F-97B1-9E8231B92F9B}" dt="2021-08-03T09:52:46.756" v="1622" actId="5793"/>
          <ac:spMkLst>
            <pc:docMk/>
            <pc:sldMk cId="2015380676" sldId="296"/>
            <ac:spMk id="2" creationId="{8EE2B5AC-174B-4424-9C97-F7DBFFA00F8D}"/>
          </ac:spMkLst>
        </pc:spChg>
        <pc:spChg chg="mod">
          <ac:chgData name="Kane Alexander" userId="623cf141f9d04511" providerId="LiveId" clId="{D7A32714-2C98-484F-97B1-9E8231B92F9B}" dt="2021-08-03T11:25:20.628" v="2334" actId="20577"/>
          <ac:spMkLst>
            <pc:docMk/>
            <pc:sldMk cId="2015380676" sldId="296"/>
            <ac:spMk id="3" creationId="{671829ED-D5CC-4DDC-AFEF-6BBEFA730139}"/>
          </ac:spMkLst>
        </pc:spChg>
        <pc:picChg chg="add mod">
          <ac:chgData name="Kane Alexander" userId="623cf141f9d04511" providerId="LiveId" clId="{D7A32714-2C98-484F-97B1-9E8231B92F9B}" dt="2021-08-03T10:03:51.982" v="1780" actId="1076"/>
          <ac:picMkLst>
            <pc:docMk/>
            <pc:sldMk cId="2015380676" sldId="296"/>
            <ac:picMk id="1026" creationId="{3FEEC5A3-92FF-421D-B76A-10B70B9F05B8}"/>
          </ac:picMkLst>
        </pc:picChg>
      </pc:sldChg>
      <pc:sldChg chg="addSp delSp modSp new mod">
        <pc:chgData name="Kane Alexander" userId="623cf141f9d04511" providerId="LiveId" clId="{D7A32714-2C98-484F-97B1-9E8231B92F9B}" dt="2021-08-03T10:20:20.606" v="2241" actId="20577"/>
        <pc:sldMkLst>
          <pc:docMk/>
          <pc:sldMk cId="3077784572" sldId="297"/>
        </pc:sldMkLst>
        <pc:spChg chg="mod">
          <ac:chgData name="Kane Alexander" userId="623cf141f9d04511" providerId="LiveId" clId="{D7A32714-2C98-484F-97B1-9E8231B92F9B}" dt="2021-08-03T09:52:57.554" v="1624"/>
          <ac:spMkLst>
            <pc:docMk/>
            <pc:sldMk cId="3077784572" sldId="297"/>
            <ac:spMk id="2" creationId="{E00CD173-E522-4CB3-931C-821D7BCC4234}"/>
          </ac:spMkLst>
        </pc:spChg>
        <pc:spChg chg="del mod">
          <ac:chgData name="Kane Alexander" userId="623cf141f9d04511" providerId="LiveId" clId="{D7A32714-2C98-484F-97B1-9E8231B92F9B}" dt="2021-08-03T10:06:23.427" v="1813" actId="478"/>
          <ac:spMkLst>
            <pc:docMk/>
            <pc:sldMk cId="3077784572" sldId="297"/>
            <ac:spMk id="3" creationId="{F87C14D9-DF7F-41CE-9D95-49D7F59AB88F}"/>
          </ac:spMkLst>
        </pc:spChg>
        <pc:spChg chg="add mod">
          <ac:chgData name="Kane Alexander" userId="623cf141f9d04511" providerId="LiveId" clId="{D7A32714-2C98-484F-97B1-9E8231B92F9B}" dt="2021-08-03T10:20:20.606" v="2241" actId="20577"/>
          <ac:spMkLst>
            <pc:docMk/>
            <pc:sldMk cId="3077784572" sldId="297"/>
            <ac:spMk id="6" creationId="{2F417A23-E58C-47B8-AA35-ABFBF1CA525D}"/>
          </ac:spMkLst>
        </pc:spChg>
        <pc:spChg chg="add del mod">
          <ac:chgData name="Kane Alexander" userId="623cf141f9d04511" providerId="LiveId" clId="{D7A32714-2C98-484F-97B1-9E8231B92F9B}" dt="2021-08-03T10:06:24.779" v="1814" actId="478"/>
          <ac:spMkLst>
            <pc:docMk/>
            <pc:sldMk cId="3077784572" sldId="297"/>
            <ac:spMk id="8" creationId="{1DD5A633-A9B6-40D4-BC69-36FD5A35B709}"/>
          </ac:spMkLst>
        </pc:spChg>
        <pc:picChg chg="add mod">
          <ac:chgData name="Kane Alexander" userId="623cf141f9d04511" providerId="LiveId" clId="{D7A32714-2C98-484F-97B1-9E8231B92F9B}" dt="2021-08-03T10:20:18.183" v="2240" actId="1076"/>
          <ac:picMkLst>
            <pc:docMk/>
            <pc:sldMk cId="3077784572" sldId="297"/>
            <ac:picMk id="2050" creationId="{0FC0E609-3450-4886-ACBE-A6C36BE0DE8B}"/>
          </ac:picMkLst>
        </pc:picChg>
      </pc:sldChg>
    </pc:docChg>
  </pc:docChgLst>
  <pc:docChgLst>
    <pc:chgData name="Kane Alexander" userId="623cf141f9d04511" providerId="LiveId" clId="{B6231F21-196A-482A-AEF6-8AB4BCDA9F6B}"/>
    <pc:docChg chg="undo custSel addSld delSld modSld">
      <pc:chgData name="Kane Alexander" userId="623cf141f9d04511" providerId="LiveId" clId="{B6231F21-196A-482A-AEF6-8AB4BCDA9F6B}" dt="2021-07-22T10:14:18.215" v="1303" actId="1076"/>
      <pc:docMkLst>
        <pc:docMk/>
      </pc:docMkLst>
      <pc:sldChg chg="del">
        <pc:chgData name="Kane Alexander" userId="623cf141f9d04511" providerId="LiveId" clId="{B6231F21-196A-482A-AEF6-8AB4BCDA9F6B}" dt="2021-07-19T11:17:55.349" v="0" actId="47"/>
        <pc:sldMkLst>
          <pc:docMk/>
          <pc:sldMk cId="0" sldId="257"/>
        </pc:sldMkLst>
      </pc:sldChg>
      <pc:sldChg chg="del">
        <pc:chgData name="Kane Alexander" userId="623cf141f9d04511" providerId="LiveId" clId="{B6231F21-196A-482A-AEF6-8AB4BCDA9F6B}" dt="2021-07-19T11:17:55.349" v="0" actId="47"/>
        <pc:sldMkLst>
          <pc:docMk/>
          <pc:sldMk cId="2615060428" sldId="258"/>
        </pc:sldMkLst>
      </pc:sldChg>
      <pc:sldChg chg="del">
        <pc:chgData name="Kane Alexander" userId="623cf141f9d04511" providerId="LiveId" clId="{B6231F21-196A-482A-AEF6-8AB4BCDA9F6B}" dt="2021-07-19T11:17:55.349" v="0" actId="47"/>
        <pc:sldMkLst>
          <pc:docMk/>
          <pc:sldMk cId="1253962778" sldId="259"/>
        </pc:sldMkLst>
      </pc:sldChg>
      <pc:sldChg chg="del">
        <pc:chgData name="Kane Alexander" userId="623cf141f9d04511" providerId="LiveId" clId="{B6231F21-196A-482A-AEF6-8AB4BCDA9F6B}" dt="2021-07-19T11:17:55.349" v="0" actId="47"/>
        <pc:sldMkLst>
          <pc:docMk/>
          <pc:sldMk cId="2987946408" sldId="260"/>
        </pc:sldMkLst>
      </pc:sldChg>
      <pc:sldChg chg="del">
        <pc:chgData name="Kane Alexander" userId="623cf141f9d04511" providerId="LiveId" clId="{B6231F21-196A-482A-AEF6-8AB4BCDA9F6B}" dt="2021-07-19T11:17:55.349" v="0" actId="47"/>
        <pc:sldMkLst>
          <pc:docMk/>
          <pc:sldMk cId="1078117330" sldId="261"/>
        </pc:sldMkLst>
      </pc:sldChg>
      <pc:sldChg chg="del">
        <pc:chgData name="Kane Alexander" userId="623cf141f9d04511" providerId="LiveId" clId="{B6231F21-196A-482A-AEF6-8AB4BCDA9F6B}" dt="2021-07-19T11:17:55.349" v="0" actId="47"/>
        <pc:sldMkLst>
          <pc:docMk/>
          <pc:sldMk cId="1586250899" sldId="262"/>
        </pc:sldMkLst>
      </pc:sldChg>
      <pc:sldChg chg="del">
        <pc:chgData name="Kane Alexander" userId="623cf141f9d04511" providerId="LiveId" clId="{B6231F21-196A-482A-AEF6-8AB4BCDA9F6B}" dt="2021-07-19T11:17:55.349" v="0" actId="47"/>
        <pc:sldMkLst>
          <pc:docMk/>
          <pc:sldMk cId="4165296858" sldId="263"/>
        </pc:sldMkLst>
      </pc:sldChg>
      <pc:sldChg chg="del">
        <pc:chgData name="Kane Alexander" userId="623cf141f9d04511" providerId="LiveId" clId="{B6231F21-196A-482A-AEF6-8AB4BCDA9F6B}" dt="2021-07-19T11:17:55.349" v="0" actId="47"/>
        <pc:sldMkLst>
          <pc:docMk/>
          <pc:sldMk cId="57216568" sldId="264"/>
        </pc:sldMkLst>
      </pc:sldChg>
      <pc:sldChg chg="del">
        <pc:chgData name="Kane Alexander" userId="623cf141f9d04511" providerId="LiveId" clId="{B6231F21-196A-482A-AEF6-8AB4BCDA9F6B}" dt="2021-07-19T11:17:55.349" v="0" actId="47"/>
        <pc:sldMkLst>
          <pc:docMk/>
          <pc:sldMk cId="1595431448" sldId="265"/>
        </pc:sldMkLst>
      </pc:sldChg>
      <pc:sldChg chg="del">
        <pc:chgData name="Kane Alexander" userId="623cf141f9d04511" providerId="LiveId" clId="{B6231F21-196A-482A-AEF6-8AB4BCDA9F6B}" dt="2021-07-19T11:17:55.349" v="0" actId="47"/>
        <pc:sldMkLst>
          <pc:docMk/>
          <pc:sldMk cId="3366471331" sldId="266"/>
        </pc:sldMkLst>
      </pc:sldChg>
      <pc:sldChg chg="del">
        <pc:chgData name="Kane Alexander" userId="623cf141f9d04511" providerId="LiveId" clId="{B6231F21-196A-482A-AEF6-8AB4BCDA9F6B}" dt="2021-07-19T11:17:55.349" v="0" actId="47"/>
        <pc:sldMkLst>
          <pc:docMk/>
          <pc:sldMk cId="1533296201" sldId="267"/>
        </pc:sldMkLst>
      </pc:sldChg>
      <pc:sldChg chg="del">
        <pc:chgData name="Kane Alexander" userId="623cf141f9d04511" providerId="LiveId" clId="{B6231F21-196A-482A-AEF6-8AB4BCDA9F6B}" dt="2021-07-19T11:17:55.349" v="0" actId="47"/>
        <pc:sldMkLst>
          <pc:docMk/>
          <pc:sldMk cId="876983156" sldId="268"/>
        </pc:sldMkLst>
      </pc:sldChg>
      <pc:sldChg chg="del">
        <pc:chgData name="Kane Alexander" userId="623cf141f9d04511" providerId="LiveId" clId="{B6231F21-196A-482A-AEF6-8AB4BCDA9F6B}" dt="2021-07-19T11:17:55.349" v="0" actId="47"/>
        <pc:sldMkLst>
          <pc:docMk/>
          <pc:sldMk cId="3676814242" sldId="269"/>
        </pc:sldMkLst>
      </pc:sldChg>
      <pc:sldChg chg="del">
        <pc:chgData name="Kane Alexander" userId="623cf141f9d04511" providerId="LiveId" clId="{B6231F21-196A-482A-AEF6-8AB4BCDA9F6B}" dt="2021-07-19T11:17:55.349" v="0" actId="47"/>
        <pc:sldMkLst>
          <pc:docMk/>
          <pc:sldMk cId="3696209682" sldId="270"/>
        </pc:sldMkLst>
      </pc:sldChg>
      <pc:sldChg chg="del">
        <pc:chgData name="Kane Alexander" userId="623cf141f9d04511" providerId="LiveId" clId="{B6231F21-196A-482A-AEF6-8AB4BCDA9F6B}" dt="2021-07-19T11:17:55.349" v="0" actId="47"/>
        <pc:sldMkLst>
          <pc:docMk/>
          <pc:sldMk cId="256922303" sldId="271"/>
        </pc:sldMkLst>
      </pc:sldChg>
      <pc:sldChg chg="del">
        <pc:chgData name="Kane Alexander" userId="623cf141f9d04511" providerId="LiveId" clId="{B6231F21-196A-482A-AEF6-8AB4BCDA9F6B}" dt="2021-07-19T11:17:55.349" v="0" actId="47"/>
        <pc:sldMkLst>
          <pc:docMk/>
          <pc:sldMk cId="2880232007" sldId="272"/>
        </pc:sldMkLst>
      </pc:sldChg>
      <pc:sldChg chg="del">
        <pc:chgData name="Kane Alexander" userId="623cf141f9d04511" providerId="LiveId" clId="{B6231F21-196A-482A-AEF6-8AB4BCDA9F6B}" dt="2021-07-19T11:17:55.349" v="0" actId="47"/>
        <pc:sldMkLst>
          <pc:docMk/>
          <pc:sldMk cId="0" sldId="273"/>
        </pc:sldMkLst>
      </pc:sldChg>
      <pc:sldChg chg="del">
        <pc:chgData name="Kane Alexander" userId="623cf141f9d04511" providerId="LiveId" clId="{B6231F21-196A-482A-AEF6-8AB4BCDA9F6B}" dt="2021-07-19T11:17:55.349" v="0" actId="47"/>
        <pc:sldMkLst>
          <pc:docMk/>
          <pc:sldMk cId="0" sldId="274"/>
        </pc:sldMkLst>
      </pc:sldChg>
      <pc:sldChg chg="del">
        <pc:chgData name="Kane Alexander" userId="623cf141f9d04511" providerId="LiveId" clId="{B6231F21-196A-482A-AEF6-8AB4BCDA9F6B}" dt="2021-07-19T11:17:55.349" v="0" actId="47"/>
        <pc:sldMkLst>
          <pc:docMk/>
          <pc:sldMk cId="0" sldId="275"/>
        </pc:sldMkLst>
      </pc:sldChg>
      <pc:sldChg chg="addSp delSp modSp mod delAnim">
        <pc:chgData name="Kane Alexander" userId="623cf141f9d04511" providerId="LiveId" clId="{B6231F21-196A-482A-AEF6-8AB4BCDA9F6B}" dt="2021-07-19T11:28:59.942" v="366" actId="1076"/>
        <pc:sldMkLst>
          <pc:docMk/>
          <pc:sldMk cId="0" sldId="276"/>
        </pc:sldMkLst>
        <pc:spChg chg="add del">
          <ac:chgData name="Kane Alexander" userId="623cf141f9d04511" providerId="LiveId" clId="{B6231F21-196A-482A-AEF6-8AB4BCDA9F6B}" dt="2021-07-19T11:21:21.492" v="76" actId="22"/>
          <ac:spMkLst>
            <pc:docMk/>
            <pc:sldMk cId="0" sldId="276"/>
            <ac:spMk id="7" creationId="{BEFDF3E0-A3D9-410E-9DF5-D9D664188444}"/>
          </ac:spMkLst>
        </pc:spChg>
        <pc:spChg chg="mod">
          <ac:chgData name="Kane Alexander" userId="623cf141f9d04511" providerId="LiveId" clId="{B6231F21-196A-482A-AEF6-8AB4BCDA9F6B}" dt="2021-07-19T11:28:57.647" v="365" actId="27636"/>
          <ac:spMkLst>
            <pc:docMk/>
            <pc:sldMk cId="0" sldId="276"/>
            <ac:spMk id="107" creationId="{00000000-0000-0000-0000-000000000000}"/>
          </ac:spMkLst>
        </pc:spChg>
        <pc:spChg chg="del mod">
          <ac:chgData name="Kane Alexander" userId="623cf141f9d04511" providerId="LiveId" clId="{B6231F21-196A-482A-AEF6-8AB4BCDA9F6B}" dt="2021-07-19T11:28:28.412" v="356" actId="478"/>
          <ac:spMkLst>
            <pc:docMk/>
            <pc:sldMk cId="0" sldId="276"/>
            <ac:spMk id="109" creationId="{00000000-0000-0000-0000-000000000000}"/>
          </ac:spMkLst>
        </pc:spChg>
        <pc:picChg chg="add mod">
          <ac:chgData name="Kane Alexander" userId="623cf141f9d04511" providerId="LiveId" clId="{B6231F21-196A-482A-AEF6-8AB4BCDA9F6B}" dt="2021-07-19T11:28:59.942" v="366" actId="1076"/>
          <ac:picMkLst>
            <pc:docMk/>
            <pc:sldMk cId="0" sldId="276"/>
            <ac:picMk id="1026" creationId="{12E039B9-B827-4396-9E77-9BFF78BDE151}"/>
          </ac:picMkLst>
        </pc:picChg>
      </pc:sldChg>
      <pc:sldChg chg="addSp modSp new mod">
        <pc:chgData name="Kane Alexander" userId="623cf141f9d04511" providerId="LiveId" clId="{B6231F21-196A-482A-AEF6-8AB4BCDA9F6B}" dt="2021-07-19T11:43:36.107" v="833" actId="1076"/>
        <pc:sldMkLst>
          <pc:docMk/>
          <pc:sldMk cId="2860514022" sldId="277"/>
        </pc:sldMkLst>
        <pc:spChg chg="mod">
          <ac:chgData name="Kane Alexander" userId="623cf141f9d04511" providerId="LiveId" clId="{B6231F21-196A-482A-AEF6-8AB4BCDA9F6B}" dt="2021-07-19T11:18:37" v="47" actId="20577"/>
          <ac:spMkLst>
            <pc:docMk/>
            <pc:sldMk cId="2860514022" sldId="277"/>
            <ac:spMk id="2" creationId="{95ECCF96-5419-4CDE-9BD6-3CA70C3D7CEB}"/>
          </ac:spMkLst>
        </pc:spChg>
        <pc:spChg chg="mod">
          <ac:chgData name="Kane Alexander" userId="623cf141f9d04511" providerId="LiveId" clId="{B6231F21-196A-482A-AEF6-8AB4BCDA9F6B}" dt="2021-07-19T11:21:14.110" v="74" actId="14100"/>
          <ac:spMkLst>
            <pc:docMk/>
            <pc:sldMk cId="2860514022" sldId="277"/>
            <ac:spMk id="3" creationId="{4F89AA41-9384-44FA-BD05-31041B041F3A}"/>
          </ac:spMkLst>
        </pc:spChg>
        <pc:picChg chg="add mod">
          <ac:chgData name="Kane Alexander" userId="623cf141f9d04511" providerId="LiveId" clId="{B6231F21-196A-482A-AEF6-8AB4BCDA9F6B}" dt="2021-07-19T11:43:36.107" v="833" actId="1076"/>
          <ac:picMkLst>
            <pc:docMk/>
            <pc:sldMk cId="2860514022" sldId="277"/>
            <ac:picMk id="2050" creationId="{D6FCA407-E0BC-46F4-9ED5-B9EAEED0AB20}"/>
          </ac:picMkLst>
        </pc:picChg>
      </pc:sldChg>
      <pc:sldChg chg="modSp new mod">
        <pc:chgData name="Kane Alexander" userId="623cf141f9d04511" providerId="LiveId" clId="{B6231F21-196A-482A-AEF6-8AB4BCDA9F6B}" dt="2021-07-19T11:35:55.138" v="827" actId="20577"/>
        <pc:sldMkLst>
          <pc:docMk/>
          <pc:sldMk cId="4195097592" sldId="278"/>
        </pc:sldMkLst>
        <pc:spChg chg="mod">
          <ac:chgData name="Kane Alexander" userId="623cf141f9d04511" providerId="LiveId" clId="{B6231F21-196A-482A-AEF6-8AB4BCDA9F6B}" dt="2021-07-19T11:21:34.708" v="112" actId="20577"/>
          <ac:spMkLst>
            <pc:docMk/>
            <pc:sldMk cId="4195097592" sldId="278"/>
            <ac:spMk id="2" creationId="{8381F136-C17F-4FED-B299-8A122A8232A1}"/>
          </ac:spMkLst>
        </pc:spChg>
        <pc:spChg chg="mod">
          <ac:chgData name="Kane Alexander" userId="623cf141f9d04511" providerId="LiveId" clId="{B6231F21-196A-482A-AEF6-8AB4BCDA9F6B}" dt="2021-07-19T11:35:55.138" v="827" actId="20577"/>
          <ac:spMkLst>
            <pc:docMk/>
            <pc:sldMk cId="4195097592" sldId="278"/>
            <ac:spMk id="3" creationId="{5961BDA4-62C5-46CD-980D-D20672009BB1}"/>
          </ac:spMkLst>
        </pc:spChg>
      </pc:sldChg>
      <pc:sldChg chg="modSp new mod">
        <pc:chgData name="Kane Alexander" userId="623cf141f9d04511" providerId="LiveId" clId="{B6231F21-196A-482A-AEF6-8AB4BCDA9F6B}" dt="2021-07-19T11:34:34.558" v="774" actId="1076"/>
        <pc:sldMkLst>
          <pc:docMk/>
          <pc:sldMk cId="1012868537" sldId="279"/>
        </pc:sldMkLst>
        <pc:spChg chg="mod">
          <ac:chgData name="Kane Alexander" userId="623cf141f9d04511" providerId="LiveId" clId="{B6231F21-196A-482A-AEF6-8AB4BCDA9F6B}" dt="2021-07-19T11:30:09.586" v="389" actId="20577"/>
          <ac:spMkLst>
            <pc:docMk/>
            <pc:sldMk cId="1012868537" sldId="279"/>
            <ac:spMk id="2" creationId="{42CE761C-68A3-4116-A196-34658EB38001}"/>
          </ac:spMkLst>
        </pc:spChg>
        <pc:spChg chg="mod">
          <ac:chgData name="Kane Alexander" userId="623cf141f9d04511" providerId="LiveId" clId="{B6231F21-196A-482A-AEF6-8AB4BCDA9F6B}" dt="2021-07-19T11:34:34.558" v="774" actId="1076"/>
          <ac:spMkLst>
            <pc:docMk/>
            <pc:sldMk cId="1012868537" sldId="279"/>
            <ac:spMk id="3" creationId="{446B2CC3-B0BC-4C4C-BC52-C0F4D02F3623}"/>
          </ac:spMkLst>
        </pc:spChg>
      </pc:sldChg>
      <pc:sldChg chg="addSp delSp modSp new mod">
        <pc:chgData name="Kane Alexander" userId="623cf141f9d04511" providerId="LiveId" clId="{B6231F21-196A-482A-AEF6-8AB4BCDA9F6B}" dt="2021-07-22T10:10:17.082" v="1274" actId="1076"/>
        <pc:sldMkLst>
          <pc:docMk/>
          <pc:sldMk cId="3964848712" sldId="280"/>
        </pc:sldMkLst>
        <pc:spChg chg="mod">
          <ac:chgData name="Kane Alexander" userId="623cf141f9d04511" providerId="LiveId" clId="{B6231F21-196A-482A-AEF6-8AB4BCDA9F6B}" dt="2021-07-22T04:12:37.249" v="949" actId="20577"/>
          <ac:spMkLst>
            <pc:docMk/>
            <pc:sldMk cId="3964848712" sldId="280"/>
            <ac:spMk id="2" creationId="{4A7F3D8A-65A1-421D-9ED3-EFDC5F7E210D}"/>
          </ac:spMkLst>
        </pc:spChg>
        <pc:spChg chg="del mod">
          <ac:chgData name="Kane Alexander" userId="623cf141f9d04511" providerId="LiveId" clId="{B6231F21-196A-482A-AEF6-8AB4BCDA9F6B}" dt="2021-07-22T04:12:28.318" v="947" actId="22"/>
          <ac:spMkLst>
            <pc:docMk/>
            <pc:sldMk cId="3964848712" sldId="280"/>
            <ac:spMk id="3" creationId="{D8F60B5C-5C9C-4C7F-AEFE-0C57FA0C843D}"/>
          </ac:spMkLst>
        </pc:spChg>
        <pc:spChg chg="add del mod">
          <ac:chgData name="Kane Alexander" userId="623cf141f9d04511" providerId="LiveId" clId="{B6231F21-196A-482A-AEF6-8AB4BCDA9F6B}" dt="2021-07-22T10:10:15.644" v="1273" actId="22"/>
          <ac:spMkLst>
            <pc:docMk/>
            <pc:sldMk cId="3964848712" sldId="280"/>
            <ac:spMk id="6" creationId="{B3E5484E-CBE9-4226-B005-2B6472D3BE97}"/>
          </ac:spMkLst>
        </pc:spChg>
        <pc:picChg chg="add del mod ord">
          <ac:chgData name="Kane Alexander" userId="623cf141f9d04511" providerId="LiveId" clId="{B6231F21-196A-482A-AEF6-8AB4BCDA9F6B}" dt="2021-07-22T10:10:14.706" v="1272" actId="478"/>
          <ac:picMkLst>
            <pc:docMk/>
            <pc:sldMk cId="3964848712" sldId="280"/>
            <ac:picMk id="7" creationId="{97FEC839-449A-4879-B828-970E88DD735C}"/>
          </ac:picMkLst>
        </pc:picChg>
        <pc:picChg chg="add mod ord">
          <ac:chgData name="Kane Alexander" userId="623cf141f9d04511" providerId="LiveId" clId="{B6231F21-196A-482A-AEF6-8AB4BCDA9F6B}" dt="2021-07-22T10:10:17.082" v="1274" actId="1076"/>
          <ac:picMkLst>
            <pc:docMk/>
            <pc:sldMk cId="3964848712" sldId="280"/>
            <ac:picMk id="9" creationId="{653079FA-5FA2-42E4-8282-0962835BEC8F}"/>
          </ac:picMkLst>
        </pc:picChg>
      </pc:sldChg>
      <pc:sldChg chg="addSp delSp modSp new mod">
        <pc:chgData name="Kane Alexander" userId="623cf141f9d04511" providerId="LiveId" clId="{B6231F21-196A-482A-AEF6-8AB4BCDA9F6B}" dt="2021-07-22T07:52:15.910" v="1261" actId="20577"/>
        <pc:sldMkLst>
          <pc:docMk/>
          <pc:sldMk cId="781085734" sldId="281"/>
        </pc:sldMkLst>
        <pc:spChg chg="mod">
          <ac:chgData name="Kane Alexander" userId="623cf141f9d04511" providerId="LiveId" clId="{B6231F21-196A-482A-AEF6-8AB4BCDA9F6B}" dt="2021-07-22T07:52:15.910" v="1261" actId="20577"/>
          <ac:spMkLst>
            <pc:docMk/>
            <pc:sldMk cId="781085734" sldId="281"/>
            <ac:spMk id="2" creationId="{18041FBC-7A2F-4BC9-BB42-4DB913807276}"/>
          </ac:spMkLst>
        </pc:spChg>
        <pc:spChg chg="del">
          <ac:chgData name="Kane Alexander" userId="623cf141f9d04511" providerId="LiveId" clId="{B6231F21-196A-482A-AEF6-8AB4BCDA9F6B}" dt="2021-07-22T04:14:53.042" v="992" actId="22"/>
          <ac:spMkLst>
            <pc:docMk/>
            <pc:sldMk cId="781085734" sldId="281"/>
            <ac:spMk id="3" creationId="{48970C81-B935-4842-88EE-B83713E6FD79}"/>
          </ac:spMkLst>
        </pc:spChg>
        <pc:spChg chg="add mod">
          <ac:chgData name="Kane Alexander" userId="623cf141f9d04511" providerId="LiveId" clId="{B6231F21-196A-482A-AEF6-8AB4BCDA9F6B}" dt="2021-07-22T04:15:51.012" v="1047" actId="1076"/>
          <ac:spMkLst>
            <pc:docMk/>
            <pc:sldMk cId="781085734" sldId="281"/>
            <ac:spMk id="8" creationId="{200E5DF9-BA2A-4DED-9790-ABE2DA2F14DE}"/>
          </ac:spMkLst>
        </pc:spChg>
        <pc:picChg chg="add mod ord">
          <ac:chgData name="Kane Alexander" userId="623cf141f9d04511" providerId="LiveId" clId="{B6231F21-196A-482A-AEF6-8AB4BCDA9F6B}" dt="2021-07-22T04:14:59.898" v="994" actId="1076"/>
          <ac:picMkLst>
            <pc:docMk/>
            <pc:sldMk cId="781085734" sldId="281"/>
            <ac:picMk id="7" creationId="{87D5430F-5C63-42D3-9262-A01F48B7E8FC}"/>
          </ac:picMkLst>
        </pc:picChg>
      </pc:sldChg>
      <pc:sldChg chg="addSp delSp modSp new mod">
        <pc:chgData name="Kane Alexander" userId="623cf141f9d04511" providerId="LiveId" clId="{B6231F21-196A-482A-AEF6-8AB4BCDA9F6B}" dt="2021-07-22T10:14:18.215" v="1303" actId="1076"/>
        <pc:sldMkLst>
          <pc:docMk/>
          <pc:sldMk cId="2002741267" sldId="282"/>
        </pc:sldMkLst>
        <pc:spChg chg="mod">
          <ac:chgData name="Kane Alexander" userId="623cf141f9d04511" providerId="LiveId" clId="{B6231F21-196A-482A-AEF6-8AB4BCDA9F6B}" dt="2021-07-22T07:53:03.055" v="1266" actId="20577"/>
          <ac:spMkLst>
            <pc:docMk/>
            <pc:sldMk cId="2002741267" sldId="282"/>
            <ac:spMk id="2" creationId="{7263C20F-BF63-4169-AA56-370B2C5E4312}"/>
          </ac:spMkLst>
        </pc:spChg>
        <pc:spChg chg="del mod">
          <ac:chgData name="Kane Alexander" userId="623cf141f9d04511" providerId="LiveId" clId="{B6231F21-196A-482A-AEF6-8AB4BCDA9F6B}" dt="2021-07-22T07:52:55.406" v="1263" actId="478"/>
          <ac:spMkLst>
            <pc:docMk/>
            <pc:sldMk cId="2002741267" sldId="282"/>
            <ac:spMk id="3" creationId="{6C545874-FD9F-4030-827D-2E31902F7E6E}"/>
          </ac:spMkLst>
        </pc:spChg>
        <pc:picChg chg="add mod">
          <ac:chgData name="Kane Alexander" userId="623cf141f9d04511" providerId="LiveId" clId="{B6231F21-196A-482A-AEF6-8AB4BCDA9F6B}" dt="2021-07-22T10:14:18.215" v="1303" actId="1076"/>
          <ac:picMkLst>
            <pc:docMk/>
            <pc:sldMk cId="2002741267" sldId="282"/>
            <ac:picMk id="7" creationId="{881BADF7-F982-4AF8-A9CD-3E30B0C58C0C}"/>
          </ac:picMkLst>
        </pc:picChg>
        <pc:picChg chg="add del mod">
          <ac:chgData name="Kane Alexander" userId="623cf141f9d04511" providerId="LiveId" clId="{B6231F21-196A-482A-AEF6-8AB4BCDA9F6B}" dt="2021-07-22T10:12:56.980" v="1278" actId="478"/>
          <ac:picMkLst>
            <pc:docMk/>
            <pc:sldMk cId="2002741267" sldId="282"/>
            <ac:picMk id="8" creationId="{EF49062A-857B-49E1-9FAF-B0977C24EB89}"/>
          </ac:picMkLst>
        </pc:picChg>
        <pc:picChg chg="add mod modCrop">
          <ac:chgData name="Kane Alexander" userId="623cf141f9d04511" providerId="LiveId" clId="{B6231F21-196A-482A-AEF6-8AB4BCDA9F6B}" dt="2021-07-22T10:14:07.148" v="1302" actId="1076"/>
          <ac:picMkLst>
            <pc:docMk/>
            <pc:sldMk cId="2002741267" sldId="282"/>
            <ac:picMk id="9" creationId="{1979B514-E88D-4BF6-831A-4EB19907A952}"/>
          </ac:picMkLst>
        </pc:picChg>
        <pc:picChg chg="add mod modCrop">
          <ac:chgData name="Kane Alexander" userId="623cf141f9d04511" providerId="LiveId" clId="{B6231F21-196A-482A-AEF6-8AB4BCDA9F6B}" dt="2021-07-22T10:14:04.585" v="1301" actId="1076"/>
          <ac:picMkLst>
            <pc:docMk/>
            <pc:sldMk cId="2002741267" sldId="282"/>
            <ac:picMk id="10" creationId="{7E7736D6-53CB-467C-BDCC-A0706FF7F84F}"/>
          </ac:picMkLst>
        </pc:picChg>
        <pc:picChg chg="add mod modCrop">
          <ac:chgData name="Kane Alexander" userId="623cf141f9d04511" providerId="LiveId" clId="{B6231F21-196A-482A-AEF6-8AB4BCDA9F6B}" dt="2021-07-22T10:14:03.114" v="1300" actId="1076"/>
          <ac:picMkLst>
            <pc:docMk/>
            <pc:sldMk cId="2002741267" sldId="282"/>
            <ac:picMk id="11" creationId="{0F752626-7426-4984-B140-C224797322E5}"/>
          </ac:picMkLst>
        </pc:picChg>
        <pc:picChg chg="add mod modCrop">
          <ac:chgData name="Kane Alexander" userId="623cf141f9d04511" providerId="LiveId" clId="{B6231F21-196A-482A-AEF6-8AB4BCDA9F6B}" dt="2021-07-22T10:14:01.873" v="1299" actId="1076"/>
          <ac:picMkLst>
            <pc:docMk/>
            <pc:sldMk cId="2002741267" sldId="282"/>
            <ac:picMk id="12" creationId="{CF9E11FC-333E-4455-961E-EA32621232EC}"/>
          </ac:picMkLst>
        </pc:picChg>
      </pc:sldChg>
      <pc:sldChg chg="modSp new mod">
        <pc:chgData name="Kane Alexander" userId="623cf141f9d04511" providerId="LiveId" clId="{B6231F21-196A-482A-AEF6-8AB4BCDA9F6B}" dt="2021-07-22T07:50:14.712" v="1185" actId="5793"/>
        <pc:sldMkLst>
          <pc:docMk/>
          <pc:sldMk cId="132030125" sldId="283"/>
        </pc:sldMkLst>
        <pc:spChg chg="mod">
          <ac:chgData name="Kane Alexander" userId="623cf141f9d04511" providerId="LiveId" clId="{B6231F21-196A-482A-AEF6-8AB4BCDA9F6B}" dt="2021-07-22T07:50:14.712" v="1185" actId="5793"/>
          <ac:spMkLst>
            <pc:docMk/>
            <pc:sldMk cId="132030125" sldId="283"/>
            <ac:spMk id="3" creationId="{198951E1-7EF8-4578-AA4B-3707EDB6EA23}"/>
          </ac:spMkLst>
        </pc:spChg>
      </pc:sldChg>
      <pc:sldChg chg="modSp new del mod">
        <pc:chgData name="Kane Alexander" userId="623cf141f9d04511" providerId="LiveId" clId="{B6231F21-196A-482A-AEF6-8AB4BCDA9F6B}" dt="2021-07-22T07:51:28.337" v="1248" actId="47"/>
        <pc:sldMkLst>
          <pc:docMk/>
          <pc:sldMk cId="3820068532" sldId="284"/>
        </pc:sldMkLst>
        <pc:spChg chg="mod">
          <ac:chgData name="Kane Alexander" userId="623cf141f9d04511" providerId="LiveId" clId="{B6231F21-196A-482A-AEF6-8AB4BCDA9F6B}" dt="2021-07-22T07:50:41.093" v="1247" actId="20577"/>
          <ac:spMkLst>
            <pc:docMk/>
            <pc:sldMk cId="3820068532" sldId="284"/>
            <ac:spMk id="2" creationId="{73160FB3-F63E-4A43-A344-035FA6CAEC6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63B56-85E3-484F-A5A0-A00E522ABD63}" type="datetimeFigureOut">
              <a:rPr lang="en-AU" smtClean="0"/>
              <a:t>3/08/2021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0E6A5C-17A2-49C9-84DB-7424591142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549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c472c4fd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c472c4fdb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cc472c4fdb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AU"/>
              <a:t>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A23540E-98C0-41CF-9A21-21BF93B89301}"/>
              </a:ext>
            </a:extLst>
          </p:cNvPr>
          <p:cNvSpPr/>
          <p:nvPr userDrawn="1"/>
        </p:nvSpPr>
        <p:spPr>
          <a:xfrm>
            <a:off x="-1" y="6492874"/>
            <a:ext cx="12192000" cy="36512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894CD-3D69-4A50-A1A8-2488E7991C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00676"/>
            <a:ext cx="2743200" cy="365125"/>
          </a:xfrm>
        </p:spPr>
        <p:txBody>
          <a:bodyPr/>
          <a:lstStyle/>
          <a:p>
            <a:fld id="{FC5F0A84-9A55-4906-B99F-D647ED16B20C}" type="datetime1">
              <a:rPr lang="en-AU" smtClean="0"/>
              <a:t>3/08/2021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96E18-EFAB-4B9D-A5A1-3D2975652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err="1"/>
              <a:t>QFin</a:t>
            </a:r>
            <a:r>
              <a:rPr lang="en-AU" dirty="0"/>
              <a:t> UWA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A96C5-2AEA-4205-AB38-2411AC40C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492874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86D22F3-A0EE-4EA1-A692-A562B6D71238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1D12A9E-A975-4C03-9EDE-D50E91FC6DD5}"/>
              </a:ext>
            </a:extLst>
          </p:cNvPr>
          <p:cNvSpPr/>
          <p:nvPr userDrawn="1"/>
        </p:nvSpPr>
        <p:spPr>
          <a:xfrm>
            <a:off x="367811" y="940776"/>
            <a:ext cx="11456377" cy="1975036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86D2FC0-E6C4-40D5-83FF-FE9344EEB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5416"/>
            <a:ext cx="9144000" cy="977778"/>
          </a:xfrm>
        </p:spPr>
        <p:txBody>
          <a:bodyPr>
            <a:normAutofit/>
          </a:bodyPr>
          <a:lstStyle>
            <a:lvl1pPr algn="ctr">
              <a:defRPr/>
            </a:lvl1pPr>
          </a:lstStyle>
          <a:p>
            <a:r>
              <a:rPr lang="en-AU" sz="5400" dirty="0">
                <a:solidFill>
                  <a:schemeClr val="bg1"/>
                </a:solidFill>
              </a:rPr>
              <a:t>Intro to Quant Trading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673DF18-F257-430A-88EF-C969EBA2D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48327"/>
            <a:ext cx="9144000" cy="5238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AU" dirty="0"/>
              <a:t>April 8, 2021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E7BA2AAB-1DC9-4ACA-BA15-5F2AFF613B88}"/>
              </a:ext>
            </a:extLst>
          </p:cNvPr>
          <p:cNvSpPr txBox="1">
            <a:spLocks/>
          </p:cNvSpPr>
          <p:nvPr userDrawn="1"/>
        </p:nvSpPr>
        <p:spPr>
          <a:xfrm>
            <a:off x="1524000" y="2168464"/>
            <a:ext cx="9144000" cy="1049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200" dirty="0">
                <a:solidFill>
                  <a:schemeClr val="bg1"/>
                </a:solidFill>
              </a:rPr>
              <a:t>Quantitative Finance, UWA</a:t>
            </a:r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D26B94E0-1C66-4C3E-8751-32E0554906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666" y="3182560"/>
            <a:ext cx="1448665" cy="196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822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BFA4D-E684-4A41-B16A-3EF43AD51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4137B0-6BDA-48ED-8C45-10624C1DF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FF92A-57C4-44C1-95D3-7CB5DC203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42E1-D414-42F1-BDA2-66ED3C7CC602}" type="datetime1">
              <a:rPr lang="en-AU" smtClean="0"/>
              <a:t>3/08/2021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9B76B-B3DC-4942-AC22-1B1AC28FA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F2785-615A-4BB3-ADD1-2160B054B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343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4E708E-EAEB-45E0-8BE3-253645E728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0F2F2A-CD5F-427C-B1CA-7A806A93C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52251-CA3C-4F65-A4F9-8A9CBAE62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2367D-23C9-4F41-B03F-FF5E91F95371}" type="datetime1">
              <a:rPr lang="en-AU" smtClean="0"/>
              <a:t>3/08/2021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06370-EF1C-483E-8808-5CD1AC75B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5D832-5824-4116-AF8C-F71BD4847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7209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DEAD09A-22F6-4C3E-B122-434AD50F5A16}"/>
              </a:ext>
            </a:extLst>
          </p:cNvPr>
          <p:cNvSpPr/>
          <p:nvPr userDrawn="1"/>
        </p:nvSpPr>
        <p:spPr>
          <a:xfrm>
            <a:off x="1" y="-1"/>
            <a:ext cx="12192000" cy="1292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8971CB-C24D-4006-961D-26145B515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AU" dirty="0">
                <a:solidFill>
                  <a:schemeClr val="bg1"/>
                </a:solidFill>
              </a:rPr>
              <a:t>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B6FF8-0E6F-4E82-97B0-EFFB07A43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76A4F-0810-4D9A-B8D9-F449E9DDC5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67C8177D-C1F7-4936-989E-239237F03C96}" type="datetime1">
              <a:rPr lang="en-AU" smtClean="0"/>
              <a:t>3/08/2021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C49F9-411D-46D0-925E-8D806B2E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4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err="1"/>
              <a:t>QFin</a:t>
            </a:r>
            <a:r>
              <a:rPr lang="en-AU" dirty="0"/>
              <a:t> UWA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EAA08-966F-484A-B816-B1153BDC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3337" y="649287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86D22F3-A0EE-4EA1-A692-A562B6D71238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6B78C-3921-4AF8-9545-2899E3DD2E15}"/>
              </a:ext>
            </a:extLst>
          </p:cNvPr>
          <p:cNvSpPr/>
          <p:nvPr userDrawn="1"/>
        </p:nvSpPr>
        <p:spPr>
          <a:xfrm>
            <a:off x="0" y="6501582"/>
            <a:ext cx="12192000" cy="36512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" name="Footer Placeholder 9">
            <a:extLst>
              <a:ext uri="{FF2B5EF4-FFF2-40B4-BE49-F238E27FC236}">
                <a16:creationId xmlns:a16="http://schemas.microsoft.com/office/drawing/2014/main" id="{250345E9-9C9F-430B-A135-B7F79ACE7197}"/>
              </a:ext>
            </a:extLst>
          </p:cNvPr>
          <p:cNvSpPr txBox="1">
            <a:spLocks/>
          </p:cNvSpPr>
          <p:nvPr userDrawn="1"/>
        </p:nvSpPr>
        <p:spPr>
          <a:xfrm>
            <a:off x="4038601" y="649287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err="1">
                <a:solidFill>
                  <a:schemeClr val="bg1"/>
                </a:solidFill>
              </a:rPr>
              <a:t>QFin</a:t>
            </a:r>
            <a:r>
              <a:rPr lang="en-AU" dirty="0">
                <a:solidFill>
                  <a:schemeClr val="bg1"/>
                </a:solidFill>
              </a:rPr>
              <a:t> UWA</a:t>
            </a:r>
          </a:p>
        </p:txBody>
      </p:sp>
      <p:sp>
        <p:nvSpPr>
          <p:cNvPr id="12" name="Slide Number Placeholder 10">
            <a:extLst>
              <a:ext uri="{FF2B5EF4-FFF2-40B4-BE49-F238E27FC236}">
                <a16:creationId xmlns:a16="http://schemas.microsoft.com/office/drawing/2014/main" id="{C5BA9D7E-F9B9-4236-A57F-98EC4D12C3F3}"/>
              </a:ext>
            </a:extLst>
          </p:cNvPr>
          <p:cNvSpPr txBox="1">
            <a:spLocks/>
          </p:cNvSpPr>
          <p:nvPr userDrawn="1"/>
        </p:nvSpPr>
        <p:spPr>
          <a:xfrm>
            <a:off x="9283338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86D22F3-A0EE-4EA1-A692-A562B6D71238}" type="slidenum">
              <a:rPr lang="en-AU" smtClean="0">
                <a:solidFill>
                  <a:schemeClr val="bg1"/>
                </a:solidFill>
              </a:rPr>
              <a:pPr/>
              <a:t>‹#›</a:t>
            </a:fld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28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3C842-E368-4800-8EA6-7CBFD8A5B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BC4FA-06F7-4872-847C-2B11C3110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0E11E-A225-4576-A05D-CDD207647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8E06-1B95-4EF7-93C9-95DFE22AD9F4}" type="datetime1">
              <a:rPr lang="en-AU" smtClean="0"/>
              <a:t>3/08/2021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E2E0D-C732-44E2-B1D1-E11862F9D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CC0DB-5876-4D1B-92D7-DD0AB64F9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7032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241E8-0681-431D-9A0B-A23CC486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8C977-8E5F-4A91-8758-B7B5EE5DA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E11B49-A165-4970-89E2-79B74B17C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4ABFB-1AD0-4B78-8D69-1AD3E494B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9010-B850-4B0F-9AAF-4297EB9A770A}" type="datetime1">
              <a:rPr lang="en-AU" smtClean="0"/>
              <a:t>3/08/2021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1B306-9586-43BF-93BA-80C2BCD82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EB55D-C773-4EC9-BB93-F5AAE7D39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7542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030D7-C89F-4215-BFD6-CADDC262B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43D7D-7085-490E-88BD-FE99D1EBD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5C905-B467-427E-B9D6-E6FD4F19A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225B4A-A434-43EA-9E7F-43F9720B56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62EB1-D763-40E7-9B0E-C13B49C902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EE3800-1AC0-4E0C-9ED5-D8C230B39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94AA-375D-418A-8074-4D399211EB81}" type="datetime1">
              <a:rPr lang="en-AU" smtClean="0"/>
              <a:t>3/08/2021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070A19-D087-4FF9-BAB3-BCBBF188E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19DDF9-0533-4670-AF7F-691AEC712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8818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BE1FC-5F12-4F88-97F2-76257BF09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88EA8B-66E9-486C-AB74-1C64BA65D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00A83-8181-4B8F-A458-BAC0FC04AB94}" type="datetime1">
              <a:rPr lang="en-AU" smtClean="0"/>
              <a:t>3/08/2021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9A597-F015-459A-9E1C-74F547C66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3C5FD-32C3-4239-88A7-8F1CE01C9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6788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3510EB-E917-44BD-8949-49F677621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3EC5-F297-4035-B223-3A0CFEF52632}" type="datetime1">
              <a:rPr lang="en-AU" smtClean="0"/>
              <a:t>3/08/2021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36FA06-010F-4FFE-8219-5B1EE5D25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B21CAC-E25A-4DE6-AC5B-54BE2B166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5754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AD32D-C5F6-4DA1-A597-91D46B167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4C3BF-5D13-4D8E-BA7F-3BD8B483D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994F9-1286-485B-8D94-EC089D154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C55B6-5CE6-43D7-AFEA-A5E4D864E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1AC3B-9FA8-403F-B4BB-F51A8533CF18}" type="datetime1">
              <a:rPr lang="en-AU" smtClean="0"/>
              <a:t>3/08/2021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9D55B-21A9-4E30-90D0-A5857949D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DEF6E-3111-4D12-BA14-7A5D8285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591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A8178-DEC1-404E-82D4-C00BE7F75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1B940D-25B6-4847-B1A5-BEDD9B54C2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BC0026-441B-42BF-A44C-3C6A0ED3B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7C66C-EB1F-426B-A751-9310CE0AB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4FD30-296E-4BF4-B729-A043AA2D0377}" type="datetime1">
              <a:rPr lang="en-AU" smtClean="0"/>
              <a:t>3/08/2021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81720-91E9-4B24-9618-49AF23BDE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A8DB5-3B94-43D6-9D97-F3756819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0852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8B644E-F12B-42BB-A4F7-D2A8F10B7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A8F0C-8DF5-4E94-8AF7-BEBC6B0FF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75990-12B3-4244-8FBF-798734DE5F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C1F8F-383A-466F-ABE3-726576E37AC0}" type="datetime1">
              <a:rPr lang="en-AU" smtClean="0"/>
              <a:t>3/08/2021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E3AFA-51EF-4E4B-8BE1-D9D1C6FB6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QFin UWA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EF813-56A2-4004-A286-F7EFDB6876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D22F3-A0EE-4EA1-A692-A562B6D712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609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C7844-9307-4C24-8363-40094B214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4193"/>
            <a:ext cx="9144000" cy="977778"/>
          </a:xfrm>
        </p:spPr>
        <p:txBody>
          <a:bodyPr>
            <a:normAutofit/>
          </a:bodyPr>
          <a:lstStyle/>
          <a:p>
            <a:r>
              <a:rPr lang="en-AU" sz="5400" dirty="0">
                <a:solidFill>
                  <a:schemeClr val="bg1"/>
                </a:solidFill>
              </a:rPr>
              <a:t>Intro to Quant Trading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B3D24-91AD-46C4-9F06-7309907720D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5321803"/>
            <a:ext cx="9144000" cy="659424"/>
          </a:xfrm>
        </p:spPr>
        <p:txBody>
          <a:bodyPr/>
          <a:lstStyle/>
          <a:p>
            <a:pPr marL="0" indent="0" algn="ctr">
              <a:buNone/>
            </a:pPr>
            <a:r>
              <a:rPr lang="en-AU" dirty="0"/>
              <a:t>April 8, 2021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9394A7-27AD-4238-BA0B-192D23205E0F}"/>
              </a:ext>
            </a:extLst>
          </p:cNvPr>
          <p:cNvSpPr/>
          <p:nvPr/>
        </p:nvSpPr>
        <p:spPr>
          <a:xfrm>
            <a:off x="-1" y="6492874"/>
            <a:ext cx="12192000" cy="36512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0EB4EFAC-3ED2-4D87-8974-5BCAF203A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t>1</a:t>
            </a:fld>
            <a:endParaRPr lang="en-AU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34920E18-F824-4EE4-9F45-F9D6C502C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err="1"/>
              <a:t>QFin</a:t>
            </a:r>
            <a:r>
              <a:rPr lang="en-AU"/>
              <a:t> UWA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99408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CD173-E522-4CB3-931C-821D7BCC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Momentum Trading – Interpretations 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DE1FE4-EBC3-41E5-A209-C4FDF4B87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1BF371-6EFA-47BD-9928-1F5BD1AB7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pPr/>
              <a:t>10</a:t>
            </a:fld>
            <a:endParaRPr lang="en-A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F417A23-E58C-47B8-AA35-ABFBF1CA525D}"/>
              </a:ext>
            </a:extLst>
          </p:cNvPr>
          <p:cNvSpPr txBox="1">
            <a:spLocks/>
          </p:cNvSpPr>
          <p:nvPr/>
        </p:nvSpPr>
        <p:spPr>
          <a:xfrm>
            <a:off x="838200" y="1343818"/>
            <a:ext cx="10515600" cy="5297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Simple Moving Average (SMA)</a:t>
            </a:r>
          </a:p>
          <a:p>
            <a:pPr lvl="1"/>
            <a:r>
              <a:rPr lang="en-US" dirty="0"/>
              <a:t>Uses past data averages and current stock attributes to buy and sell. </a:t>
            </a:r>
          </a:p>
          <a:p>
            <a:pPr lvl="1"/>
            <a:r>
              <a:rPr lang="en-US" dirty="0"/>
              <a:t>Can consider multiple attributes such as price and volume.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2050" name="Picture 2" descr="Simple Moving Average (SMA) Define and How to use it">
            <a:extLst>
              <a:ext uri="{FF2B5EF4-FFF2-40B4-BE49-F238E27FC236}">
                <a16:creationId xmlns:a16="http://schemas.microsoft.com/office/drawing/2014/main" id="{0FC0E609-3450-4886-ACBE-A6C36BE0D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845" y="2669381"/>
            <a:ext cx="4639555" cy="347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784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FE323-1D47-4C7E-9769-757D81259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BTC Momentum Example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A231AE-3A7D-4862-A396-B248AF10E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805321-4DA1-4ACF-92DF-249944329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pPr/>
              <a:t>11</a:t>
            </a:fld>
            <a:endParaRPr lang="en-AU" dirty="0"/>
          </a:p>
        </p:txBody>
      </p:sp>
      <p:pic>
        <p:nvPicPr>
          <p:cNvPr id="15" name="Content Placeholder 14" descr="Chart, line chart&#10;&#10;Description automatically generated">
            <a:extLst>
              <a:ext uri="{FF2B5EF4-FFF2-40B4-BE49-F238E27FC236}">
                <a16:creationId xmlns:a16="http://schemas.microsoft.com/office/drawing/2014/main" id="{B02B187B-9878-4F79-8095-8D92983DA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3818"/>
            <a:ext cx="8581596" cy="4351338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1BBAD93-783B-472D-8415-460D06255A7E}"/>
              </a:ext>
            </a:extLst>
          </p:cNvPr>
          <p:cNvSpPr txBox="1"/>
          <p:nvPr/>
        </p:nvSpPr>
        <p:spPr>
          <a:xfrm>
            <a:off x="8581596" y="2669381"/>
            <a:ext cx="3416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Standard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Buy and Sell Thresholds.</a:t>
            </a:r>
          </a:p>
          <a:p>
            <a:endParaRPr lang="en-A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C71504A-CE6F-4365-A257-ADF72870753A}"/>
              </a:ext>
            </a:extLst>
          </p:cNvPr>
          <p:cNvCxnSpPr/>
          <p:nvPr/>
        </p:nvCxnSpPr>
        <p:spPr>
          <a:xfrm>
            <a:off x="1068309" y="2625505"/>
            <a:ext cx="663619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D991A0-DCAD-429E-B78A-2CEF5B9A9A16}"/>
              </a:ext>
            </a:extLst>
          </p:cNvPr>
          <p:cNvCxnSpPr/>
          <p:nvPr/>
        </p:nvCxnSpPr>
        <p:spPr>
          <a:xfrm>
            <a:off x="1068309" y="3883937"/>
            <a:ext cx="668145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9C4B1302-69D2-44A5-A9C7-4D3EC5190833}"/>
              </a:ext>
            </a:extLst>
          </p:cNvPr>
          <p:cNvSpPr/>
          <p:nvPr/>
        </p:nvSpPr>
        <p:spPr>
          <a:xfrm>
            <a:off x="2924269" y="3859155"/>
            <a:ext cx="90535" cy="952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E635090-843E-4F7F-ABF9-066F97D30968}"/>
              </a:ext>
            </a:extLst>
          </p:cNvPr>
          <p:cNvSpPr/>
          <p:nvPr/>
        </p:nvSpPr>
        <p:spPr>
          <a:xfrm>
            <a:off x="6761429" y="2411379"/>
            <a:ext cx="90535" cy="95282"/>
          </a:xfrm>
          <a:prstGeom prst="ellipse">
            <a:avLst/>
          </a:prstGeom>
          <a:solidFill>
            <a:srgbClr val="92D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5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27302880-1FB3-4612-88CE-F7AF08EB5F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3818"/>
            <a:ext cx="8611708" cy="435133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80C1E27-0256-4A4D-B6FD-0CFDF3B0E7D0}"/>
              </a:ext>
            </a:extLst>
          </p:cNvPr>
          <p:cNvSpPr txBox="1"/>
          <p:nvPr/>
        </p:nvSpPr>
        <p:spPr>
          <a:xfrm>
            <a:off x="8581596" y="3534461"/>
            <a:ext cx="60975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Momentum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Price Moving Average used</a:t>
            </a:r>
          </a:p>
          <a:p>
            <a:r>
              <a:rPr lang="en-US" dirty="0"/>
              <a:t>as a Threshold.</a:t>
            </a:r>
          </a:p>
        </p:txBody>
      </p:sp>
      <p:pic>
        <p:nvPicPr>
          <p:cNvPr id="29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76CBCBBE-7AAE-40B3-9B24-501290C65F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" y="1343818"/>
            <a:ext cx="8604127" cy="4351338"/>
          </a:xfrm>
          <a:prstGeom prst="rect">
            <a:avLst/>
          </a:prstGeom>
        </p:spPr>
      </p:pic>
      <p:pic>
        <p:nvPicPr>
          <p:cNvPr id="14" name="Content Placeholder 6" descr="Chart, line chart, histogram&#10;&#10;Description automatically generated">
            <a:extLst>
              <a:ext uri="{FF2B5EF4-FFF2-40B4-BE49-F238E27FC236}">
                <a16:creationId xmlns:a16="http://schemas.microsoft.com/office/drawing/2014/main" id="{63CBB924-9A72-4A10-8A1D-3EB37636B1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9791"/>
            <a:ext cx="8589163" cy="4351338"/>
          </a:xfrm>
          <a:prstGeom prst="rect">
            <a:avLst/>
          </a:prstGeom>
        </p:spPr>
      </p:pic>
      <p:pic>
        <p:nvPicPr>
          <p:cNvPr id="1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9BA3D16E-24AE-4824-8310-52BA0DDD15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3818"/>
            <a:ext cx="86041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76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8CEB3-02B4-42CB-BEE9-7ED2AA58B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and Without Volume Filters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7D4109-1D0A-4EF1-BE51-8B6677BC6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D84F51-1B65-47C2-AF2B-3ADA2B17E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pPr/>
              <a:t>12</a:t>
            </a:fld>
            <a:endParaRPr lang="en-AU" dirty="0"/>
          </a:p>
        </p:txBody>
      </p:sp>
      <p:pic>
        <p:nvPicPr>
          <p:cNvPr id="8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0752DCFD-41B4-449C-AF12-4127F2C178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491" y="2507030"/>
            <a:ext cx="6398509" cy="323589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0B5727-9E08-46FD-91F9-6505C608B062}"/>
              </a:ext>
            </a:extLst>
          </p:cNvPr>
          <p:cNvSpPr txBox="1"/>
          <p:nvPr/>
        </p:nvSpPr>
        <p:spPr>
          <a:xfrm>
            <a:off x="8153400" y="2343833"/>
            <a:ext cx="283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With Volume Filter</a:t>
            </a:r>
            <a:endParaRPr lang="en-AU" b="1" dirty="0"/>
          </a:p>
        </p:txBody>
      </p:sp>
      <p:pic>
        <p:nvPicPr>
          <p:cNvPr id="10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CD29C505-ED17-4529-82BF-836B824878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7030"/>
            <a:ext cx="6197600" cy="31342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3A73F3B-CC55-43FB-BA13-BD3E79CF30D8}"/>
              </a:ext>
            </a:extLst>
          </p:cNvPr>
          <p:cNvSpPr txBox="1"/>
          <p:nvPr/>
        </p:nvSpPr>
        <p:spPr>
          <a:xfrm>
            <a:off x="1803401" y="2326462"/>
            <a:ext cx="314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Without Volume Filter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264717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A675-F05F-4A71-9803-05E01E197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LTC 2020/2021 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CF306A-28FD-419A-B099-393CF9955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1C04B4-A5AB-4AE0-A528-81F78653A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pPr/>
              <a:t>13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095627C-9770-4B77-80D1-6291626C1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426" y="2617360"/>
            <a:ext cx="3422374" cy="24235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25C3D23-FC93-45BA-ACB6-4D91B0A20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47348"/>
            <a:ext cx="7390787" cy="296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635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242D7-F445-4A2F-B68B-C7170499D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Algorithm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308DB-1058-418A-90AC-472AA9F33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B193C9-77A0-4449-B308-19D352E0B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pPr/>
              <a:t>14</a:t>
            </a:fld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D1CD0C-D0D1-4114-BBED-4B5951A8E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24716"/>
            <a:ext cx="10515600" cy="411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179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92959-D8A7-456C-AA3C-38B614201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from here?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141BD9-2439-450D-8ADB-3C9D45DA9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480601-A86B-42C2-91E5-CF5560FB7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pPr/>
              <a:t>15</a:t>
            </a:fld>
            <a:endParaRPr lang="en-AU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E9C261D-E004-4A19-AEFA-D89704B75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255"/>
            <a:ext cx="10515600" cy="3904787"/>
          </a:xfrm>
        </p:spPr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AU" dirty="0" err="1"/>
              <a:t>rder</a:t>
            </a:r>
            <a:r>
              <a:rPr lang="en-AU" dirty="0"/>
              <a:t> Sizing</a:t>
            </a:r>
          </a:p>
          <a:p>
            <a:pPr lvl="1"/>
            <a:r>
              <a:rPr lang="en-AU" dirty="0"/>
              <a:t>Percentage of portfolio each trade?</a:t>
            </a:r>
          </a:p>
          <a:p>
            <a:r>
              <a:rPr lang="en-AU" dirty="0"/>
              <a:t>Coin Selection</a:t>
            </a:r>
          </a:p>
          <a:p>
            <a:r>
              <a:rPr lang="en-AU" dirty="0"/>
              <a:t>Changing the Algorithm</a:t>
            </a:r>
          </a:p>
          <a:p>
            <a:pPr lvl="1"/>
            <a:r>
              <a:rPr lang="en-AU" dirty="0"/>
              <a:t>Exponential weighted averages?</a:t>
            </a:r>
          </a:p>
          <a:p>
            <a:pPr lvl="1"/>
            <a:r>
              <a:rPr lang="en-AU" dirty="0"/>
              <a:t>Moving average crossover?</a:t>
            </a:r>
          </a:p>
          <a:p>
            <a:r>
              <a:rPr lang="en-AU" dirty="0"/>
              <a:t>Lookback period</a:t>
            </a:r>
          </a:p>
          <a:p>
            <a:pPr lvl="1"/>
            <a:r>
              <a:rPr lang="en-AU" dirty="0"/>
              <a:t>Long-term trading patterns?</a:t>
            </a:r>
          </a:p>
        </p:txBody>
      </p:sp>
    </p:spTree>
    <p:extLst>
      <p:ext uri="{BB962C8B-B14F-4D97-AF65-F5344CB8AC3E}">
        <p14:creationId xmlns:p14="http://schemas.microsoft.com/office/powerpoint/2010/main" val="3749277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D6A28-7887-4A92-80EF-86681087E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Groups!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62FAC1-3DDC-4E2B-AAC3-52FF90E98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EB1C3-8F73-4280-97E0-F0D55113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pPr/>
              <a:t>16</a:t>
            </a:fld>
            <a:endParaRPr lang="en-AU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9B8A74D-7B14-4078-8DAA-F3FC76057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9408" y="194395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Welcome our newest team leader; Arya!</a:t>
            </a:r>
            <a:endParaRPr lang="en-US" dirty="0"/>
          </a:p>
          <a:p>
            <a:pPr lvl="1"/>
            <a:r>
              <a:rPr lang="en-US" dirty="0"/>
              <a:t>Groups of 3 this semester</a:t>
            </a:r>
          </a:p>
          <a:p>
            <a:pPr lvl="1"/>
            <a:r>
              <a:rPr lang="en-US" dirty="0"/>
              <a:t>Randomly Selected- right now!</a:t>
            </a:r>
          </a:p>
        </p:txBody>
      </p:sp>
      <p:pic>
        <p:nvPicPr>
          <p:cNvPr id="3078" name="Picture 6" descr="Bitcoin Logo | Symbol, History, PNG (3840*2160)">
            <a:extLst>
              <a:ext uri="{FF2B5EF4-FFF2-40B4-BE49-F238E27FC236}">
                <a16:creationId xmlns:a16="http://schemas.microsoft.com/office/drawing/2014/main" id="{AD3A8A01-9488-4A57-B84F-DE3B2F7A5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3766977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69DD5525-A1E2-4C12-A20F-5AB81734F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506515"/>
            <a:ext cx="2023069" cy="202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52EF0EDC-ABAB-4DF3-9995-71348D0F4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247254"/>
            <a:ext cx="1850465" cy="185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XRP Logo (Ripple) in 2021 | Ripple, Vector, Download vector">
            <a:extLst>
              <a:ext uri="{FF2B5EF4-FFF2-40B4-BE49-F238E27FC236}">
                <a16:creationId xmlns:a16="http://schemas.microsoft.com/office/drawing/2014/main" id="{43F85B60-49B3-4B1A-866E-35A32F275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448" y="3766977"/>
            <a:ext cx="1975242" cy="1973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780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6CD88-2AC6-4912-B5BB-79DE7E0E3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2B24D4-00C5-4B8C-8BC3-91732FFCF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A18062-0E78-4329-96BA-D3F0404FA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pPr/>
              <a:t>17</a:t>
            </a:fld>
            <a:endParaRPr lang="en-AU" dirty="0"/>
          </a:p>
        </p:txBody>
      </p:sp>
      <p:pic>
        <p:nvPicPr>
          <p:cNvPr id="1026" name="Picture 2" descr="Quantitative Finance UWA | UWA Student Guild">
            <a:extLst>
              <a:ext uri="{FF2B5EF4-FFF2-40B4-BE49-F238E27FC236}">
                <a16:creationId xmlns:a16="http://schemas.microsoft.com/office/drawing/2014/main" id="{04A7D02D-E0C7-44F7-89AB-7071093162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893" y="2304964"/>
            <a:ext cx="7810213" cy="3428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411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c472c4fdb_0_7"/>
          <p:cNvSpPr txBox="1">
            <a:spLocks noGrp="1"/>
          </p:cNvSpPr>
          <p:nvPr>
            <p:ph type="title"/>
          </p:nvPr>
        </p:nvSpPr>
        <p:spPr>
          <a:xfrm>
            <a:off x="838200" y="1825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Quant Brain Teaser</a:t>
            </a:r>
            <a:endParaRPr dirty="0"/>
          </a:p>
        </p:txBody>
      </p:sp>
      <p:sp>
        <p:nvSpPr>
          <p:cNvPr id="107" name="Google Shape;107;gcc472c4fdb_0_7"/>
          <p:cNvSpPr txBox="1">
            <a:spLocks noGrp="1"/>
          </p:cNvSpPr>
          <p:nvPr>
            <p:ph type="body" idx="1"/>
          </p:nvPr>
        </p:nvSpPr>
        <p:spPr>
          <a:xfrm>
            <a:off x="838200" y="2019300"/>
            <a:ext cx="6762750" cy="34861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sz="2250" dirty="0">
                <a:solidFill>
                  <a:srgbClr val="141414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Suppose I give you four cards labeled with the letters A and D and the numerals 3 and 6. It is known every card has a letter on one side and a number on the other. The rule of the game is that a card with a vowel on it always has an even number on the other side.</a:t>
            </a:r>
          </a:p>
          <a:p>
            <a:pPr marL="0" lvl="0" indent="0" algn="ctr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sz="2250" dirty="0">
                <a:solidFill>
                  <a:srgbClr val="141414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Which of the cards would you have to turn over to prove this rule to be true?</a:t>
            </a:r>
            <a:endParaRPr lang="en-US" dirty="0"/>
          </a:p>
        </p:txBody>
      </p:sp>
      <p:sp>
        <p:nvSpPr>
          <p:cNvPr id="108" name="Google Shape;108;gcc472c4fdb_0_7"/>
          <p:cNvSpPr txBox="1">
            <a:spLocks noGrp="1"/>
          </p:cNvSpPr>
          <p:nvPr>
            <p:ph type="sldNum" idx="12"/>
          </p:nvPr>
        </p:nvSpPr>
        <p:spPr>
          <a:xfrm>
            <a:off x="9283337" y="6492875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AU"/>
              <a:t>2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E039B9-B827-4396-9E77-9BFF78BDE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204" y="1768500"/>
            <a:ext cx="2490846" cy="395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E761C-68A3-4116-A196-34658EB38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Quant Brain Teaser -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B2CC3-B0BC-4C4C-BC52-C0F4D02F3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150" y="2159000"/>
            <a:ext cx="10153650" cy="254000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b="1" dirty="0"/>
              <a:t>Both the 'A' card (to verify it does have an even number on the back) but also the '3' to verify that it does not have a vowel on the back.</a:t>
            </a:r>
          </a:p>
          <a:p>
            <a:pPr algn="ctr"/>
            <a:endParaRPr lang="en-US" b="1" dirty="0"/>
          </a:p>
          <a:p>
            <a:pPr marL="0" indent="0" algn="ctr">
              <a:buNone/>
            </a:pPr>
            <a:r>
              <a:rPr lang="en-US" b="1" dirty="0"/>
              <a:t>We don't need to turn over any of the others because the question does not exclude the possibility of say a non vowel card having either an odd or an even number on the back.</a:t>
            </a:r>
            <a:endParaRPr lang="en-AU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6E24E5-35E2-4604-AD6C-2A638A6F5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4A4054-4BCB-4421-9769-809CBFE6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pPr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1286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1F136-C17F-4FED-B299-8A122A82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 Recap and Changes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1BDA4-62C5-46CD-980D-D20672009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52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Impressive algorithms and reports submitted by all groups!</a:t>
            </a:r>
          </a:p>
          <a:p>
            <a:pPr marL="0" indent="0" algn="ctr">
              <a:buNone/>
            </a:pPr>
            <a:endParaRPr lang="en-US" b="1" dirty="0"/>
          </a:p>
          <a:p>
            <a:r>
              <a:rPr lang="en-US" dirty="0"/>
              <a:t>QuantConnect and lean had issues – this project will be using a local environment exclusively.</a:t>
            </a:r>
          </a:p>
          <a:p>
            <a:r>
              <a:rPr lang="en-US" dirty="0"/>
              <a:t>Stock data will be given out from the start.</a:t>
            </a:r>
          </a:p>
          <a:p>
            <a:r>
              <a:rPr lang="en-US" dirty="0"/>
              <a:t>Simplified project; no fees and a more standard algorithm. </a:t>
            </a:r>
          </a:p>
          <a:p>
            <a:r>
              <a:rPr lang="en-US" dirty="0"/>
              <a:t>Working algorithm backbone to be handed out and expanded upon, instead of teams creating everything from scratch.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DA837D-B7A0-4DB0-8A8F-FAE968E4A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1BF22-9458-48FA-B079-F1C675573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pPr/>
              <a:t>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95097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41FBC-7A2F-4BC9-BB42-4DB913807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- Crypto</a:t>
            </a:r>
            <a:endParaRPr lang="en-AU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7D5430F-5C63-42D3-9262-A01F48B7E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600" y="1559718"/>
            <a:ext cx="6456410" cy="43513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16DE2C-7BAE-4A6D-AC19-B323B2A9D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774BF9-DDBC-446E-96A9-57DD37FD0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pPr/>
              <a:t>5</a:t>
            </a:fld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0E5DF9-BA2A-4DED-9790-ABE2DA2F14DE}"/>
              </a:ext>
            </a:extLst>
          </p:cNvPr>
          <p:cNvSpPr txBox="1"/>
          <p:nvPr/>
        </p:nvSpPr>
        <p:spPr>
          <a:xfrm>
            <a:off x="7056186" y="1525526"/>
            <a:ext cx="5217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Full year data from 2020 at 30-minute intervals.</a:t>
            </a:r>
            <a:endParaRPr lang="en-AU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17BE6D-B44D-4A22-9178-FA1B8AD86C8B}"/>
              </a:ext>
            </a:extLst>
          </p:cNvPr>
          <p:cNvSpPr txBox="1"/>
          <p:nvPr/>
        </p:nvSpPr>
        <p:spPr>
          <a:xfrm>
            <a:off x="7542292" y="2504052"/>
            <a:ext cx="3657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BTC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ETH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LTC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DOGE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XRP</a:t>
            </a:r>
          </a:p>
        </p:txBody>
      </p:sp>
    </p:spTree>
    <p:extLst>
      <p:ext uri="{BB962C8B-B14F-4D97-AF65-F5344CB8AC3E}">
        <p14:creationId xmlns:p14="http://schemas.microsoft.com/office/powerpoint/2010/main" val="781085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3C20F-BF63-4169-AA56-370B2C5E4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Backtesting Program - Logic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38AA7-B338-4B92-BC84-D33B6BFE0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4D76DA-B2DC-4131-B3B7-FDE09E75B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pPr/>
              <a:t>6</a:t>
            </a:fld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1BADF7-F982-4AF8-A9CD-3E30B0C58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2276235"/>
            <a:ext cx="4838863" cy="2488326"/>
          </a:xfrm>
          <a:prstGeom prst="rect">
            <a:avLst/>
          </a:prstGeom>
        </p:spPr>
      </p:pic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1979B514-E88D-4BF6-831A-4EB19907A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88854"/>
          <a:stretch/>
        </p:blipFill>
        <p:spPr>
          <a:xfrm>
            <a:off x="5570127" y="1695599"/>
            <a:ext cx="6456410" cy="484982"/>
          </a:xfrm>
        </p:spPr>
      </p:pic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7E7736D6-53CB-467C-BDCC-A0706FF7F8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3083"/>
          <a:stretch/>
        </p:blipFill>
        <p:spPr>
          <a:xfrm>
            <a:off x="5570127" y="2440949"/>
            <a:ext cx="6456410" cy="736123"/>
          </a:xfrm>
          <a:prstGeom prst="rect">
            <a:avLst/>
          </a:prstGeom>
        </p:spPr>
      </p:pic>
      <p:pic>
        <p:nvPicPr>
          <p:cNvPr id="11" name="Content Placeholder 6">
            <a:extLst>
              <a:ext uri="{FF2B5EF4-FFF2-40B4-BE49-F238E27FC236}">
                <a16:creationId xmlns:a16="http://schemas.microsoft.com/office/drawing/2014/main" id="{0F752626-7426-4984-B140-C224797322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763"/>
          <a:stretch/>
        </p:blipFill>
        <p:spPr>
          <a:xfrm>
            <a:off x="5570127" y="3429000"/>
            <a:ext cx="6456410" cy="967582"/>
          </a:xfrm>
          <a:prstGeom prst="rect">
            <a:avLst/>
          </a:prstGeom>
        </p:spPr>
      </p:pic>
      <p:pic>
        <p:nvPicPr>
          <p:cNvPr id="12" name="Content Placeholder 6">
            <a:extLst>
              <a:ext uri="{FF2B5EF4-FFF2-40B4-BE49-F238E27FC236}">
                <a16:creationId xmlns:a16="http://schemas.microsoft.com/office/drawing/2014/main" id="{CF9E11FC-333E-4455-961E-EA32621232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1926"/>
          <a:stretch/>
        </p:blipFill>
        <p:spPr>
          <a:xfrm>
            <a:off x="5570127" y="4648510"/>
            <a:ext cx="6456410" cy="122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741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F3D8A-65A1-421D-9ED3-EFDC5F7E2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Gemini Backtesting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6ACCE3-485B-4488-9503-11831BF4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F5AE7D-0850-4E88-9C31-6F3220A0E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pPr/>
              <a:t>7</a:t>
            </a:fld>
            <a:endParaRPr lang="en-AU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53079FA-5FA2-42E4-8282-0962835BE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5122" y="1666875"/>
            <a:ext cx="9321656" cy="4351338"/>
          </a:xfrm>
        </p:spPr>
      </p:pic>
    </p:spTree>
    <p:extLst>
      <p:ext uri="{BB962C8B-B14F-4D97-AF65-F5344CB8AC3E}">
        <p14:creationId xmlns:p14="http://schemas.microsoft.com/office/powerpoint/2010/main" val="3964848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CCF96-5419-4CDE-9BD6-3CA70C3D7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Momentum Trading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9AA41-9384-44FA-BD05-31041B041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7637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‘</a:t>
            </a:r>
            <a:r>
              <a:rPr lang="en-US" b="1" dirty="0"/>
              <a:t>Momentum</a:t>
            </a:r>
            <a:r>
              <a:rPr lang="en-US" dirty="0"/>
              <a:t> investing is a trading strategy in which investors buy securities that are rising and sell them when they look to have peaked.’</a:t>
            </a:r>
          </a:p>
          <a:p>
            <a:pPr marL="0" indent="0" algn="ctr">
              <a:buNone/>
            </a:pPr>
            <a:r>
              <a:rPr lang="en-US" dirty="0"/>
              <a:t>- Investopedia 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492DB1-1321-4261-8221-2427731AA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EB8F01-CF7B-479E-9CDB-52C8EDEE2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pPr/>
              <a:t>8</a:t>
            </a:fld>
            <a:endParaRPr lang="en-AU" dirty="0"/>
          </a:p>
        </p:txBody>
      </p:sp>
      <p:pic>
        <p:nvPicPr>
          <p:cNvPr id="2050" name="Picture 2" descr="Momentum Trading Strategy - Guide &amp;amp; Tutorial (2021 Guide)">
            <a:extLst>
              <a:ext uri="{FF2B5EF4-FFF2-40B4-BE49-F238E27FC236}">
                <a16:creationId xmlns:a16="http://schemas.microsoft.com/office/drawing/2014/main" id="{D6FCA407-E0BC-46F4-9ED5-B9EAEED0A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506" y="3556001"/>
            <a:ext cx="4852988" cy="225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514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2B5AC-174B-4424-9C97-F7DBFFA00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Momentum Trading – Interpretations 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829ED-D5CC-4DDC-AFEF-6BBEFA730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52971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Winners Minus Losers (WML)</a:t>
            </a:r>
          </a:p>
          <a:p>
            <a:pPr lvl="1"/>
            <a:r>
              <a:rPr lang="en-US" dirty="0"/>
              <a:t>It assumes that the current winners will continue to outperform the current losers in the future.</a:t>
            </a:r>
          </a:p>
          <a:p>
            <a:pPr lvl="1"/>
            <a:r>
              <a:rPr lang="en-US" dirty="0"/>
              <a:t>Create a portfolio that is long on assets that have outperformed and short on assets that have underperformed.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1700" dirty="0"/>
              <a:t>*buying the top 10% of winners and shorting the worst 10% of losers every year.</a:t>
            </a:r>
            <a:endParaRPr lang="en-AU" sz="1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A88672-0235-45A0-BBEB-568536B3C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956458-1C3D-42E0-A4AD-077C1DF3D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pPr/>
              <a:t>9</a:t>
            </a:fld>
            <a:endParaRPr lang="en-AU" dirty="0"/>
          </a:p>
        </p:txBody>
      </p:sp>
      <p:pic>
        <p:nvPicPr>
          <p:cNvPr id="1026" name="Picture 2" descr="mom_crash">
            <a:extLst>
              <a:ext uri="{FF2B5EF4-FFF2-40B4-BE49-F238E27FC236}">
                <a16:creationId xmlns:a16="http://schemas.microsoft.com/office/drawing/2014/main" id="{3FEEC5A3-92FF-421D-B76A-10B70B9F0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109" y="2866154"/>
            <a:ext cx="4688291" cy="340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380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1948</TotalTime>
  <Words>531</Words>
  <Application>Microsoft Office PowerPoint</Application>
  <PresentationFormat>Widescreen</PresentationFormat>
  <Paragraphs>113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Roboto</vt:lpstr>
      <vt:lpstr>Wingdings</vt:lpstr>
      <vt:lpstr>Office Theme</vt:lpstr>
      <vt:lpstr>Intro to Quant Trading</vt:lpstr>
      <vt:lpstr>Quant Brain Teaser</vt:lpstr>
      <vt:lpstr>Quant Brain Teaser - Answer</vt:lpstr>
      <vt:lpstr>Project 1 Recap and Changes</vt:lpstr>
      <vt:lpstr>The Data - Crypto</vt:lpstr>
      <vt:lpstr>Backtesting Program - Logic</vt:lpstr>
      <vt:lpstr>Gemini Backtesting</vt:lpstr>
      <vt:lpstr>Momentum Trading</vt:lpstr>
      <vt:lpstr>Momentum Trading – Interpretations </vt:lpstr>
      <vt:lpstr>Momentum Trading – Interpretations </vt:lpstr>
      <vt:lpstr>BTC Momentum Example</vt:lpstr>
      <vt:lpstr>Comparison With and Without Volume Filters</vt:lpstr>
      <vt:lpstr>Results LTC 2020/2021 </vt:lpstr>
      <vt:lpstr>The Algorithm</vt:lpstr>
      <vt:lpstr>Where to from here?</vt:lpstr>
      <vt:lpstr>Groups!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Quant Trading</dc:title>
  <dc:creator>Domenico Sauta</dc:creator>
  <cp:lastModifiedBy>Kane Alexander</cp:lastModifiedBy>
  <cp:revision>27</cp:revision>
  <dcterms:created xsi:type="dcterms:W3CDTF">2021-04-06T05:42:39Z</dcterms:created>
  <dcterms:modified xsi:type="dcterms:W3CDTF">2021-08-03T11:25:21Z</dcterms:modified>
</cp:coreProperties>
</file>