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64" r:id="rId4"/>
    <p:sldId id="263" r:id="rId5"/>
    <p:sldId id="260" r:id="rId6"/>
    <p:sldId id="265" r:id="rId7"/>
    <p:sldId id="266" r:id="rId8"/>
    <p:sldId id="267" r:id="rId9"/>
    <p:sldId id="261" r:id="rId10"/>
    <p:sldId id="268" r:id="rId11"/>
    <p:sldId id="262"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4" y="18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15/03/2022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15/03/2022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15/03/2022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15/03/2022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15/03/2022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15/03/2022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15/03/2022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15/03/2022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15/03/2022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15/03/2022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15/03/2022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15/03/2022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15/03/2022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E75-3E6A-4776-B948-7429DA1B3C90}"/>
              </a:ext>
            </a:extLst>
          </p:cNvPr>
          <p:cNvSpPr>
            <a:spLocks noGrp="1"/>
          </p:cNvSpPr>
          <p:nvPr>
            <p:ph type="title"/>
          </p:nvPr>
        </p:nvSpPr>
        <p:spPr/>
        <p:txBody>
          <a:bodyPr/>
          <a:lstStyle/>
          <a:p>
            <a:r>
              <a:rPr lang="en-AU" dirty="0"/>
              <a:t>Code Walkthrough</a:t>
            </a:r>
          </a:p>
        </p:txBody>
      </p:sp>
      <p:sp>
        <p:nvSpPr>
          <p:cNvPr id="3" name="Content Placeholder 2">
            <a:extLst>
              <a:ext uri="{FF2B5EF4-FFF2-40B4-BE49-F238E27FC236}">
                <a16:creationId xmlns:a16="http://schemas.microsoft.com/office/drawing/2014/main" id="{EB1321FE-D2B8-4856-9AE8-E7C60B132FF4}"/>
              </a:ext>
            </a:extLst>
          </p:cNvPr>
          <p:cNvSpPr>
            <a:spLocks noGrp="1"/>
          </p:cNvSpPr>
          <p:nvPr>
            <p:ph idx="1"/>
          </p:nvPr>
        </p:nvSpPr>
        <p:spPr/>
        <p:txBody>
          <a:bodyPr/>
          <a:lstStyle/>
          <a:p>
            <a:pPr marL="0" indent="0">
              <a:buNone/>
            </a:pPr>
            <a:r>
              <a:rPr lang="en-AU" dirty="0"/>
              <a:t>Here I’ll give a walkthrough of the skeleton code that I’ve given you. I would recommend reading through it at the same time on your computers. Most of it is fairly well documented, but if you need any help understanding anything please reach out to me.</a:t>
            </a:r>
          </a:p>
        </p:txBody>
      </p:sp>
    </p:spTree>
    <p:extLst>
      <p:ext uri="{BB962C8B-B14F-4D97-AF65-F5344CB8AC3E}">
        <p14:creationId xmlns:p14="http://schemas.microsoft.com/office/powerpoint/2010/main" val="194420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$10 per trade flat rate,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429000"/>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dirty="0"/>
              <a:t>Developing a strategy using the back-testing framework provided involves creating a logic function, which is run on each row of the input data to decide whether or not to buy, sell or hold the stock in that time period.</a:t>
            </a:r>
          </a:p>
        </p:txBody>
      </p:sp>
      <p:pic>
        <p:nvPicPr>
          <p:cNvPr id="5" name="Picture 4">
            <a:extLst>
              <a:ext uri="{FF2B5EF4-FFF2-40B4-BE49-F238E27FC236}">
                <a16:creationId xmlns:a16="http://schemas.microsoft.com/office/drawing/2014/main" id="{6E13FBDF-597E-49F4-8844-4063FC6ED822}"/>
              </a:ext>
            </a:extLst>
          </p:cNvPr>
          <p:cNvPicPr>
            <a:picLocks noChangeAspect="1"/>
          </p:cNvPicPr>
          <p:nvPr/>
        </p:nvPicPr>
        <p:blipFill>
          <a:blip r:embed="rId2"/>
          <a:stretch>
            <a:fillRect/>
          </a:stretch>
        </p:blipFill>
        <p:spPr>
          <a:xfrm>
            <a:off x="2161309" y="3212743"/>
            <a:ext cx="9904020" cy="3121052"/>
          </a:xfrm>
          <a:prstGeom prst="rect">
            <a:avLst/>
          </a:prstGeom>
        </p:spPr>
      </p:pic>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864</TotalTime>
  <Words>807</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Code Walkthrough</vt:lpstr>
      <vt:lpstr>Project Details</vt:lpstr>
      <vt:lpstr>Timeline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 (22704832)</cp:lastModifiedBy>
  <cp:revision>15</cp:revision>
  <dcterms:created xsi:type="dcterms:W3CDTF">2021-04-06T05:42:39Z</dcterms:created>
  <dcterms:modified xsi:type="dcterms:W3CDTF">2022-03-15T04:32:23Z</dcterms:modified>
</cp:coreProperties>
</file>