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6"/>
  </p:notesMasterIdLst>
  <p:handoutMasterIdLst>
    <p:handoutMasterId r:id="rId17"/>
  </p:handoutMasterIdLst>
  <p:sldIdLst>
    <p:sldId id="338" r:id="rId5"/>
    <p:sldId id="340" r:id="rId6"/>
    <p:sldId id="352" r:id="rId7"/>
    <p:sldId id="353" r:id="rId8"/>
    <p:sldId id="263" r:id="rId9"/>
    <p:sldId id="359" r:id="rId10"/>
    <p:sldId id="354" r:id="rId11"/>
    <p:sldId id="355" r:id="rId12"/>
    <p:sldId id="358" r:id="rId13"/>
    <p:sldId id="357" r:id="rId14"/>
    <p:sldId id="34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48EFD-A4FA-4309-B275-76E7422B54C0}" v="387" dt="2022-10-03T10:27:34.890"/>
    <p1510:client id="{4BB3BBCE-7D95-41F5-BC1E-3ACE61F61D21}" v="18" dt="2022-10-03T05:19:01.732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Ching" userId="e8ded5238a264daa" providerId="LiveId" clId="{3D448EFD-A4FA-4309-B275-76E7422B54C0}"/>
    <pc:docChg chg="undo redo custSel addSld delSld modSld sldOrd addMainMaster delMainMaster modMainMaster">
      <pc:chgData name="Zachary Ching" userId="e8ded5238a264daa" providerId="LiveId" clId="{3D448EFD-A4FA-4309-B275-76E7422B54C0}" dt="2022-10-03T10:27:47.367" v="4245" actId="1076"/>
      <pc:docMkLst>
        <pc:docMk/>
      </pc:docMkLst>
      <pc:sldChg chg="delSp del">
        <pc:chgData name="Zachary Ching" userId="e8ded5238a264daa" providerId="LiveId" clId="{3D448EFD-A4FA-4309-B275-76E7422B54C0}" dt="2022-09-28T15:19:25.001" v="67" actId="47"/>
        <pc:sldMkLst>
          <pc:docMk/>
          <pc:sldMk cId="1426960031" sldId="262"/>
        </pc:sldMkLst>
        <pc:spChg chg="del">
          <ac:chgData name="Zachary Ching" userId="e8ded5238a264daa" providerId="LiveId" clId="{3D448EFD-A4FA-4309-B275-76E7422B54C0}" dt="2022-09-28T15:18:25.646" v="61"/>
          <ac:spMkLst>
            <pc:docMk/>
            <pc:sldMk cId="1426960031" sldId="262"/>
            <ac:spMk id="2" creationId="{1A698657-AABB-7319-1272-42D2284A90D4}"/>
          </ac:spMkLst>
        </pc:spChg>
      </pc:sldChg>
      <pc:sldChg chg="delSp modSp mod">
        <pc:chgData name="Zachary Ching" userId="e8ded5238a264daa" providerId="LiveId" clId="{3D448EFD-A4FA-4309-B275-76E7422B54C0}" dt="2022-09-29T17:40:51.307" v="1929" actId="20577"/>
        <pc:sldMkLst>
          <pc:docMk/>
          <pc:sldMk cId="585127906" sldId="263"/>
        </pc:sldMkLst>
        <pc:spChg chg="mod">
          <ac:chgData name="Zachary Ching" userId="e8ded5238a264daa" providerId="LiveId" clId="{3D448EFD-A4FA-4309-B275-76E7422B54C0}" dt="2022-09-29T17:40:51.307" v="1929" actId="20577"/>
          <ac:spMkLst>
            <pc:docMk/>
            <pc:sldMk cId="585127906" sldId="263"/>
            <ac:spMk id="2" creationId="{6F204F3F-D196-428C-AE74-238938FD8008}"/>
          </ac:spMkLst>
        </pc:spChg>
        <pc:spChg chg="del">
          <ac:chgData name="Zachary Ching" userId="e8ded5238a264daa" providerId="LiveId" clId="{3D448EFD-A4FA-4309-B275-76E7422B54C0}" dt="2022-09-28T15:18:25.646" v="61"/>
          <ac:spMkLst>
            <pc:docMk/>
            <pc:sldMk cId="585127906" sldId="263"/>
            <ac:spMk id="3" creationId="{B99B4B77-3F20-49E2-B544-1B652EAB9DDC}"/>
          </ac:spMkLst>
        </pc:spChg>
      </pc:sldChg>
      <pc:sldChg chg="delSp del">
        <pc:chgData name="Zachary Ching" userId="e8ded5238a264daa" providerId="LiveId" clId="{3D448EFD-A4FA-4309-B275-76E7422B54C0}" dt="2022-09-29T16:26:01.003" v="874" actId="47"/>
        <pc:sldMkLst>
          <pc:docMk/>
          <pc:sldMk cId="3162248394" sldId="264"/>
        </pc:sldMkLst>
        <pc:spChg chg="del">
          <ac:chgData name="Zachary Ching" userId="e8ded5238a264daa" providerId="LiveId" clId="{3D448EFD-A4FA-4309-B275-76E7422B54C0}" dt="2022-09-28T15:18:25.646" v="61"/>
          <ac:spMkLst>
            <pc:docMk/>
            <pc:sldMk cId="3162248394" sldId="264"/>
            <ac:spMk id="3" creationId="{5199CB4F-1A57-6588-F058-C14946CF362A}"/>
          </ac:spMkLst>
        </pc:spChg>
      </pc:sldChg>
      <pc:sldChg chg="delSp del">
        <pc:chgData name="Zachary Ching" userId="e8ded5238a264daa" providerId="LiveId" clId="{3D448EFD-A4FA-4309-B275-76E7422B54C0}" dt="2022-09-29T16:25:47.079" v="872" actId="47"/>
        <pc:sldMkLst>
          <pc:docMk/>
          <pc:sldMk cId="3211941765" sldId="265"/>
        </pc:sldMkLst>
        <pc:spChg chg="del">
          <ac:chgData name="Zachary Ching" userId="e8ded5238a264daa" providerId="LiveId" clId="{3D448EFD-A4FA-4309-B275-76E7422B54C0}" dt="2022-09-28T15:18:25.646" v="61"/>
          <ac:spMkLst>
            <pc:docMk/>
            <pc:sldMk cId="3211941765" sldId="265"/>
            <ac:spMk id="3" creationId="{893B7862-2186-7E64-951E-2E0892F0043C}"/>
          </ac:spMkLst>
        </pc:spChg>
      </pc:sldChg>
      <pc:sldChg chg="delSp del">
        <pc:chgData name="Zachary Ching" userId="e8ded5238a264daa" providerId="LiveId" clId="{3D448EFD-A4FA-4309-B275-76E7422B54C0}" dt="2022-09-28T15:39:01.715" v="429" actId="47"/>
        <pc:sldMkLst>
          <pc:docMk/>
          <pc:sldMk cId="681306790" sldId="266"/>
        </pc:sldMkLst>
        <pc:spChg chg="del">
          <ac:chgData name="Zachary Ching" userId="e8ded5238a264daa" providerId="LiveId" clId="{3D448EFD-A4FA-4309-B275-76E7422B54C0}" dt="2022-09-28T15:18:25.646" v="61"/>
          <ac:spMkLst>
            <pc:docMk/>
            <pc:sldMk cId="681306790" sldId="266"/>
            <ac:spMk id="4" creationId="{A9CE8368-C9CC-7A56-97F5-FBC52208A6FD}"/>
          </ac:spMkLst>
        </pc:spChg>
      </pc:sldChg>
      <pc:sldChg chg="delSp modSp del mod ord">
        <pc:chgData name="Zachary Ching" userId="e8ded5238a264daa" providerId="LiveId" clId="{3D448EFD-A4FA-4309-B275-76E7422B54C0}" dt="2022-09-29T16:26:32.941" v="883" actId="47"/>
        <pc:sldMkLst>
          <pc:docMk/>
          <pc:sldMk cId="1976974393" sldId="268"/>
        </pc:sldMkLst>
        <pc:spChg chg="mod">
          <ac:chgData name="Zachary Ching" userId="e8ded5238a264daa" providerId="LiveId" clId="{3D448EFD-A4FA-4309-B275-76E7422B54C0}" dt="2022-09-29T16:24:59.403" v="775" actId="20577"/>
          <ac:spMkLst>
            <pc:docMk/>
            <pc:sldMk cId="1976974393" sldId="268"/>
            <ac:spMk id="2" creationId="{86531FB3-8761-4C62-A879-97C144611878}"/>
          </ac:spMkLst>
        </pc:spChg>
        <pc:spChg chg="del">
          <ac:chgData name="Zachary Ching" userId="e8ded5238a264daa" providerId="LiveId" clId="{3D448EFD-A4FA-4309-B275-76E7422B54C0}" dt="2022-09-28T15:18:25.646" v="61"/>
          <ac:spMkLst>
            <pc:docMk/>
            <pc:sldMk cId="1976974393" sldId="268"/>
            <ac:spMk id="3" creationId="{959ECF45-0031-AC22-998C-13330AB601A3}"/>
          </ac:spMkLst>
        </pc:spChg>
      </pc:sldChg>
      <pc:sldChg chg="delSp del">
        <pc:chgData name="Zachary Ching" userId="e8ded5238a264daa" providerId="LiveId" clId="{3D448EFD-A4FA-4309-B275-76E7422B54C0}" dt="2022-09-28T15:19:14.589" v="66" actId="47"/>
        <pc:sldMkLst>
          <pc:docMk/>
          <pc:sldMk cId="2788093489" sldId="269"/>
        </pc:sldMkLst>
        <pc:spChg chg="del">
          <ac:chgData name="Zachary Ching" userId="e8ded5238a264daa" providerId="LiveId" clId="{3D448EFD-A4FA-4309-B275-76E7422B54C0}" dt="2022-09-28T15:18:25.646" v="61"/>
          <ac:spMkLst>
            <pc:docMk/>
            <pc:sldMk cId="2788093489" sldId="269"/>
            <ac:spMk id="3" creationId="{8AB61DF5-51CD-8C5F-B33D-B34CC5B04050}"/>
          </ac:spMkLst>
        </pc:spChg>
      </pc:sldChg>
      <pc:sldChg chg="delSp del">
        <pc:chgData name="Zachary Ching" userId="e8ded5238a264daa" providerId="LiveId" clId="{3D448EFD-A4FA-4309-B275-76E7422B54C0}" dt="2022-09-28T15:42:41.552" v="490" actId="47"/>
        <pc:sldMkLst>
          <pc:docMk/>
          <pc:sldMk cId="1461117030" sldId="274"/>
        </pc:sldMkLst>
        <pc:spChg chg="del">
          <ac:chgData name="Zachary Ching" userId="e8ded5238a264daa" providerId="LiveId" clId="{3D448EFD-A4FA-4309-B275-76E7422B54C0}" dt="2022-09-28T15:18:25.646" v="61"/>
          <ac:spMkLst>
            <pc:docMk/>
            <pc:sldMk cId="1461117030" sldId="274"/>
            <ac:spMk id="3" creationId="{E3D61877-1DC2-4F27-7F89-33DF718AAF4D}"/>
          </ac:spMkLst>
        </pc:spChg>
      </pc:sldChg>
      <pc:sldChg chg="addSp delSp modSp add del mod">
        <pc:chgData name="Zachary Ching" userId="e8ded5238a264daa" providerId="LiveId" clId="{3D448EFD-A4FA-4309-B275-76E7422B54C0}" dt="2022-09-28T15:25:29.085" v="374" actId="47"/>
        <pc:sldMkLst>
          <pc:docMk/>
          <pc:sldMk cId="3852521713" sldId="285"/>
        </pc:sldMkLst>
        <pc:spChg chg="add mod">
          <ac:chgData name="Zachary Ching" userId="e8ded5238a264daa" providerId="LiveId" clId="{3D448EFD-A4FA-4309-B275-76E7422B54C0}" dt="2022-09-28T15:17:15.317" v="54" actId="478"/>
          <ac:spMkLst>
            <pc:docMk/>
            <pc:sldMk cId="3852521713" sldId="285"/>
            <ac:spMk id="3" creationId="{CE1FA55C-8650-8E35-1CE9-A3C13CA5DF14}"/>
          </ac:spMkLst>
        </pc:spChg>
        <pc:spChg chg="add del mod ord">
          <ac:chgData name="Zachary Ching" userId="e8ded5238a264daa" providerId="LiveId" clId="{3D448EFD-A4FA-4309-B275-76E7422B54C0}" dt="2022-09-28T15:19:07.810" v="65" actId="167"/>
          <ac:spMkLst>
            <pc:docMk/>
            <pc:sldMk cId="3852521713" sldId="285"/>
            <ac:spMk id="5" creationId="{C0C9B95D-78F5-58F9-DE83-C958B0F604DD}"/>
          </ac:spMkLst>
        </pc:spChg>
        <pc:spChg chg="add mod">
          <ac:chgData name="Zachary Ching" userId="e8ded5238a264daa" providerId="LiveId" clId="{3D448EFD-A4FA-4309-B275-76E7422B54C0}" dt="2022-09-28T15:17:16.292" v="56" actId="478"/>
          <ac:spMkLst>
            <pc:docMk/>
            <pc:sldMk cId="3852521713" sldId="285"/>
            <ac:spMk id="7" creationId="{A8F325FA-1C17-11DE-CFD5-E33F87318C62}"/>
          </ac:spMkLst>
        </pc:spChg>
        <pc:spChg chg="del">
          <ac:chgData name="Zachary Ching" userId="e8ded5238a264daa" providerId="LiveId" clId="{3D448EFD-A4FA-4309-B275-76E7422B54C0}" dt="2022-09-28T15:18:25.646" v="61"/>
          <ac:spMkLst>
            <pc:docMk/>
            <pc:sldMk cId="3852521713" sldId="285"/>
            <ac:spMk id="8" creationId="{31FAF458-52C1-4686-97DE-C3DDFA5D6C3D}"/>
          </ac:spMkLst>
        </pc:spChg>
        <pc:spChg chg="mod">
          <ac:chgData name="Zachary Ching" userId="e8ded5238a264daa" providerId="LiveId" clId="{3D448EFD-A4FA-4309-B275-76E7422B54C0}" dt="2022-09-28T15:17:13.079" v="53" actId="20577"/>
          <ac:spMkLst>
            <pc:docMk/>
            <pc:sldMk cId="3852521713" sldId="285"/>
            <ac:spMk id="12" creationId="{8BB1D2D3-565B-8645-85F7-41F999D96B52}"/>
          </ac:spMkLst>
        </pc:spChg>
        <pc:picChg chg="del">
          <ac:chgData name="Zachary Ching" userId="e8ded5238a264daa" providerId="LiveId" clId="{3D448EFD-A4FA-4309-B275-76E7422B54C0}" dt="2022-09-28T15:17:15.767" v="55" actId="478"/>
          <ac:picMkLst>
            <pc:docMk/>
            <pc:sldMk cId="3852521713" sldId="285"/>
            <ac:picMk id="31" creationId="{BEDAA8B5-CD18-5B4C-8E6D-80FCA8970DAF}"/>
          </ac:picMkLst>
        </pc:picChg>
        <pc:picChg chg="del">
          <ac:chgData name="Zachary Ching" userId="e8ded5238a264daa" providerId="LiveId" clId="{3D448EFD-A4FA-4309-B275-76E7422B54C0}" dt="2022-09-28T15:17:16.292" v="56" actId="478"/>
          <ac:picMkLst>
            <pc:docMk/>
            <pc:sldMk cId="3852521713" sldId="285"/>
            <ac:picMk id="33" creationId="{E70F7F78-29FD-3E49-BEFD-E20A8C71DD55}"/>
          </ac:picMkLst>
        </pc:picChg>
        <pc:picChg chg="del">
          <ac:chgData name="Zachary Ching" userId="e8ded5238a264daa" providerId="LiveId" clId="{3D448EFD-A4FA-4309-B275-76E7422B54C0}" dt="2022-09-28T15:17:15.317" v="54" actId="478"/>
          <ac:picMkLst>
            <pc:docMk/>
            <pc:sldMk cId="3852521713" sldId="285"/>
            <ac:picMk id="35" creationId="{914FB879-7F74-4546-ADF1-51C8C35FA91B}"/>
          </ac:picMkLst>
        </pc:picChg>
      </pc:sldChg>
      <pc:sldChg chg="addSp delSp modSp add del mod ord">
        <pc:chgData name="Zachary Ching" userId="e8ded5238a264daa" providerId="LiveId" clId="{3D448EFD-A4FA-4309-B275-76E7422B54C0}" dt="2022-09-28T15:43:52.702" v="508" actId="47"/>
        <pc:sldMkLst>
          <pc:docMk/>
          <pc:sldMk cId="3793086257" sldId="333"/>
        </pc:sldMkLst>
        <pc:spChg chg="del">
          <ac:chgData name="Zachary Ching" userId="e8ded5238a264daa" providerId="LiveId" clId="{3D448EFD-A4FA-4309-B275-76E7422B54C0}" dt="2022-09-28T15:18:25.646" v="61"/>
          <ac:spMkLst>
            <pc:docMk/>
            <pc:sldMk cId="3793086257" sldId="333"/>
            <ac:spMk id="2" creationId="{65EE13CF-D4AA-3925-3BB4-0C10A2AEB422}"/>
          </ac:spMkLst>
        </pc:spChg>
        <pc:spChg chg="add del mod">
          <ac:chgData name="Zachary Ching" userId="e8ded5238a264daa" providerId="LiveId" clId="{3D448EFD-A4FA-4309-B275-76E7422B54C0}" dt="2022-09-28T15:41:19.144" v="451" actId="478"/>
          <ac:spMkLst>
            <pc:docMk/>
            <pc:sldMk cId="3793086257" sldId="333"/>
            <ac:spMk id="4" creationId="{50185FFC-5A63-919A-A30A-1AB2669EF8C7}"/>
          </ac:spMkLst>
        </pc:spChg>
        <pc:spChg chg="add mod">
          <ac:chgData name="Zachary Ching" userId="e8ded5238a264daa" providerId="LiveId" clId="{3D448EFD-A4FA-4309-B275-76E7422B54C0}" dt="2022-09-28T15:41:34.194" v="479" actId="20577"/>
          <ac:spMkLst>
            <pc:docMk/>
            <pc:sldMk cId="3793086257" sldId="333"/>
            <ac:spMk id="5" creationId="{BCF7FD91-29C5-B0E6-6077-1A85FAD39C61}"/>
          </ac:spMkLst>
        </pc:spChg>
        <pc:spChg chg="mod">
          <ac:chgData name="Zachary Ching" userId="e8ded5238a264daa" providerId="LiveId" clId="{3D448EFD-A4FA-4309-B275-76E7422B54C0}" dt="2022-09-28T15:41:50.692" v="483" actId="20577"/>
          <ac:spMkLst>
            <pc:docMk/>
            <pc:sldMk cId="3793086257" sldId="333"/>
            <ac:spMk id="11" creationId="{09B206E8-59BD-1B4C-8912-9A0443F96A4F}"/>
          </ac:spMkLst>
        </pc:spChg>
        <pc:spChg chg="mod">
          <ac:chgData name="Zachary Ching" userId="e8ded5238a264daa" providerId="LiveId" clId="{3D448EFD-A4FA-4309-B275-76E7422B54C0}" dt="2022-09-28T15:41:53.296" v="487" actId="20577"/>
          <ac:spMkLst>
            <pc:docMk/>
            <pc:sldMk cId="3793086257" sldId="333"/>
            <ac:spMk id="12" creationId="{2F06A708-C428-8443-AB48-F60A95FF71FE}"/>
          </ac:spMkLst>
        </pc:spChg>
        <pc:picChg chg="del">
          <ac:chgData name="Zachary Ching" userId="e8ded5238a264daa" providerId="LiveId" clId="{3D448EFD-A4FA-4309-B275-76E7422B54C0}" dt="2022-09-28T15:41:18.141" v="450" actId="478"/>
          <ac:picMkLst>
            <pc:docMk/>
            <pc:sldMk cId="3793086257" sldId="333"/>
            <ac:picMk id="24" creationId="{159A91E2-8BD3-6745-856E-8FA7F232E12B}"/>
          </ac:picMkLst>
        </pc:picChg>
      </pc:sldChg>
      <pc:sldChg chg="delSp modSp mod">
        <pc:chgData name="Zachary Ching" userId="e8ded5238a264daa" providerId="LiveId" clId="{3D448EFD-A4FA-4309-B275-76E7422B54C0}" dt="2022-09-28T15:25:55.797" v="379" actId="313"/>
        <pc:sldMkLst>
          <pc:docMk/>
          <pc:sldMk cId="217044100" sldId="338"/>
        </pc:sldMkLst>
        <pc:spChg chg="mod">
          <ac:chgData name="Zachary Ching" userId="e8ded5238a264daa" providerId="LiveId" clId="{3D448EFD-A4FA-4309-B275-76E7422B54C0}" dt="2022-09-28T15:25:55.797" v="379" actId="313"/>
          <ac:spMkLst>
            <pc:docMk/>
            <pc:sldMk cId="217044100" sldId="338"/>
            <ac:spMk id="3" creationId="{171C4BF9-0712-B24C-9B29-1A941E18718E}"/>
          </ac:spMkLst>
        </pc:spChg>
        <pc:spChg chg="del">
          <ac:chgData name="Zachary Ching" userId="e8ded5238a264daa" providerId="LiveId" clId="{3D448EFD-A4FA-4309-B275-76E7422B54C0}" dt="2022-09-28T15:18:25.646" v="61"/>
          <ac:spMkLst>
            <pc:docMk/>
            <pc:sldMk cId="217044100" sldId="338"/>
            <ac:spMk id="4" creationId="{9DA2046C-89F6-476D-FD0D-E07A2E9ED7EB}"/>
          </ac:spMkLst>
        </pc:spChg>
        <pc:picChg chg="mod">
          <ac:chgData name="Zachary Ching" userId="e8ded5238a264daa" providerId="LiveId" clId="{3D448EFD-A4FA-4309-B275-76E7422B54C0}" dt="2022-09-28T15:24:41.477" v="362" actId="1076"/>
          <ac:picMkLst>
            <pc:docMk/>
            <pc:sldMk cId="217044100" sldId="338"/>
            <ac:picMk id="1026" creationId="{89E94AE7-4ED0-4D52-211E-180110591437}"/>
          </ac:picMkLst>
        </pc:picChg>
      </pc:sldChg>
      <pc:sldChg chg="delSp del">
        <pc:chgData name="Zachary Ching" userId="e8ded5238a264daa" providerId="LiveId" clId="{3D448EFD-A4FA-4309-B275-76E7422B54C0}" dt="2022-09-28T15:38:55.366" v="427" actId="47"/>
        <pc:sldMkLst>
          <pc:docMk/>
          <pc:sldMk cId="2058852336" sldId="339"/>
        </pc:sldMkLst>
        <pc:spChg chg="del">
          <ac:chgData name="Zachary Ching" userId="e8ded5238a264daa" providerId="LiveId" clId="{3D448EFD-A4FA-4309-B275-76E7422B54C0}" dt="2022-09-28T15:18:25.646" v="61"/>
          <ac:spMkLst>
            <pc:docMk/>
            <pc:sldMk cId="2058852336" sldId="339"/>
            <ac:spMk id="2" creationId="{A76B1EE6-B22D-2C2E-870B-8C2FA73993E3}"/>
          </ac:spMkLst>
        </pc:spChg>
      </pc:sldChg>
      <pc:sldChg chg="delSp modSp mod">
        <pc:chgData name="Zachary Ching" userId="e8ded5238a264daa" providerId="LiveId" clId="{3D448EFD-A4FA-4309-B275-76E7422B54C0}" dt="2022-09-28T15:44:13.118" v="566" actId="20577"/>
        <pc:sldMkLst>
          <pc:docMk/>
          <pc:sldMk cId="617108373" sldId="340"/>
        </pc:sldMkLst>
        <pc:spChg chg="del">
          <ac:chgData name="Zachary Ching" userId="e8ded5238a264daa" providerId="LiveId" clId="{3D448EFD-A4FA-4309-B275-76E7422B54C0}" dt="2022-09-28T15:18:25.646" v="61"/>
          <ac:spMkLst>
            <pc:docMk/>
            <pc:sldMk cId="617108373" sldId="340"/>
            <ac:spMk id="2" creationId="{50B3AD4A-7069-B4C1-D99D-AE21ABBC282B}"/>
          </ac:spMkLst>
        </pc:spChg>
        <pc:spChg chg="mod">
          <ac:chgData name="Zachary Ching" userId="e8ded5238a264daa" providerId="LiveId" clId="{3D448EFD-A4FA-4309-B275-76E7422B54C0}" dt="2022-09-28T15:44:13.118" v="566" actId="20577"/>
          <ac:spMkLst>
            <pc:docMk/>
            <pc:sldMk cId="617108373" sldId="340"/>
            <ac:spMk id="10" creationId="{8400AF68-FBA7-2C44-BB48-77A539765ED5}"/>
          </ac:spMkLst>
        </pc:spChg>
      </pc:sldChg>
      <pc:sldChg chg="addSp delSp modSp mod ord">
        <pc:chgData name="Zachary Ching" userId="e8ded5238a264daa" providerId="LiveId" clId="{3D448EFD-A4FA-4309-B275-76E7422B54C0}" dt="2022-09-28T15:25:44.909" v="378" actId="1076"/>
        <pc:sldMkLst>
          <pc:docMk/>
          <pc:sldMk cId="2435097111" sldId="342"/>
        </pc:sldMkLst>
        <pc:spChg chg="mod">
          <ac:chgData name="Zachary Ching" userId="e8ded5238a264daa" providerId="LiveId" clId="{3D448EFD-A4FA-4309-B275-76E7422B54C0}" dt="2022-09-28T15:25:34.743" v="375" actId="1076"/>
          <ac:spMkLst>
            <pc:docMk/>
            <pc:sldMk cId="2435097111" sldId="342"/>
            <ac:spMk id="2" creationId="{6FECF6EF-906B-6B42-9DE3-1ACC6B1176DF}"/>
          </ac:spMkLst>
        </pc:spChg>
        <pc:spChg chg="del mod">
          <ac:chgData name="Zachary Ching" userId="e8ded5238a264daa" providerId="LiveId" clId="{3D448EFD-A4FA-4309-B275-76E7422B54C0}" dt="2022-09-28T15:24:10.212" v="343" actId="478"/>
          <ac:spMkLst>
            <pc:docMk/>
            <pc:sldMk cId="2435097111" sldId="342"/>
            <ac:spMk id="3" creationId="{A670338D-BB08-7E49-B1C1-DF19E7BA48B3}"/>
          </ac:spMkLst>
        </pc:spChg>
        <pc:spChg chg="del">
          <ac:chgData name="Zachary Ching" userId="e8ded5238a264daa" providerId="LiveId" clId="{3D448EFD-A4FA-4309-B275-76E7422B54C0}" dt="2022-09-28T15:18:25.646" v="61"/>
          <ac:spMkLst>
            <pc:docMk/>
            <pc:sldMk cId="2435097111" sldId="342"/>
            <ac:spMk id="4" creationId="{04B9FF7A-CA75-3F38-4911-9C86750AE557}"/>
          </ac:spMkLst>
        </pc:spChg>
        <pc:picChg chg="add mod">
          <ac:chgData name="Zachary Ching" userId="e8ded5238a264daa" providerId="LiveId" clId="{3D448EFD-A4FA-4309-B275-76E7422B54C0}" dt="2022-09-28T15:25:44.909" v="378" actId="1076"/>
          <ac:picMkLst>
            <pc:docMk/>
            <pc:sldMk cId="2435097111" sldId="342"/>
            <ac:picMk id="5" creationId="{DEE266D2-EA46-B908-E5F5-EAD5DD723E77}"/>
          </ac:picMkLst>
        </pc:picChg>
      </pc:sldChg>
      <pc:sldChg chg="addSp delSp modSp del mod">
        <pc:chgData name="Zachary Ching" userId="e8ded5238a264daa" providerId="LiveId" clId="{3D448EFD-A4FA-4309-B275-76E7422B54C0}" dt="2022-09-28T15:38:49.889" v="425" actId="47"/>
        <pc:sldMkLst>
          <pc:docMk/>
          <pc:sldMk cId="883680396" sldId="343"/>
        </pc:sldMkLst>
        <pc:spChg chg="del">
          <ac:chgData name="Zachary Ching" userId="e8ded5238a264daa" providerId="LiveId" clId="{3D448EFD-A4FA-4309-B275-76E7422B54C0}" dt="2022-09-28T15:18:25.646" v="61"/>
          <ac:spMkLst>
            <pc:docMk/>
            <pc:sldMk cId="883680396" sldId="343"/>
            <ac:spMk id="3" creationId="{BB8752D3-6655-BBEF-AC10-3C825D5F16DF}"/>
          </ac:spMkLst>
        </pc:spChg>
        <pc:spChg chg="add del mod">
          <ac:chgData name="Zachary Ching" userId="e8ded5238a264daa" providerId="LiveId" clId="{3D448EFD-A4FA-4309-B275-76E7422B54C0}" dt="2022-09-28T15:37:20.114" v="410"/>
          <ac:spMkLst>
            <pc:docMk/>
            <pc:sldMk cId="883680396" sldId="343"/>
            <ac:spMk id="4" creationId="{95668156-385F-AFCF-89B0-C45D4C4127EB}"/>
          </ac:spMkLst>
        </pc:spChg>
        <pc:spChg chg="add del mod">
          <ac:chgData name="Zachary Ching" userId="e8ded5238a264daa" providerId="LiveId" clId="{3D448EFD-A4FA-4309-B275-76E7422B54C0}" dt="2022-09-28T15:37:20.114" v="410"/>
          <ac:spMkLst>
            <pc:docMk/>
            <pc:sldMk cId="883680396" sldId="343"/>
            <ac:spMk id="6" creationId="{C677201E-A853-B127-89AA-B9463C584F41}"/>
          </ac:spMkLst>
        </pc:spChg>
        <pc:spChg chg="add del mod">
          <ac:chgData name="Zachary Ching" userId="e8ded5238a264daa" providerId="LiveId" clId="{3D448EFD-A4FA-4309-B275-76E7422B54C0}" dt="2022-09-28T15:37:20.114" v="410"/>
          <ac:spMkLst>
            <pc:docMk/>
            <pc:sldMk cId="883680396" sldId="343"/>
            <ac:spMk id="7" creationId="{37A74276-22A4-2784-0B81-88E94A280AA3}"/>
          </ac:spMkLst>
        </pc:spChg>
        <pc:spChg chg="add del mod">
          <ac:chgData name="Zachary Ching" userId="e8ded5238a264daa" providerId="LiveId" clId="{3D448EFD-A4FA-4309-B275-76E7422B54C0}" dt="2022-09-28T15:37:20.114" v="410"/>
          <ac:spMkLst>
            <pc:docMk/>
            <pc:sldMk cId="883680396" sldId="343"/>
            <ac:spMk id="8" creationId="{88BCD8F3-A159-1567-FFAB-80C08BD14FEB}"/>
          </ac:spMkLst>
        </pc:spChg>
        <pc:spChg chg="add del mod">
          <ac:chgData name="Zachary Ching" userId="e8ded5238a264daa" providerId="LiveId" clId="{3D448EFD-A4FA-4309-B275-76E7422B54C0}" dt="2022-09-28T15:37:20.114" v="410"/>
          <ac:spMkLst>
            <pc:docMk/>
            <pc:sldMk cId="883680396" sldId="343"/>
            <ac:spMk id="9" creationId="{2DC22D21-21AE-B247-9248-3DAB515AA609}"/>
          </ac:spMkLst>
        </pc:spChg>
        <pc:spChg chg="add del mod">
          <ac:chgData name="Zachary Ching" userId="e8ded5238a264daa" providerId="LiveId" clId="{3D448EFD-A4FA-4309-B275-76E7422B54C0}" dt="2022-09-28T15:37:20.114" v="410"/>
          <ac:spMkLst>
            <pc:docMk/>
            <pc:sldMk cId="883680396" sldId="343"/>
            <ac:spMk id="10" creationId="{1EB2D094-FF87-A021-D0C8-113FF32FA44A}"/>
          </ac:spMkLst>
        </pc:spChg>
        <pc:spChg chg="add del mod">
          <ac:chgData name="Zachary Ching" userId="e8ded5238a264daa" providerId="LiveId" clId="{3D448EFD-A4FA-4309-B275-76E7422B54C0}" dt="2022-09-28T15:37:20.114" v="410"/>
          <ac:spMkLst>
            <pc:docMk/>
            <pc:sldMk cId="883680396" sldId="343"/>
            <ac:spMk id="11" creationId="{E6257822-EA52-35AB-13D9-8372C072B0D6}"/>
          </ac:spMkLst>
        </pc:spChg>
        <pc:spChg chg="add del mod">
          <ac:chgData name="Zachary Ching" userId="e8ded5238a264daa" providerId="LiveId" clId="{3D448EFD-A4FA-4309-B275-76E7422B54C0}" dt="2022-09-28T15:37:20.114" v="410"/>
          <ac:spMkLst>
            <pc:docMk/>
            <pc:sldMk cId="883680396" sldId="343"/>
            <ac:spMk id="12" creationId="{642A5776-071B-6141-F57B-52A596C2C8C3}"/>
          </ac:spMkLst>
        </pc:spChg>
        <pc:spChg chg="add del mod">
          <ac:chgData name="Zachary Ching" userId="e8ded5238a264daa" providerId="LiveId" clId="{3D448EFD-A4FA-4309-B275-76E7422B54C0}" dt="2022-09-28T15:38:13.176" v="420" actId="478"/>
          <ac:spMkLst>
            <pc:docMk/>
            <pc:sldMk cId="883680396" sldId="343"/>
            <ac:spMk id="14" creationId="{9F6799E8-5983-FCE3-8032-03D871EA2E8F}"/>
          </ac:spMkLst>
        </pc:spChg>
        <pc:spChg chg="add del mod">
          <ac:chgData name="Zachary Ching" userId="e8ded5238a264daa" providerId="LiveId" clId="{3D448EFD-A4FA-4309-B275-76E7422B54C0}" dt="2022-09-28T15:38:32.599" v="423" actId="1076"/>
          <ac:spMkLst>
            <pc:docMk/>
            <pc:sldMk cId="883680396" sldId="343"/>
            <ac:spMk id="15" creationId="{9E7F1653-EDB8-935B-C5E2-52F1A2CEB604}"/>
          </ac:spMkLst>
        </pc:spChg>
        <pc:spChg chg="add del mod">
          <ac:chgData name="Zachary Ching" userId="e8ded5238a264daa" providerId="LiveId" clId="{3D448EFD-A4FA-4309-B275-76E7422B54C0}" dt="2022-09-28T15:38:32.599" v="423" actId="1076"/>
          <ac:spMkLst>
            <pc:docMk/>
            <pc:sldMk cId="883680396" sldId="343"/>
            <ac:spMk id="16" creationId="{E2E65ABB-7C99-70B7-F52E-F853BE9D3654}"/>
          </ac:spMkLst>
        </pc:spChg>
        <pc:spChg chg="add del mod">
          <ac:chgData name="Zachary Ching" userId="e8ded5238a264daa" providerId="LiveId" clId="{3D448EFD-A4FA-4309-B275-76E7422B54C0}" dt="2022-09-28T15:38:32.599" v="423" actId="1076"/>
          <ac:spMkLst>
            <pc:docMk/>
            <pc:sldMk cId="883680396" sldId="343"/>
            <ac:spMk id="17" creationId="{BAE6BF5F-D4CE-A46B-17EE-24A977F30EFE}"/>
          </ac:spMkLst>
        </pc:spChg>
        <pc:spChg chg="add del mod">
          <ac:chgData name="Zachary Ching" userId="e8ded5238a264daa" providerId="LiveId" clId="{3D448EFD-A4FA-4309-B275-76E7422B54C0}" dt="2022-09-28T15:38:32.599" v="423" actId="1076"/>
          <ac:spMkLst>
            <pc:docMk/>
            <pc:sldMk cId="883680396" sldId="343"/>
            <ac:spMk id="18" creationId="{825AEC05-E315-A9FF-9BF1-D03C5D58DB42}"/>
          </ac:spMkLst>
        </pc:spChg>
        <pc:spChg chg="add del mod">
          <ac:chgData name="Zachary Ching" userId="e8ded5238a264daa" providerId="LiveId" clId="{3D448EFD-A4FA-4309-B275-76E7422B54C0}" dt="2022-09-28T15:38:32.599" v="423" actId="1076"/>
          <ac:spMkLst>
            <pc:docMk/>
            <pc:sldMk cId="883680396" sldId="343"/>
            <ac:spMk id="19" creationId="{E520D35E-6B54-5B33-2785-AD7C11C524B1}"/>
          </ac:spMkLst>
        </pc:spChg>
        <pc:spChg chg="add del mod">
          <ac:chgData name="Zachary Ching" userId="e8ded5238a264daa" providerId="LiveId" clId="{3D448EFD-A4FA-4309-B275-76E7422B54C0}" dt="2022-09-28T15:38:32.599" v="423" actId="1076"/>
          <ac:spMkLst>
            <pc:docMk/>
            <pc:sldMk cId="883680396" sldId="343"/>
            <ac:spMk id="20" creationId="{9139DFA4-7F48-337A-8405-5D0D86C8FCD2}"/>
          </ac:spMkLst>
        </pc:spChg>
        <pc:spChg chg="add del mod">
          <ac:chgData name="Zachary Ching" userId="e8ded5238a264daa" providerId="LiveId" clId="{3D448EFD-A4FA-4309-B275-76E7422B54C0}" dt="2022-09-28T15:38:32.599" v="423" actId="1076"/>
          <ac:spMkLst>
            <pc:docMk/>
            <pc:sldMk cId="883680396" sldId="343"/>
            <ac:spMk id="21" creationId="{06450A6A-DBB7-4B0E-DF89-EF5C7E5EF407}"/>
          </ac:spMkLst>
        </pc:spChg>
        <pc:spChg chg="add del mod">
          <ac:chgData name="Zachary Ching" userId="e8ded5238a264daa" providerId="LiveId" clId="{3D448EFD-A4FA-4309-B275-76E7422B54C0}" dt="2022-09-28T15:38:32.599" v="423" actId="1076"/>
          <ac:spMkLst>
            <pc:docMk/>
            <pc:sldMk cId="883680396" sldId="343"/>
            <ac:spMk id="22" creationId="{ADFF5436-B075-65F9-2912-882F62E4EBFD}"/>
          </ac:spMkLst>
        </pc:spChg>
        <pc:graphicFrameChg chg="del">
          <ac:chgData name="Zachary Ching" userId="e8ded5238a264daa" providerId="LiveId" clId="{3D448EFD-A4FA-4309-B275-76E7422B54C0}" dt="2022-09-28T15:37:23.708" v="411" actId="478"/>
          <ac:graphicFrameMkLst>
            <pc:docMk/>
            <pc:sldMk cId="883680396" sldId="343"/>
            <ac:graphicFrameMk id="5" creationId="{2A1099A9-7898-E54F-BE1A-0E468D8CEA8B}"/>
          </ac:graphicFrameMkLst>
        </pc:graphicFrameChg>
      </pc:sldChg>
      <pc:sldChg chg="delSp del">
        <pc:chgData name="Zachary Ching" userId="e8ded5238a264daa" providerId="LiveId" clId="{3D448EFD-A4FA-4309-B275-76E7422B54C0}" dt="2022-09-28T15:38:52.442" v="426" actId="47"/>
        <pc:sldMkLst>
          <pc:docMk/>
          <pc:sldMk cId="440266514" sldId="344"/>
        </pc:sldMkLst>
        <pc:spChg chg="del">
          <ac:chgData name="Zachary Ching" userId="e8ded5238a264daa" providerId="LiveId" clId="{3D448EFD-A4FA-4309-B275-76E7422B54C0}" dt="2022-09-28T15:18:25.646" v="61"/>
          <ac:spMkLst>
            <pc:docMk/>
            <pc:sldMk cId="440266514" sldId="344"/>
            <ac:spMk id="2" creationId="{96875BDD-38D1-EF96-9CE5-3C6ADC7267B8}"/>
          </ac:spMkLst>
        </pc:spChg>
      </pc:sldChg>
      <pc:sldChg chg="delSp del">
        <pc:chgData name="Zachary Ching" userId="e8ded5238a264daa" providerId="LiveId" clId="{3D448EFD-A4FA-4309-B275-76E7422B54C0}" dt="2022-09-29T16:25:58.816" v="873" actId="47"/>
        <pc:sldMkLst>
          <pc:docMk/>
          <pc:sldMk cId="881188039" sldId="345"/>
        </pc:sldMkLst>
        <pc:spChg chg="del">
          <ac:chgData name="Zachary Ching" userId="e8ded5238a264daa" providerId="LiveId" clId="{3D448EFD-A4FA-4309-B275-76E7422B54C0}" dt="2022-09-28T15:18:25.646" v="61"/>
          <ac:spMkLst>
            <pc:docMk/>
            <pc:sldMk cId="881188039" sldId="345"/>
            <ac:spMk id="7" creationId="{A45237D9-559D-6529-CEF2-096F3CCE686E}"/>
          </ac:spMkLst>
        </pc:spChg>
      </pc:sldChg>
      <pc:sldChg chg="add del">
        <pc:chgData name="Zachary Ching" userId="e8ded5238a264daa" providerId="LiveId" clId="{3D448EFD-A4FA-4309-B275-76E7422B54C0}" dt="2022-09-28T15:38:59.978" v="428" actId="47"/>
        <pc:sldMkLst>
          <pc:docMk/>
          <pc:sldMk cId="3507718482" sldId="346"/>
        </pc:sldMkLst>
      </pc:sldChg>
      <pc:sldChg chg="del">
        <pc:chgData name="Zachary Ching" userId="e8ded5238a264daa" providerId="LiveId" clId="{3D448EFD-A4FA-4309-B275-76E7422B54C0}" dt="2022-09-28T15:17:02.887" v="0" actId="47"/>
        <pc:sldMkLst>
          <pc:docMk/>
          <pc:sldMk cId="4009153543" sldId="346"/>
        </pc:sldMkLst>
      </pc:sldChg>
      <pc:sldChg chg="new del">
        <pc:chgData name="Zachary Ching" userId="e8ded5238a264daa" providerId="LiveId" clId="{3D448EFD-A4FA-4309-B275-76E7422B54C0}" dt="2022-09-28T15:43:08.185" v="494" actId="47"/>
        <pc:sldMkLst>
          <pc:docMk/>
          <pc:sldMk cId="1622920347" sldId="347"/>
        </pc:sldMkLst>
      </pc:sldChg>
      <pc:sldChg chg="addSp delSp modSp add del mod ord">
        <pc:chgData name="Zachary Ching" userId="e8ded5238a264daa" providerId="LiveId" clId="{3D448EFD-A4FA-4309-B275-76E7422B54C0}" dt="2022-09-29T17:45:55.053" v="3002" actId="47"/>
        <pc:sldMkLst>
          <pc:docMk/>
          <pc:sldMk cId="816959413" sldId="351"/>
        </pc:sldMkLst>
        <pc:spChg chg="mod">
          <ac:chgData name="Zachary Ching" userId="e8ded5238a264daa" providerId="LiveId" clId="{3D448EFD-A4FA-4309-B275-76E7422B54C0}" dt="2022-09-28T15:41:04.795" v="449" actId="20577"/>
          <ac:spMkLst>
            <pc:docMk/>
            <pc:sldMk cId="816959413" sldId="351"/>
            <ac:spMk id="3" creationId="{52C29261-AA82-C7F4-509C-D8B5928D77CE}"/>
          </ac:spMkLst>
        </pc:spChg>
        <pc:spChg chg="mod">
          <ac:chgData name="Zachary Ching" userId="e8ded5238a264daa" providerId="LiveId" clId="{3D448EFD-A4FA-4309-B275-76E7422B54C0}" dt="2022-09-28T15:41:03.210" v="448" actId="20577"/>
          <ac:spMkLst>
            <pc:docMk/>
            <pc:sldMk cId="816959413" sldId="351"/>
            <ac:spMk id="18" creationId="{A834161B-37CF-2C4E-8F39-D0FF72D7AD76}"/>
          </ac:spMkLst>
        </pc:spChg>
        <pc:spChg chg="add del mod">
          <ac:chgData name="Zachary Ching" userId="e8ded5238a264daa" providerId="LiveId" clId="{3D448EFD-A4FA-4309-B275-76E7422B54C0}" dt="2022-09-28T15:40:48.522" v="438" actId="20577"/>
          <ac:spMkLst>
            <pc:docMk/>
            <pc:sldMk cId="816959413" sldId="351"/>
            <ac:spMk id="25" creationId="{FAF99F8F-55F7-F84F-B8EF-951E96C1C956}"/>
          </ac:spMkLst>
        </pc:spChg>
        <pc:spChg chg="mod">
          <ac:chgData name="Zachary Ching" userId="e8ded5238a264daa" providerId="LiveId" clId="{3D448EFD-A4FA-4309-B275-76E7422B54C0}" dt="2022-09-28T15:41:01.332" v="447" actId="20577"/>
          <ac:spMkLst>
            <pc:docMk/>
            <pc:sldMk cId="816959413" sldId="351"/>
            <ac:spMk id="29" creationId="{E32B9AA9-8344-6845-9390-8B0A4A247847}"/>
          </ac:spMkLst>
        </pc:spChg>
        <pc:spChg chg="mod">
          <ac:chgData name="Zachary Ching" userId="e8ded5238a264daa" providerId="LiveId" clId="{3D448EFD-A4FA-4309-B275-76E7422B54C0}" dt="2022-09-28T15:40:54.488" v="445" actId="20577"/>
          <ac:spMkLst>
            <pc:docMk/>
            <pc:sldMk cId="816959413" sldId="351"/>
            <ac:spMk id="32" creationId="{A318E169-FA84-074D-9C76-A932721F9658}"/>
          </ac:spMkLst>
        </pc:spChg>
        <pc:spChg chg="mod">
          <ac:chgData name="Zachary Ching" userId="e8ded5238a264daa" providerId="LiveId" clId="{3D448EFD-A4FA-4309-B275-76E7422B54C0}" dt="2022-09-28T15:40:59.779" v="446" actId="20577"/>
          <ac:spMkLst>
            <pc:docMk/>
            <pc:sldMk cId="816959413" sldId="351"/>
            <ac:spMk id="33" creationId="{DB655435-9985-7E49-88E0-16B1D3D1AB5C}"/>
          </ac:spMkLst>
        </pc:spChg>
        <pc:spChg chg="mod">
          <ac:chgData name="Zachary Ching" userId="e8ded5238a264daa" providerId="LiveId" clId="{3D448EFD-A4FA-4309-B275-76E7422B54C0}" dt="2022-09-28T15:40:43.145" v="434" actId="20577"/>
          <ac:spMkLst>
            <pc:docMk/>
            <pc:sldMk cId="816959413" sldId="351"/>
            <ac:spMk id="36" creationId="{5F759FF1-0379-A547-AD96-B715BDFC53F9}"/>
          </ac:spMkLst>
        </pc:spChg>
      </pc:sldChg>
      <pc:sldChg chg="new del">
        <pc:chgData name="Zachary Ching" userId="e8ded5238a264daa" providerId="LiveId" clId="{3D448EFD-A4FA-4309-B275-76E7422B54C0}" dt="2022-09-28T15:43:39.917" v="502" actId="680"/>
        <pc:sldMkLst>
          <pc:docMk/>
          <pc:sldMk cId="1031635254" sldId="352"/>
        </pc:sldMkLst>
      </pc:sldChg>
      <pc:sldChg chg="modSp new mod ord modShow">
        <pc:chgData name="Zachary Ching" userId="e8ded5238a264daa" providerId="LiveId" clId="{3D448EFD-A4FA-4309-B275-76E7422B54C0}" dt="2022-10-03T10:14:11.583" v="3811" actId="20577"/>
        <pc:sldMkLst>
          <pc:docMk/>
          <pc:sldMk cId="3809894193" sldId="352"/>
        </pc:sldMkLst>
        <pc:spChg chg="mod">
          <ac:chgData name="Zachary Ching" userId="e8ded5238a264daa" providerId="LiveId" clId="{3D448EFD-A4FA-4309-B275-76E7422B54C0}" dt="2022-10-02T14:10:02.098" v="3037" actId="1076"/>
          <ac:spMkLst>
            <pc:docMk/>
            <pc:sldMk cId="3809894193" sldId="352"/>
            <ac:spMk id="2" creationId="{0FE53070-B3DE-711F-77CB-0879FA014043}"/>
          </ac:spMkLst>
        </pc:spChg>
        <pc:spChg chg="mod">
          <ac:chgData name="Zachary Ching" userId="e8ded5238a264daa" providerId="LiveId" clId="{3D448EFD-A4FA-4309-B275-76E7422B54C0}" dt="2022-10-03T10:14:11.583" v="3811" actId="20577"/>
          <ac:spMkLst>
            <pc:docMk/>
            <pc:sldMk cId="3809894193" sldId="352"/>
            <ac:spMk id="3" creationId="{A705CE76-78EC-49E5-8C2C-8C03C2778573}"/>
          </ac:spMkLst>
        </pc:spChg>
        <pc:spChg chg="mod">
          <ac:chgData name="Zachary Ching" userId="e8ded5238a264daa" providerId="LiveId" clId="{3D448EFD-A4FA-4309-B275-76E7422B54C0}" dt="2022-09-28T15:44:09.080" v="565" actId="20577"/>
          <ac:spMkLst>
            <pc:docMk/>
            <pc:sldMk cId="3809894193" sldId="352"/>
            <ac:spMk id="4" creationId="{DDA547C0-A979-85EB-A748-7074D3254391}"/>
          </ac:spMkLst>
        </pc:spChg>
      </pc:sldChg>
      <pc:sldChg chg="addSp modSp new mod ord">
        <pc:chgData name="Zachary Ching" userId="e8ded5238a264daa" providerId="LiveId" clId="{3D448EFD-A4FA-4309-B275-76E7422B54C0}" dt="2022-09-29T17:49:41.045" v="3028" actId="20577"/>
        <pc:sldMkLst>
          <pc:docMk/>
          <pc:sldMk cId="3500329031" sldId="353"/>
        </pc:sldMkLst>
        <pc:spChg chg="mod">
          <ac:chgData name="Zachary Ching" userId="e8ded5238a264daa" providerId="LiveId" clId="{3D448EFD-A4FA-4309-B275-76E7422B54C0}" dt="2022-09-29T17:49:41.045" v="3028" actId="20577"/>
          <ac:spMkLst>
            <pc:docMk/>
            <pc:sldMk cId="3500329031" sldId="353"/>
            <ac:spMk id="2" creationId="{81D8E09F-20B8-F9D9-80B2-92686521496E}"/>
          </ac:spMkLst>
        </pc:spChg>
        <pc:spChg chg="mod">
          <ac:chgData name="Zachary Ching" userId="e8ded5238a264daa" providerId="LiveId" clId="{3D448EFD-A4FA-4309-B275-76E7422B54C0}" dt="2022-09-29T17:49:28.842" v="3027" actId="14100"/>
          <ac:spMkLst>
            <pc:docMk/>
            <pc:sldMk cId="3500329031" sldId="353"/>
            <ac:spMk id="3" creationId="{3E7F31BD-E299-5F5F-E0D1-3A487185736D}"/>
          </ac:spMkLst>
        </pc:spChg>
        <pc:picChg chg="add mod">
          <ac:chgData name="Zachary Ching" userId="e8ded5238a264daa" providerId="LiveId" clId="{3D448EFD-A4FA-4309-B275-76E7422B54C0}" dt="2022-09-29T17:49:19.820" v="3025" actId="1076"/>
          <ac:picMkLst>
            <pc:docMk/>
            <pc:sldMk cId="3500329031" sldId="353"/>
            <ac:picMk id="5" creationId="{AC4B1D9E-E15D-41A0-EDF0-F5E25DCB305B}"/>
          </ac:picMkLst>
        </pc:picChg>
      </pc:sldChg>
      <pc:sldChg chg="modSp new del mod ord">
        <pc:chgData name="Zachary Ching" userId="e8ded5238a264daa" providerId="LiveId" clId="{3D448EFD-A4FA-4309-B275-76E7422B54C0}" dt="2022-10-03T10:17:41.154" v="3889" actId="47"/>
        <pc:sldMkLst>
          <pc:docMk/>
          <pc:sldMk cId="1691172745" sldId="356"/>
        </pc:sldMkLst>
        <pc:spChg chg="mod">
          <ac:chgData name="Zachary Ching" userId="e8ded5238a264daa" providerId="LiveId" clId="{3D448EFD-A4FA-4309-B275-76E7422B54C0}" dt="2022-10-03T10:17:34.012" v="3884" actId="21"/>
          <ac:spMkLst>
            <pc:docMk/>
            <pc:sldMk cId="1691172745" sldId="356"/>
            <ac:spMk id="2" creationId="{10FC207A-EFFB-297D-1550-C8A5AC06687B}"/>
          </ac:spMkLst>
        </pc:spChg>
        <pc:spChg chg="mod">
          <ac:chgData name="Zachary Ching" userId="e8ded5238a264daa" providerId="LiveId" clId="{3D448EFD-A4FA-4309-B275-76E7422B54C0}" dt="2022-09-29T16:25:33.425" v="850" actId="20577"/>
          <ac:spMkLst>
            <pc:docMk/>
            <pc:sldMk cId="1691172745" sldId="356"/>
            <ac:spMk id="4" creationId="{33F21473-DD52-D1EF-D355-A4B08B6B58D0}"/>
          </ac:spMkLst>
        </pc:spChg>
      </pc:sldChg>
      <pc:sldChg chg="addSp modSp new mod ord modShow">
        <pc:chgData name="Zachary Ching" userId="e8ded5238a264daa" providerId="LiveId" clId="{3D448EFD-A4FA-4309-B275-76E7422B54C0}" dt="2022-10-03T10:27:47.367" v="4245" actId="1076"/>
        <pc:sldMkLst>
          <pc:docMk/>
          <pc:sldMk cId="2978631845" sldId="357"/>
        </pc:sldMkLst>
        <pc:spChg chg="mod">
          <ac:chgData name="Zachary Ching" userId="e8ded5238a264daa" providerId="LiveId" clId="{3D448EFD-A4FA-4309-B275-76E7422B54C0}" dt="2022-10-03T10:27:20" v="4220" actId="20577"/>
          <ac:spMkLst>
            <pc:docMk/>
            <pc:sldMk cId="2978631845" sldId="357"/>
            <ac:spMk id="2" creationId="{28420556-8254-54BF-0146-EBBA61D90A60}"/>
          </ac:spMkLst>
        </pc:spChg>
        <pc:spChg chg="mod">
          <ac:chgData name="Zachary Ching" userId="e8ded5238a264daa" providerId="LiveId" clId="{3D448EFD-A4FA-4309-B275-76E7422B54C0}" dt="2022-09-29T16:25:41.420" v="871" actId="20577"/>
          <ac:spMkLst>
            <pc:docMk/>
            <pc:sldMk cId="2978631845" sldId="357"/>
            <ac:spMk id="4" creationId="{69E47665-15AD-DCFF-9C8D-A63BA68870EF}"/>
          </ac:spMkLst>
        </pc:spChg>
        <pc:spChg chg="add mod">
          <ac:chgData name="Zachary Ching" userId="e8ded5238a264daa" providerId="LiveId" clId="{3D448EFD-A4FA-4309-B275-76E7422B54C0}" dt="2022-10-03T10:27:47.367" v="4245" actId="1076"/>
          <ac:spMkLst>
            <pc:docMk/>
            <pc:sldMk cId="2978631845" sldId="357"/>
            <ac:spMk id="7" creationId="{5E427509-0E51-698A-CF76-3E630B30592D}"/>
          </ac:spMkLst>
        </pc:spChg>
        <pc:picChg chg="mod">
          <ac:chgData name="Zachary Ching" userId="e8ded5238a264daa" providerId="LiveId" clId="{3D448EFD-A4FA-4309-B275-76E7422B54C0}" dt="2022-10-03T10:27:24.141" v="4221" actId="14100"/>
          <ac:picMkLst>
            <pc:docMk/>
            <pc:sldMk cId="2978631845" sldId="357"/>
            <ac:picMk id="5" creationId="{39646156-15DA-669D-31CE-7327DACCE356}"/>
          </ac:picMkLst>
        </pc:picChg>
        <pc:picChg chg="mod">
          <ac:chgData name="Zachary Ching" userId="e8ded5238a264daa" providerId="LiveId" clId="{3D448EFD-A4FA-4309-B275-76E7422B54C0}" dt="2022-10-03T10:27:27.758" v="4223" actId="1076"/>
          <ac:picMkLst>
            <pc:docMk/>
            <pc:sldMk cId="2978631845" sldId="357"/>
            <ac:picMk id="6" creationId="{1AB1F8C5-3B90-68C6-35CA-5880EC182E31}"/>
          </ac:picMkLst>
        </pc:picChg>
      </pc:sldChg>
      <pc:sldChg chg="addSp delSp modSp new mod">
        <pc:chgData name="Zachary Ching" userId="e8ded5238a264daa" providerId="LiveId" clId="{3D448EFD-A4FA-4309-B275-76E7422B54C0}" dt="2022-10-03T10:11:37.512" v="3317" actId="20577"/>
        <pc:sldMkLst>
          <pc:docMk/>
          <pc:sldMk cId="2865554104" sldId="358"/>
        </pc:sldMkLst>
        <pc:spChg chg="mod">
          <ac:chgData name="Zachary Ching" userId="e8ded5238a264daa" providerId="LiveId" clId="{3D448EFD-A4FA-4309-B275-76E7422B54C0}" dt="2022-10-03T10:11:37.512" v="3317" actId="20577"/>
          <ac:spMkLst>
            <pc:docMk/>
            <pc:sldMk cId="2865554104" sldId="358"/>
            <ac:spMk id="2" creationId="{A62553B2-F48A-C6CD-598D-065DE52BF1F0}"/>
          </ac:spMkLst>
        </pc:spChg>
        <pc:spChg chg="add del mod">
          <ac:chgData name="Zachary Ching" userId="e8ded5238a264daa" providerId="LiveId" clId="{3D448EFD-A4FA-4309-B275-76E7422B54C0}" dt="2022-10-03T10:10:05.883" v="3050"/>
          <ac:spMkLst>
            <pc:docMk/>
            <pc:sldMk cId="2865554104" sldId="358"/>
            <ac:spMk id="3" creationId="{22B18F6A-9789-5A5A-39AD-D9F8D0B40CB4}"/>
          </ac:spMkLst>
        </pc:spChg>
        <pc:spChg chg="mod">
          <ac:chgData name="Zachary Ching" userId="e8ded5238a264daa" providerId="LiveId" clId="{3D448EFD-A4FA-4309-B275-76E7422B54C0}" dt="2022-09-29T17:41:15.622" v="1956" actId="20577"/>
          <ac:spMkLst>
            <pc:docMk/>
            <pc:sldMk cId="2865554104" sldId="358"/>
            <ac:spMk id="4" creationId="{52D9FCF1-9E25-8006-2E51-7D618A764AAF}"/>
          </ac:spMkLst>
        </pc:spChg>
        <pc:picChg chg="add del mod">
          <ac:chgData name="Zachary Ching" userId="e8ded5238a264daa" providerId="LiveId" clId="{3D448EFD-A4FA-4309-B275-76E7422B54C0}" dt="2022-10-03T10:05:54.764" v="3042" actId="931"/>
          <ac:picMkLst>
            <pc:docMk/>
            <pc:sldMk cId="2865554104" sldId="358"/>
            <ac:picMk id="6" creationId="{94F0EA55-E274-4581-E894-F3A5064A9AB3}"/>
          </ac:picMkLst>
        </pc:picChg>
        <pc:picChg chg="add del mod">
          <ac:chgData name="Zachary Ching" userId="e8ded5238a264daa" providerId="LiveId" clId="{3D448EFD-A4FA-4309-B275-76E7422B54C0}" dt="2022-10-03T10:09:44.393" v="3047" actId="931"/>
          <ac:picMkLst>
            <pc:docMk/>
            <pc:sldMk cId="2865554104" sldId="358"/>
            <ac:picMk id="8" creationId="{CA1E131D-9AD8-1074-31AE-1DF65E9F71ED}"/>
          </ac:picMkLst>
        </pc:picChg>
        <pc:picChg chg="add del mod">
          <ac:chgData name="Zachary Ching" userId="e8ded5238a264daa" providerId="LiveId" clId="{3D448EFD-A4FA-4309-B275-76E7422B54C0}" dt="2022-10-03T10:09:54.816" v="3049" actId="931"/>
          <ac:picMkLst>
            <pc:docMk/>
            <pc:sldMk cId="2865554104" sldId="358"/>
            <ac:picMk id="10" creationId="{4C982827-228F-DC57-7316-CB18E678E896}"/>
          </ac:picMkLst>
        </pc:picChg>
        <pc:picChg chg="add mod modCrop">
          <ac:chgData name="Zachary Ching" userId="e8ded5238a264daa" providerId="LiveId" clId="{3D448EFD-A4FA-4309-B275-76E7422B54C0}" dt="2022-10-03T10:10:23.827" v="3056" actId="14100"/>
          <ac:picMkLst>
            <pc:docMk/>
            <pc:sldMk cId="2865554104" sldId="358"/>
            <ac:picMk id="12" creationId="{D3AC1957-9275-4A92-CBC7-C0DEFBFF28F4}"/>
          </ac:picMkLst>
        </pc:picChg>
      </pc:sldChg>
      <pc:sldMasterChg chg="add del addSldLayout delSldLayout">
        <pc:chgData name="Zachary Ching" userId="e8ded5238a264daa" providerId="LiveId" clId="{3D448EFD-A4FA-4309-B275-76E7422B54C0}" dt="2022-09-28T15:38:59.978" v="428" actId="47"/>
        <pc:sldMasterMkLst>
          <pc:docMk/>
          <pc:sldMasterMk cId="3746097548" sldId="2147483648"/>
        </pc:sldMasterMkLst>
        <pc:sldLayoutChg chg="add del">
          <pc:chgData name="Zachary Ching" userId="e8ded5238a264daa" providerId="LiveId" clId="{3D448EFD-A4FA-4309-B275-76E7422B54C0}" dt="2022-09-28T15:38:59.978" v="428" actId="47"/>
          <pc:sldLayoutMkLst>
            <pc:docMk/>
            <pc:sldMasterMk cId="3746097548" sldId="2147483648"/>
            <pc:sldLayoutMk cId="3514887780" sldId="2147483660"/>
          </pc:sldLayoutMkLst>
        </pc:sldLayoutChg>
      </pc:sldMasterChg>
      <pc:sldMasterChg chg="delSldLayout modSldLayout sldLayoutOrd">
        <pc:chgData name="Zachary Ching" userId="e8ded5238a264daa" providerId="LiveId" clId="{3D448EFD-A4FA-4309-B275-76E7422B54C0}" dt="2022-09-28T15:43:40.360" v="503" actId="478"/>
        <pc:sldMasterMkLst>
          <pc:docMk/>
          <pc:sldMasterMk cId="124448909" sldId="2147483685"/>
        </pc:sldMasterMkLst>
        <pc:sldLayoutChg chg="ord">
          <pc:chgData name="Zachary Ching" userId="e8ded5238a264daa" providerId="LiveId" clId="{3D448EFD-A4FA-4309-B275-76E7422B54C0}" dt="2022-09-28T15:39:17.814" v="432" actId="20578"/>
          <pc:sldLayoutMkLst>
            <pc:docMk/>
            <pc:sldMasterMk cId="124448909" sldId="2147483685"/>
            <pc:sldLayoutMk cId="3661439154" sldId="2147483676"/>
          </pc:sldLayoutMkLst>
        </pc:sldLayoutChg>
        <pc:sldLayoutChg chg="addSp delSp mod">
          <pc:chgData name="Zachary Ching" userId="e8ded5238a264daa" providerId="LiveId" clId="{3D448EFD-A4FA-4309-B275-76E7422B54C0}" dt="2022-09-28T15:42:55.065" v="493" actId="478"/>
          <pc:sldLayoutMkLst>
            <pc:docMk/>
            <pc:sldMasterMk cId="124448909" sldId="2147483685"/>
            <pc:sldLayoutMk cId="3308255150" sldId="2147483684"/>
          </pc:sldLayoutMkLst>
          <pc:spChg chg="del topLvl">
            <ac:chgData name="Zachary Ching" userId="e8ded5238a264daa" providerId="LiveId" clId="{3D448EFD-A4FA-4309-B275-76E7422B54C0}" dt="2022-09-28T15:42:55.065" v="493" actId="478"/>
            <ac:spMkLst>
              <pc:docMk/>
              <pc:sldMasterMk cId="124448909" sldId="2147483685"/>
              <pc:sldLayoutMk cId="3308255150" sldId="2147483684"/>
              <ac:spMk id="15" creationId="{2D2224CB-5DFF-3D4B-816B-1A44228A23EE}"/>
            </ac:spMkLst>
          </pc:spChg>
          <pc:grpChg chg="add del">
            <ac:chgData name="Zachary Ching" userId="e8ded5238a264daa" providerId="LiveId" clId="{3D448EFD-A4FA-4309-B275-76E7422B54C0}" dt="2022-09-28T15:42:55.065" v="493" actId="478"/>
            <ac:grpSpMkLst>
              <pc:docMk/>
              <pc:sldMasterMk cId="124448909" sldId="2147483685"/>
              <pc:sldLayoutMk cId="3308255150" sldId="2147483684"/>
              <ac:grpSpMk id="13" creationId="{7D914FC0-3771-6041-9E7C-1C624C85A803}"/>
            </ac:grpSpMkLst>
          </pc:grpChg>
          <pc:cxnChg chg="topLvl">
            <ac:chgData name="Zachary Ching" userId="e8ded5238a264daa" providerId="LiveId" clId="{3D448EFD-A4FA-4309-B275-76E7422B54C0}" dt="2022-09-28T15:42:55.065" v="493" actId="478"/>
            <ac:cxnSpMkLst>
              <pc:docMk/>
              <pc:sldMasterMk cId="124448909" sldId="2147483685"/>
              <pc:sldLayoutMk cId="3308255150" sldId="2147483684"/>
              <ac:cxnSpMk id="14" creationId="{0AED3128-974C-7F4B-BF36-A3836D1725F6}"/>
            </ac:cxnSpMkLst>
          </pc:cxnChg>
        </pc:sldLayoutChg>
        <pc:sldLayoutChg chg="del">
          <pc:chgData name="Zachary Ching" userId="e8ded5238a264daa" providerId="LiveId" clId="{3D448EFD-A4FA-4309-B275-76E7422B54C0}" dt="2022-09-28T15:19:25.001" v="67" actId="47"/>
          <pc:sldLayoutMkLst>
            <pc:docMk/>
            <pc:sldMasterMk cId="124448909" sldId="2147483685"/>
            <pc:sldLayoutMk cId="45627368" sldId="2147483686"/>
          </pc:sldLayoutMkLst>
        </pc:sldLayoutChg>
        <pc:sldLayoutChg chg="delSp mod">
          <pc:chgData name="Zachary Ching" userId="e8ded5238a264daa" providerId="LiveId" clId="{3D448EFD-A4FA-4309-B275-76E7422B54C0}" dt="2022-09-28T15:18:37.961" v="62" actId="478"/>
          <pc:sldLayoutMkLst>
            <pc:docMk/>
            <pc:sldMasterMk cId="124448909" sldId="2147483685"/>
            <pc:sldLayoutMk cId="195263233" sldId="2147483692"/>
          </pc:sldLayoutMkLst>
          <pc:spChg chg="del">
            <ac:chgData name="Zachary Ching" userId="e8ded5238a264daa" providerId="LiveId" clId="{3D448EFD-A4FA-4309-B275-76E7422B54C0}" dt="2022-09-28T15:18:37.961" v="62" actId="478"/>
            <ac:spMkLst>
              <pc:docMk/>
              <pc:sldMasterMk cId="124448909" sldId="2147483685"/>
              <pc:sldLayoutMk cId="195263233" sldId="2147483692"/>
              <ac:spMk id="6" creationId="{7047AEE3-4D24-FE4F-BC8C-1050F33A970F}"/>
            </ac:spMkLst>
          </pc:spChg>
        </pc:sldLayoutChg>
        <pc:sldLayoutChg chg="del">
          <pc:chgData name="Zachary Ching" userId="e8ded5238a264daa" providerId="LiveId" clId="{3D448EFD-A4FA-4309-B275-76E7422B54C0}" dt="2022-09-28T15:39:14.133" v="430" actId="2696"/>
          <pc:sldLayoutMkLst>
            <pc:docMk/>
            <pc:sldMasterMk cId="124448909" sldId="2147483685"/>
            <pc:sldLayoutMk cId="3911834053" sldId="2147483695"/>
          </pc:sldLayoutMkLst>
        </pc:sldLayoutChg>
        <pc:sldLayoutChg chg="delSp mod">
          <pc:chgData name="Zachary Ching" userId="e8ded5238a264daa" providerId="LiveId" clId="{3D448EFD-A4FA-4309-B275-76E7422B54C0}" dt="2022-09-28T15:18:03.879" v="60" actId="478"/>
          <pc:sldLayoutMkLst>
            <pc:docMk/>
            <pc:sldMasterMk cId="124448909" sldId="2147483685"/>
            <pc:sldLayoutMk cId="2926791377" sldId="2147483696"/>
          </pc:sldLayoutMkLst>
          <pc:spChg chg="del">
            <ac:chgData name="Zachary Ching" userId="e8ded5238a264daa" providerId="LiveId" clId="{3D448EFD-A4FA-4309-B275-76E7422B54C0}" dt="2022-09-28T15:18:03.879" v="60" actId="478"/>
            <ac:spMkLst>
              <pc:docMk/>
              <pc:sldMasterMk cId="124448909" sldId="2147483685"/>
              <pc:sldLayoutMk cId="2926791377" sldId="2147483696"/>
              <ac:spMk id="12" creationId="{BCFE255A-D792-824C-B7BD-0F53CCBE9393}"/>
            </ac:spMkLst>
          </pc:spChg>
          <pc:spChg chg="del">
            <ac:chgData name="Zachary Ching" userId="e8ded5238a264daa" providerId="LiveId" clId="{3D448EFD-A4FA-4309-B275-76E7422B54C0}" dt="2022-09-28T15:18:03.072" v="59" actId="478"/>
            <ac:spMkLst>
              <pc:docMk/>
              <pc:sldMasterMk cId="124448909" sldId="2147483685"/>
              <pc:sldLayoutMk cId="2926791377" sldId="2147483696"/>
              <ac:spMk id="13" creationId="{C5F7BCC5-255A-E040-9CB6-55FC42CEBF16}"/>
            </ac:spMkLst>
          </pc:spChg>
        </pc:sldLayoutChg>
        <pc:sldLayoutChg chg="addSp delSp mod">
          <pc:chgData name="Zachary Ching" userId="e8ded5238a264daa" providerId="LiveId" clId="{3D448EFD-A4FA-4309-B275-76E7422B54C0}" dt="2022-09-28T15:43:40.360" v="503" actId="478"/>
          <pc:sldLayoutMkLst>
            <pc:docMk/>
            <pc:sldMasterMk cId="124448909" sldId="2147483685"/>
            <pc:sldLayoutMk cId="371828364" sldId="2147483698"/>
          </pc:sldLayoutMkLst>
          <pc:spChg chg="add del">
            <ac:chgData name="Zachary Ching" userId="e8ded5238a264daa" providerId="LiveId" clId="{3D448EFD-A4FA-4309-B275-76E7422B54C0}" dt="2022-09-28T15:43:40.360" v="503" actId="478"/>
            <ac:spMkLst>
              <pc:docMk/>
              <pc:sldMasterMk cId="124448909" sldId="2147483685"/>
              <pc:sldLayoutMk cId="371828364" sldId="2147483698"/>
              <ac:spMk id="10" creationId="{9EEDEA7C-D9D3-5E4A-A0E6-B7A0ED5E0F89}"/>
            </ac:spMkLst>
          </pc:spChg>
          <pc:spChg chg="del">
            <ac:chgData name="Zachary Ching" userId="e8ded5238a264daa" providerId="LiveId" clId="{3D448EFD-A4FA-4309-B275-76E7422B54C0}" dt="2022-09-28T15:41:44.364" v="480" actId="478"/>
            <ac:spMkLst>
              <pc:docMk/>
              <pc:sldMasterMk cId="124448909" sldId="2147483685"/>
              <pc:sldLayoutMk cId="371828364" sldId="2147483698"/>
              <ac:spMk id="12" creationId="{EF358276-528D-1F4E-804A-4F9FDE93568A}"/>
            </ac:spMkLst>
          </pc:spChg>
          <pc:spChg chg="del">
            <ac:chgData name="Zachary Ching" userId="e8ded5238a264daa" providerId="LiveId" clId="{3D448EFD-A4FA-4309-B275-76E7422B54C0}" dt="2022-09-28T15:43:14.417" v="495" actId="478"/>
            <ac:spMkLst>
              <pc:docMk/>
              <pc:sldMasterMk cId="124448909" sldId="2147483685"/>
              <pc:sldLayoutMk cId="371828364" sldId="2147483698"/>
              <ac:spMk id="15" creationId="{A6817E56-9BF4-B245-9536-10F7E163D7D9}"/>
            </ac:spMkLst>
          </pc:spChg>
        </pc:sldLayoutChg>
      </pc:sldMasterChg>
      <pc:sldMasterChg chg="new del mod addSldLayout delSldLayout">
        <pc:chgData name="Zachary Ching" userId="e8ded5238a264daa" providerId="LiveId" clId="{3D448EFD-A4FA-4309-B275-76E7422B54C0}" dt="2022-09-28T15:43:47.529" v="507" actId="6938"/>
        <pc:sldMasterMkLst>
          <pc:docMk/>
          <pc:sldMasterMk cId="2816664190" sldId="2147483699"/>
        </pc:sldMasterMkLst>
        <pc:sldLayoutChg chg="new del replId">
          <pc:chgData name="Zachary Ching" userId="e8ded5238a264daa" providerId="LiveId" clId="{3D448EFD-A4FA-4309-B275-76E7422B54C0}" dt="2022-09-28T15:43:47.529" v="507" actId="6938"/>
          <pc:sldLayoutMkLst>
            <pc:docMk/>
            <pc:sldMasterMk cId="2816664190" sldId="2147483699"/>
            <pc:sldLayoutMk cId="969262919" sldId="2147483700"/>
          </pc:sldLayoutMkLst>
        </pc:sldLayoutChg>
        <pc:sldLayoutChg chg="new del replId">
          <pc:chgData name="Zachary Ching" userId="e8ded5238a264daa" providerId="LiveId" clId="{3D448EFD-A4FA-4309-B275-76E7422B54C0}" dt="2022-09-28T15:43:47.529" v="507" actId="6938"/>
          <pc:sldLayoutMkLst>
            <pc:docMk/>
            <pc:sldMasterMk cId="2816664190" sldId="2147483699"/>
            <pc:sldLayoutMk cId="236775431" sldId="2147483701"/>
          </pc:sldLayoutMkLst>
        </pc:sldLayoutChg>
        <pc:sldLayoutChg chg="new del replId">
          <pc:chgData name="Zachary Ching" userId="e8ded5238a264daa" providerId="LiveId" clId="{3D448EFD-A4FA-4309-B275-76E7422B54C0}" dt="2022-09-28T15:43:47.529" v="507" actId="6938"/>
          <pc:sldLayoutMkLst>
            <pc:docMk/>
            <pc:sldMasterMk cId="2816664190" sldId="2147483699"/>
            <pc:sldLayoutMk cId="1986150910" sldId="2147483702"/>
          </pc:sldLayoutMkLst>
        </pc:sldLayoutChg>
        <pc:sldLayoutChg chg="new del replId">
          <pc:chgData name="Zachary Ching" userId="e8ded5238a264daa" providerId="LiveId" clId="{3D448EFD-A4FA-4309-B275-76E7422B54C0}" dt="2022-09-28T15:43:47.529" v="507" actId="6938"/>
          <pc:sldLayoutMkLst>
            <pc:docMk/>
            <pc:sldMasterMk cId="2816664190" sldId="2147483699"/>
            <pc:sldLayoutMk cId="2604056371" sldId="2147483703"/>
          </pc:sldLayoutMkLst>
        </pc:sldLayoutChg>
        <pc:sldLayoutChg chg="new del replId">
          <pc:chgData name="Zachary Ching" userId="e8ded5238a264daa" providerId="LiveId" clId="{3D448EFD-A4FA-4309-B275-76E7422B54C0}" dt="2022-09-28T15:43:47.529" v="507" actId="6938"/>
          <pc:sldLayoutMkLst>
            <pc:docMk/>
            <pc:sldMasterMk cId="2816664190" sldId="2147483699"/>
            <pc:sldLayoutMk cId="1532217155" sldId="2147483704"/>
          </pc:sldLayoutMkLst>
        </pc:sldLayoutChg>
        <pc:sldLayoutChg chg="new del replId">
          <pc:chgData name="Zachary Ching" userId="e8ded5238a264daa" providerId="LiveId" clId="{3D448EFD-A4FA-4309-B275-76E7422B54C0}" dt="2022-09-28T15:43:47.529" v="507" actId="6938"/>
          <pc:sldLayoutMkLst>
            <pc:docMk/>
            <pc:sldMasterMk cId="2816664190" sldId="2147483699"/>
            <pc:sldLayoutMk cId="3787248817" sldId="2147483705"/>
          </pc:sldLayoutMkLst>
        </pc:sldLayoutChg>
        <pc:sldLayoutChg chg="new del replId">
          <pc:chgData name="Zachary Ching" userId="e8ded5238a264daa" providerId="LiveId" clId="{3D448EFD-A4FA-4309-B275-76E7422B54C0}" dt="2022-09-28T15:43:47.529" v="507" actId="6938"/>
          <pc:sldLayoutMkLst>
            <pc:docMk/>
            <pc:sldMasterMk cId="2816664190" sldId="2147483699"/>
            <pc:sldLayoutMk cId="2202763947" sldId="2147483706"/>
          </pc:sldLayoutMkLst>
        </pc:sldLayoutChg>
        <pc:sldLayoutChg chg="new del replId">
          <pc:chgData name="Zachary Ching" userId="e8ded5238a264daa" providerId="LiveId" clId="{3D448EFD-A4FA-4309-B275-76E7422B54C0}" dt="2022-09-28T15:43:47.529" v="507" actId="6938"/>
          <pc:sldLayoutMkLst>
            <pc:docMk/>
            <pc:sldMasterMk cId="2816664190" sldId="2147483699"/>
            <pc:sldLayoutMk cId="1653408543" sldId="2147483707"/>
          </pc:sldLayoutMkLst>
        </pc:sldLayoutChg>
        <pc:sldLayoutChg chg="new del replId">
          <pc:chgData name="Zachary Ching" userId="e8ded5238a264daa" providerId="LiveId" clId="{3D448EFD-A4FA-4309-B275-76E7422B54C0}" dt="2022-09-28T15:43:47.529" v="507" actId="6938"/>
          <pc:sldLayoutMkLst>
            <pc:docMk/>
            <pc:sldMasterMk cId="2816664190" sldId="2147483699"/>
            <pc:sldLayoutMk cId="3613053189" sldId="2147483708"/>
          </pc:sldLayoutMkLst>
        </pc:sldLayoutChg>
        <pc:sldLayoutChg chg="new del replId">
          <pc:chgData name="Zachary Ching" userId="e8ded5238a264daa" providerId="LiveId" clId="{3D448EFD-A4FA-4309-B275-76E7422B54C0}" dt="2022-09-28T15:43:47.529" v="507" actId="6938"/>
          <pc:sldLayoutMkLst>
            <pc:docMk/>
            <pc:sldMasterMk cId="2816664190" sldId="2147483699"/>
            <pc:sldLayoutMk cId="3265012340" sldId="2147483709"/>
          </pc:sldLayoutMkLst>
        </pc:sldLayoutChg>
        <pc:sldLayoutChg chg="new del replId">
          <pc:chgData name="Zachary Ching" userId="e8ded5238a264daa" providerId="LiveId" clId="{3D448EFD-A4FA-4309-B275-76E7422B54C0}" dt="2022-09-28T15:43:47.529" v="507" actId="6938"/>
          <pc:sldLayoutMkLst>
            <pc:docMk/>
            <pc:sldMasterMk cId="2816664190" sldId="2147483699"/>
            <pc:sldLayoutMk cId="2813068730" sldId="2147483710"/>
          </pc:sldLayoutMkLst>
        </pc:sldLayoutChg>
      </pc:sldMasterChg>
      <pc:sldMasterChg chg="new del mod addSldLayout delSldLayout">
        <pc:chgData name="Zachary Ching" userId="e8ded5238a264daa" providerId="LiveId" clId="{3D448EFD-A4FA-4309-B275-76E7422B54C0}" dt="2022-09-28T15:43:46.863" v="506" actId="6938"/>
        <pc:sldMasterMkLst>
          <pc:docMk/>
          <pc:sldMasterMk cId="270524473" sldId="2147483711"/>
        </pc:sldMasterMkLst>
        <pc:sldLayoutChg chg="new del replId">
          <pc:chgData name="Zachary Ching" userId="e8ded5238a264daa" providerId="LiveId" clId="{3D448EFD-A4FA-4309-B275-76E7422B54C0}" dt="2022-09-28T15:43:46.863" v="506" actId="6938"/>
          <pc:sldLayoutMkLst>
            <pc:docMk/>
            <pc:sldMasterMk cId="270524473" sldId="2147483711"/>
            <pc:sldLayoutMk cId="3956329267" sldId="2147483712"/>
          </pc:sldLayoutMkLst>
        </pc:sldLayoutChg>
        <pc:sldLayoutChg chg="new del replId">
          <pc:chgData name="Zachary Ching" userId="e8ded5238a264daa" providerId="LiveId" clId="{3D448EFD-A4FA-4309-B275-76E7422B54C0}" dt="2022-09-28T15:43:46.863" v="506" actId="6938"/>
          <pc:sldLayoutMkLst>
            <pc:docMk/>
            <pc:sldMasterMk cId="270524473" sldId="2147483711"/>
            <pc:sldLayoutMk cId="2868743976" sldId="2147483713"/>
          </pc:sldLayoutMkLst>
        </pc:sldLayoutChg>
        <pc:sldLayoutChg chg="new del replId">
          <pc:chgData name="Zachary Ching" userId="e8ded5238a264daa" providerId="LiveId" clId="{3D448EFD-A4FA-4309-B275-76E7422B54C0}" dt="2022-09-28T15:43:46.863" v="506" actId="6938"/>
          <pc:sldLayoutMkLst>
            <pc:docMk/>
            <pc:sldMasterMk cId="270524473" sldId="2147483711"/>
            <pc:sldLayoutMk cId="2924100102" sldId="2147483714"/>
          </pc:sldLayoutMkLst>
        </pc:sldLayoutChg>
        <pc:sldLayoutChg chg="new del replId">
          <pc:chgData name="Zachary Ching" userId="e8ded5238a264daa" providerId="LiveId" clId="{3D448EFD-A4FA-4309-B275-76E7422B54C0}" dt="2022-09-28T15:43:46.863" v="506" actId="6938"/>
          <pc:sldLayoutMkLst>
            <pc:docMk/>
            <pc:sldMasterMk cId="270524473" sldId="2147483711"/>
            <pc:sldLayoutMk cId="3950144476" sldId="2147483715"/>
          </pc:sldLayoutMkLst>
        </pc:sldLayoutChg>
        <pc:sldLayoutChg chg="new del replId">
          <pc:chgData name="Zachary Ching" userId="e8ded5238a264daa" providerId="LiveId" clId="{3D448EFD-A4FA-4309-B275-76E7422B54C0}" dt="2022-09-28T15:43:46.863" v="506" actId="6938"/>
          <pc:sldLayoutMkLst>
            <pc:docMk/>
            <pc:sldMasterMk cId="270524473" sldId="2147483711"/>
            <pc:sldLayoutMk cId="2303378869" sldId="2147483716"/>
          </pc:sldLayoutMkLst>
        </pc:sldLayoutChg>
        <pc:sldLayoutChg chg="new del replId">
          <pc:chgData name="Zachary Ching" userId="e8ded5238a264daa" providerId="LiveId" clId="{3D448EFD-A4FA-4309-B275-76E7422B54C0}" dt="2022-09-28T15:43:46.863" v="506" actId="6938"/>
          <pc:sldLayoutMkLst>
            <pc:docMk/>
            <pc:sldMasterMk cId="270524473" sldId="2147483711"/>
            <pc:sldLayoutMk cId="1728876099" sldId="2147483717"/>
          </pc:sldLayoutMkLst>
        </pc:sldLayoutChg>
        <pc:sldLayoutChg chg="new del replId">
          <pc:chgData name="Zachary Ching" userId="e8ded5238a264daa" providerId="LiveId" clId="{3D448EFD-A4FA-4309-B275-76E7422B54C0}" dt="2022-09-28T15:43:46.863" v="506" actId="6938"/>
          <pc:sldLayoutMkLst>
            <pc:docMk/>
            <pc:sldMasterMk cId="270524473" sldId="2147483711"/>
            <pc:sldLayoutMk cId="681704927" sldId="2147483718"/>
          </pc:sldLayoutMkLst>
        </pc:sldLayoutChg>
        <pc:sldLayoutChg chg="new del replId">
          <pc:chgData name="Zachary Ching" userId="e8ded5238a264daa" providerId="LiveId" clId="{3D448EFD-A4FA-4309-B275-76E7422B54C0}" dt="2022-09-28T15:43:46.863" v="506" actId="6938"/>
          <pc:sldLayoutMkLst>
            <pc:docMk/>
            <pc:sldMasterMk cId="270524473" sldId="2147483711"/>
            <pc:sldLayoutMk cId="2351458490" sldId="2147483719"/>
          </pc:sldLayoutMkLst>
        </pc:sldLayoutChg>
        <pc:sldLayoutChg chg="new del replId">
          <pc:chgData name="Zachary Ching" userId="e8ded5238a264daa" providerId="LiveId" clId="{3D448EFD-A4FA-4309-B275-76E7422B54C0}" dt="2022-09-28T15:43:46.863" v="506" actId="6938"/>
          <pc:sldLayoutMkLst>
            <pc:docMk/>
            <pc:sldMasterMk cId="270524473" sldId="2147483711"/>
            <pc:sldLayoutMk cId="1868279056" sldId="2147483720"/>
          </pc:sldLayoutMkLst>
        </pc:sldLayoutChg>
        <pc:sldLayoutChg chg="new del replId">
          <pc:chgData name="Zachary Ching" userId="e8ded5238a264daa" providerId="LiveId" clId="{3D448EFD-A4FA-4309-B275-76E7422B54C0}" dt="2022-09-28T15:43:46.863" v="506" actId="6938"/>
          <pc:sldLayoutMkLst>
            <pc:docMk/>
            <pc:sldMasterMk cId="270524473" sldId="2147483711"/>
            <pc:sldLayoutMk cId="4066053142" sldId="2147483721"/>
          </pc:sldLayoutMkLst>
        </pc:sldLayoutChg>
        <pc:sldLayoutChg chg="new del replId">
          <pc:chgData name="Zachary Ching" userId="e8ded5238a264daa" providerId="LiveId" clId="{3D448EFD-A4FA-4309-B275-76E7422B54C0}" dt="2022-09-28T15:43:46.863" v="506" actId="6938"/>
          <pc:sldLayoutMkLst>
            <pc:docMk/>
            <pc:sldMasterMk cId="270524473" sldId="2147483711"/>
            <pc:sldLayoutMk cId="4056422058" sldId="2147483722"/>
          </pc:sldLayoutMkLst>
        </pc:sldLayoutChg>
      </pc:sldMasterChg>
    </pc:docChg>
  </pc:docChgLst>
  <pc:docChgLst>
    <pc:chgData name="Guest User" providerId="Windows Live" clId="Web-{4BB3BBCE-7D95-41F5-BC1E-3ACE61F61D21}"/>
    <pc:docChg chg="modSld">
      <pc:chgData name="Guest User" userId="" providerId="Windows Live" clId="Web-{4BB3BBCE-7D95-41F5-BC1E-3ACE61F61D21}" dt="2022-10-03T05:19:01.732" v="15" actId="1076"/>
      <pc:docMkLst>
        <pc:docMk/>
      </pc:docMkLst>
      <pc:sldChg chg="addSp delSp modSp">
        <pc:chgData name="Guest User" userId="" providerId="Windows Live" clId="Web-{4BB3BBCE-7D95-41F5-BC1E-3ACE61F61D21}" dt="2022-10-03T05:19:01.732" v="15" actId="1076"/>
        <pc:sldMkLst>
          <pc:docMk/>
          <pc:sldMk cId="2978631845" sldId="357"/>
        </pc:sldMkLst>
        <pc:spChg chg="del">
          <ac:chgData name="Guest User" userId="" providerId="Windows Live" clId="Web-{4BB3BBCE-7D95-41F5-BC1E-3ACE61F61D21}" dt="2022-10-03T05:18:28.419" v="0"/>
          <ac:spMkLst>
            <pc:docMk/>
            <pc:sldMk cId="2978631845" sldId="357"/>
            <ac:spMk id="3" creationId="{23606CA4-4873-C426-4623-333B12F5AD89}"/>
          </ac:spMkLst>
        </pc:spChg>
        <pc:picChg chg="add mod ord">
          <ac:chgData name="Guest User" userId="" providerId="Windows Live" clId="Web-{4BB3BBCE-7D95-41F5-BC1E-3ACE61F61D21}" dt="2022-10-03T05:19:01.732" v="15" actId="1076"/>
          <ac:picMkLst>
            <pc:docMk/>
            <pc:sldMk cId="2978631845" sldId="357"/>
            <ac:picMk id="5" creationId="{39646156-15DA-669D-31CE-7327DACCE356}"/>
          </ac:picMkLst>
        </pc:picChg>
        <pc:picChg chg="add mod">
          <ac:chgData name="Guest User" userId="" providerId="Windows Live" clId="Web-{4BB3BBCE-7D95-41F5-BC1E-3ACE61F61D21}" dt="2022-10-03T05:18:58.716" v="14" actId="1076"/>
          <ac:picMkLst>
            <pc:docMk/>
            <pc:sldMk cId="2978631845" sldId="357"/>
            <ac:picMk id="6" creationId="{1AB1F8C5-3B90-68C6-35CA-5880EC182E31}"/>
          </ac:picMkLst>
        </pc:picChg>
      </pc:sldChg>
    </pc:docChg>
  </pc:docChgLst>
  <pc:docChgLst>
    <pc:chgData name="Luke Osborne" userId="a8ad5f1f86bb4f0c" providerId="LiveId" clId="{D3C24DA6-F030-403C-976E-B7E9E8029620}"/>
    <pc:docChg chg="undo custSel addSld modSld sldOrd">
      <pc:chgData name="Luke Osborne" userId="a8ad5f1f86bb4f0c" providerId="LiveId" clId="{D3C24DA6-F030-403C-976E-B7E9E8029620}" dt="2022-09-30T02:14:09.382" v="2115" actId="1035"/>
      <pc:docMkLst>
        <pc:docMk/>
      </pc:docMkLst>
      <pc:sldChg chg="modSp mod ord">
        <pc:chgData name="Luke Osborne" userId="a8ad5f1f86bb4f0c" providerId="LiveId" clId="{D3C24DA6-F030-403C-976E-B7E9E8029620}" dt="2022-09-29T16:24:46.121" v="2091"/>
        <pc:sldMkLst>
          <pc:docMk/>
          <pc:sldMk cId="585127906" sldId="263"/>
        </pc:sldMkLst>
        <pc:spChg chg="mod">
          <ac:chgData name="Luke Osborne" userId="a8ad5f1f86bb4f0c" providerId="LiveId" clId="{D3C24DA6-F030-403C-976E-B7E9E8029620}" dt="2022-09-29T15:43:34.798" v="8" actId="20577"/>
          <ac:spMkLst>
            <pc:docMk/>
            <pc:sldMk cId="585127906" sldId="263"/>
            <ac:spMk id="2" creationId="{6F204F3F-D196-428C-AE74-238938FD8008}"/>
          </ac:spMkLst>
        </pc:spChg>
        <pc:spChg chg="mod">
          <ac:chgData name="Luke Osborne" userId="a8ad5f1f86bb4f0c" providerId="LiveId" clId="{D3C24DA6-F030-403C-976E-B7E9E8029620}" dt="2022-09-29T16:06:39.407" v="1084" actId="20577"/>
          <ac:spMkLst>
            <pc:docMk/>
            <pc:sldMk cId="585127906" sldId="263"/>
            <ac:spMk id="26" creationId="{E01CCBC3-476F-DA4C-A883-93E600ECAC2E}"/>
          </ac:spMkLst>
        </pc:spChg>
        <pc:graphicFrameChg chg="mod modGraphic">
          <ac:chgData name="Luke Osborne" userId="a8ad5f1f86bb4f0c" providerId="LiveId" clId="{D3C24DA6-F030-403C-976E-B7E9E8029620}" dt="2022-09-29T15:58:12.152" v="661" actId="1076"/>
          <ac:graphicFrameMkLst>
            <pc:docMk/>
            <pc:sldMk cId="585127906" sldId="263"/>
            <ac:graphicFrameMk id="21" creationId="{4E2A0199-4670-2940-AB7E-F5CEB06DD52C}"/>
          </ac:graphicFrameMkLst>
        </pc:graphicFrameChg>
      </pc:sldChg>
      <pc:sldChg chg="addSp delSp modSp add mod ord">
        <pc:chgData name="Luke Osborne" userId="a8ad5f1f86bb4f0c" providerId="LiveId" clId="{D3C24DA6-F030-403C-976E-B7E9E8029620}" dt="2022-09-29T16:40:49.753" v="2092" actId="20577"/>
        <pc:sldMkLst>
          <pc:docMk/>
          <pc:sldMk cId="2913579532" sldId="354"/>
        </pc:sldMkLst>
        <pc:spChg chg="mod">
          <ac:chgData name="Luke Osborne" userId="a8ad5f1f86bb4f0c" providerId="LiveId" clId="{D3C24DA6-F030-403C-976E-B7E9E8029620}" dt="2022-09-29T16:09:10.027" v="1137" actId="20577"/>
          <ac:spMkLst>
            <pc:docMk/>
            <pc:sldMk cId="2913579532" sldId="354"/>
            <ac:spMk id="2" creationId="{6F204F3F-D196-428C-AE74-238938FD8008}"/>
          </ac:spMkLst>
        </pc:spChg>
        <pc:spChg chg="add del mod">
          <ac:chgData name="Luke Osborne" userId="a8ad5f1f86bb4f0c" providerId="LiveId" clId="{D3C24DA6-F030-403C-976E-B7E9E8029620}" dt="2022-09-29T16:11:15.419" v="1139" actId="478"/>
          <ac:spMkLst>
            <pc:docMk/>
            <pc:sldMk cId="2913579532" sldId="354"/>
            <ac:spMk id="4" creationId="{7417845E-AA0C-C09B-357C-29370AFC4A5A}"/>
          </ac:spMkLst>
        </pc:spChg>
        <pc:spChg chg="add del mod">
          <ac:chgData name="Luke Osborne" userId="a8ad5f1f86bb4f0c" providerId="LiveId" clId="{D3C24DA6-F030-403C-976E-B7E9E8029620}" dt="2022-09-29T16:21:04.698" v="1567" actId="478"/>
          <ac:spMkLst>
            <pc:docMk/>
            <pc:sldMk cId="2913579532" sldId="354"/>
            <ac:spMk id="7" creationId="{7271DFDD-BE82-E791-89DB-A9DE285A6657}"/>
          </ac:spMkLst>
        </pc:spChg>
        <pc:spChg chg="mod">
          <ac:chgData name="Luke Osborne" userId="a8ad5f1f86bb4f0c" providerId="LiveId" clId="{D3C24DA6-F030-403C-976E-B7E9E8029620}" dt="2022-09-29T16:40:49.753" v="2092" actId="20577"/>
          <ac:spMkLst>
            <pc:docMk/>
            <pc:sldMk cId="2913579532" sldId="354"/>
            <ac:spMk id="26" creationId="{E01CCBC3-476F-DA4C-A883-93E600ECAC2E}"/>
          </ac:spMkLst>
        </pc:spChg>
        <pc:graphicFrameChg chg="del">
          <ac:chgData name="Luke Osborne" userId="a8ad5f1f86bb4f0c" providerId="LiveId" clId="{D3C24DA6-F030-403C-976E-B7E9E8029620}" dt="2022-09-29T16:11:13.575" v="1138" actId="478"/>
          <ac:graphicFrameMkLst>
            <pc:docMk/>
            <pc:sldMk cId="2913579532" sldId="354"/>
            <ac:graphicFrameMk id="21" creationId="{4E2A0199-4670-2940-AB7E-F5CEB06DD52C}"/>
          </ac:graphicFrameMkLst>
        </pc:graphicFrameChg>
        <pc:picChg chg="add mod modCrop">
          <ac:chgData name="Luke Osborne" userId="a8ad5f1f86bb4f0c" providerId="LiveId" clId="{D3C24DA6-F030-403C-976E-B7E9E8029620}" dt="2022-09-29T16:22:21.418" v="1823" actId="1076"/>
          <ac:picMkLst>
            <pc:docMk/>
            <pc:sldMk cId="2913579532" sldId="354"/>
            <ac:picMk id="6" creationId="{ABB131C7-2DDC-359F-0549-1C9A2B752AE4}"/>
          </ac:picMkLst>
        </pc:picChg>
      </pc:sldChg>
      <pc:sldChg chg="addSp delSp modSp add mod">
        <pc:chgData name="Luke Osborne" userId="a8ad5f1f86bb4f0c" providerId="LiveId" clId="{D3C24DA6-F030-403C-976E-B7E9E8029620}" dt="2022-09-29T16:16:21.582" v="1257" actId="1076"/>
        <pc:sldMkLst>
          <pc:docMk/>
          <pc:sldMk cId="4007609370" sldId="355"/>
        </pc:sldMkLst>
        <pc:spChg chg="add del mod">
          <ac:chgData name="Luke Osborne" userId="a8ad5f1f86bb4f0c" providerId="LiveId" clId="{D3C24DA6-F030-403C-976E-B7E9E8029620}" dt="2022-09-29T16:11:54.155" v="1150" actId="478"/>
          <ac:spMkLst>
            <pc:docMk/>
            <pc:sldMk cId="4007609370" sldId="355"/>
            <ac:spMk id="4" creationId="{8854E78F-740A-5F14-C7E1-D63C2B4276F6}"/>
          </ac:spMkLst>
        </pc:spChg>
        <pc:spChg chg="add mod">
          <ac:chgData name="Luke Osborne" userId="a8ad5f1f86bb4f0c" providerId="LiveId" clId="{D3C24DA6-F030-403C-976E-B7E9E8029620}" dt="2022-09-29T16:15:52.175" v="1224" actId="1076"/>
          <ac:spMkLst>
            <pc:docMk/>
            <pc:sldMk cId="4007609370" sldId="355"/>
            <ac:spMk id="9" creationId="{B61D052C-98D6-CBDF-0ED0-C623292ABA6F}"/>
          </ac:spMkLst>
        </pc:spChg>
        <pc:spChg chg="add mod">
          <ac:chgData name="Luke Osborne" userId="a8ad5f1f86bb4f0c" providerId="LiveId" clId="{D3C24DA6-F030-403C-976E-B7E9E8029620}" dt="2022-09-29T16:16:21.582" v="1257" actId="1076"/>
          <ac:spMkLst>
            <pc:docMk/>
            <pc:sldMk cId="4007609370" sldId="355"/>
            <ac:spMk id="10" creationId="{217A0562-F59C-7A5A-394B-59BFA0CFFC7D}"/>
          </ac:spMkLst>
        </pc:spChg>
        <pc:spChg chg="del">
          <ac:chgData name="Luke Osborne" userId="a8ad5f1f86bb4f0c" providerId="LiveId" clId="{D3C24DA6-F030-403C-976E-B7E9E8029620}" dt="2022-09-29T16:11:52.109" v="1149" actId="478"/>
          <ac:spMkLst>
            <pc:docMk/>
            <pc:sldMk cId="4007609370" sldId="355"/>
            <ac:spMk id="26" creationId="{E01CCBC3-476F-DA4C-A883-93E600ECAC2E}"/>
          </ac:spMkLst>
        </pc:spChg>
        <pc:picChg chg="add del mod">
          <ac:chgData name="Luke Osborne" userId="a8ad5f1f86bb4f0c" providerId="LiveId" clId="{D3C24DA6-F030-403C-976E-B7E9E8029620}" dt="2022-09-29T16:12:02.935" v="1155" actId="478"/>
          <ac:picMkLst>
            <pc:docMk/>
            <pc:sldMk cId="4007609370" sldId="355"/>
            <ac:picMk id="5" creationId="{918DA6F6-75AC-0C48-B00D-C4AC68A49374}"/>
          </ac:picMkLst>
        </pc:picChg>
        <pc:picChg chg="mod modCrop">
          <ac:chgData name="Luke Osborne" userId="a8ad5f1f86bb4f0c" providerId="LiveId" clId="{D3C24DA6-F030-403C-976E-B7E9E8029620}" dt="2022-09-29T16:15:22.647" v="1195" actId="1076"/>
          <ac:picMkLst>
            <pc:docMk/>
            <pc:sldMk cId="4007609370" sldId="355"/>
            <ac:picMk id="6" creationId="{ABB131C7-2DDC-359F-0549-1C9A2B752AE4}"/>
          </ac:picMkLst>
        </pc:picChg>
        <pc:picChg chg="add mod modCrop">
          <ac:chgData name="Luke Osborne" userId="a8ad5f1f86bb4f0c" providerId="LiveId" clId="{D3C24DA6-F030-403C-976E-B7E9E8029620}" dt="2022-09-29T16:14:26.224" v="1186" actId="18131"/>
          <ac:picMkLst>
            <pc:docMk/>
            <pc:sldMk cId="4007609370" sldId="355"/>
            <ac:picMk id="8" creationId="{7D1E561D-FF3F-A891-FC4B-5F99F463FBD9}"/>
          </ac:picMkLst>
        </pc:picChg>
      </pc:sldChg>
      <pc:sldChg chg="addSp delSp modSp add mod">
        <pc:chgData name="Luke Osborne" userId="a8ad5f1f86bb4f0c" providerId="LiveId" clId="{D3C24DA6-F030-403C-976E-B7E9E8029620}" dt="2022-09-30T02:14:09.382" v="2115" actId="1035"/>
        <pc:sldMkLst>
          <pc:docMk/>
          <pc:sldMk cId="1277554913" sldId="359"/>
        </pc:sldMkLst>
        <pc:spChg chg="add del mod">
          <ac:chgData name="Luke Osborne" userId="a8ad5f1f86bb4f0c" providerId="LiveId" clId="{D3C24DA6-F030-403C-976E-B7E9E8029620}" dt="2022-09-30T02:10:28.326" v="2096" actId="478"/>
          <ac:spMkLst>
            <pc:docMk/>
            <pc:sldMk cId="1277554913" sldId="359"/>
            <ac:spMk id="4" creationId="{ABBC7DEE-0283-1FC8-4E5B-8E7E356D2532}"/>
          </ac:spMkLst>
        </pc:spChg>
        <pc:spChg chg="add del mod">
          <ac:chgData name="Luke Osborne" userId="a8ad5f1f86bb4f0c" providerId="LiveId" clId="{D3C24DA6-F030-403C-976E-B7E9E8029620}" dt="2022-09-30T02:11:14.037" v="2106" actId="478"/>
          <ac:spMkLst>
            <pc:docMk/>
            <pc:sldMk cId="1277554913" sldId="359"/>
            <ac:spMk id="6" creationId="{78667095-1403-F301-C4F4-7F69DE5D5BFB}"/>
          </ac:spMkLst>
        </pc:spChg>
        <pc:spChg chg="del">
          <ac:chgData name="Luke Osborne" userId="a8ad5f1f86bb4f0c" providerId="LiveId" clId="{D3C24DA6-F030-403C-976E-B7E9E8029620}" dt="2022-09-30T02:10:25.621" v="2094" actId="478"/>
          <ac:spMkLst>
            <pc:docMk/>
            <pc:sldMk cId="1277554913" sldId="359"/>
            <ac:spMk id="26" creationId="{E01CCBC3-476F-DA4C-A883-93E600ECAC2E}"/>
          </ac:spMkLst>
        </pc:spChg>
        <pc:graphicFrameChg chg="del">
          <ac:chgData name="Luke Osborne" userId="a8ad5f1f86bb4f0c" providerId="LiveId" clId="{D3C24DA6-F030-403C-976E-B7E9E8029620}" dt="2022-09-30T02:10:27.031" v="2095" actId="478"/>
          <ac:graphicFrameMkLst>
            <pc:docMk/>
            <pc:sldMk cId="1277554913" sldId="359"/>
            <ac:graphicFrameMk id="21" creationId="{4E2A0199-4670-2940-AB7E-F5CEB06DD52C}"/>
          </ac:graphicFrameMkLst>
        </pc:graphicFrameChg>
        <pc:picChg chg="add mod">
          <ac:chgData name="Luke Osborne" userId="a8ad5f1f86bb4f0c" providerId="LiveId" clId="{D3C24DA6-F030-403C-976E-B7E9E8029620}" dt="2022-09-30T02:14:09.382" v="2115" actId="1035"/>
          <ac:picMkLst>
            <pc:docMk/>
            <pc:sldMk cId="1277554913" sldId="359"/>
            <ac:picMk id="1026" creationId="{1E6BAC3F-814B-F755-8F0D-E429955331D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10/2/2022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10/2/2022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10/2/2022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ED3128-974C-7F4B-BF36-A3836D1725F6}"/>
              </a:ext>
            </a:extLst>
          </p:cNvPr>
          <p:cNvCxnSpPr/>
          <p:nvPr/>
        </p:nvCxnSpPr>
        <p:spPr>
          <a:xfrm>
            <a:off x="5971336" y="2340176"/>
            <a:ext cx="0" cy="3749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5" r:id="rId3"/>
    <p:sldLayoutId id="2147483677" r:id="rId4"/>
    <p:sldLayoutId id="2147483684" r:id="rId5"/>
    <p:sldLayoutId id="2147483678" r:id="rId6"/>
    <p:sldLayoutId id="2147483679" r:id="rId7"/>
    <p:sldLayoutId id="2147483698" r:id="rId8"/>
    <p:sldLayoutId id="2147483697" r:id="rId9"/>
    <p:sldLayoutId id="2147483696" r:id="rId10"/>
    <p:sldLayoutId id="2147483693" r:id="rId11"/>
    <p:sldLayoutId id="2147483694" r:id="rId12"/>
    <p:sldLayoutId id="2147483692" r:id="rId13"/>
    <p:sldLayoutId id="2147483691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Range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Trading team 1 - Conor Bennett, Zachary Ching, Luke Osborne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E94AE7-4ED0-4D52-211E-18011059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78" y="5399909"/>
            <a:ext cx="1168262" cy="100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420556-8254-54BF-0146-EBBA61D90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Key Strength laid in synergising strengths of difference algorithms.</a:t>
            </a:r>
          </a:p>
          <a:p>
            <a:r>
              <a:rPr lang="en-AU" dirty="0"/>
              <a:t>Bollinger Bands performed better in fluctuating periods and Range Trading performed better horizontal periods.</a:t>
            </a:r>
          </a:p>
          <a:p>
            <a:r>
              <a:rPr lang="en-AU" dirty="0"/>
              <a:t>Throughout our development, back-testing was used on high-growth stocks such as AAPL and TSLA across 2020 with 1 minute and 15 minute intervals.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9646156-15DA-669D-31CE-7327DACCE3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2664" y="4178710"/>
            <a:ext cx="6198343" cy="220638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9E47665-15AD-DCFF-9C8D-A63BA688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Results and Findings</a:t>
            </a: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AB1F8C5-3B90-68C6-35CA-5880EC18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664" y="1983772"/>
            <a:ext cx="6222520" cy="2206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427509-0E51-698A-CF76-3E630B30592D}"/>
              </a:ext>
            </a:extLst>
          </p:cNvPr>
          <p:cNvSpPr txBox="1"/>
          <p:nvPr/>
        </p:nvSpPr>
        <p:spPr>
          <a:xfrm>
            <a:off x="6982943" y="1587059"/>
            <a:ext cx="340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Final Results</a:t>
            </a:r>
          </a:p>
        </p:txBody>
      </p:sp>
    </p:spTree>
    <p:extLst>
      <p:ext uri="{BB962C8B-B14F-4D97-AF65-F5344CB8AC3E}">
        <p14:creationId xmlns:p14="http://schemas.microsoft.com/office/powerpoint/2010/main" val="297863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564" y="2622400"/>
            <a:ext cx="9304867" cy="806600"/>
          </a:xfrm>
        </p:spPr>
        <p:txBody>
          <a:bodyPr/>
          <a:lstStyle/>
          <a:p>
            <a:pPr defTabSz="412750" hangingPunct="0"/>
            <a:r>
              <a:rPr lang="en-US" kern="0" spc="340">
                <a:latin typeface="Garamond" panose="02020404030301010803" pitchFamily="18" charset="0"/>
                <a:sym typeface="Bodoni SvtyTwo ITC TT-Book"/>
              </a:rPr>
              <a:t>Questions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EE266D2-EA46-B908-E5F5-EAD5DD723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42" y="3429000"/>
            <a:ext cx="2502710" cy="21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Range Trading and Technical Indicators</a:t>
            </a:r>
          </a:p>
          <a:p>
            <a:r>
              <a:rPr lang="en-US"/>
              <a:t>Trading Strategy</a:t>
            </a:r>
          </a:p>
          <a:p>
            <a:r>
              <a:rPr lang="en-US"/>
              <a:t>Algorithm</a:t>
            </a:r>
          </a:p>
          <a:p>
            <a:r>
              <a:rPr lang="en-US"/>
              <a:t>Algorithm Performance</a:t>
            </a:r>
          </a:p>
          <a:p>
            <a:r>
              <a:rPr lang="en-US"/>
              <a:t>Results and Findings</a:t>
            </a:r>
          </a:p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E53070-B3DE-711F-77CB-0879FA014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2514600"/>
            <a:ext cx="3863216" cy="1828800"/>
          </a:xfrm>
        </p:spPr>
        <p:txBody>
          <a:bodyPr/>
          <a:lstStyle/>
          <a:p>
            <a:pPr marL="0" indent="0" algn="ctr">
              <a:buNone/>
            </a:pPr>
            <a:r>
              <a:rPr lang="en-AU" u="sng" dirty="0"/>
              <a:t>WHAT IS RANGE TRADING</a:t>
            </a:r>
          </a:p>
          <a:p>
            <a:pPr marL="0" indent="0">
              <a:buNone/>
            </a:pPr>
            <a:r>
              <a:rPr lang="en-AU" dirty="0"/>
              <a:t>“</a:t>
            </a:r>
            <a:r>
              <a:rPr lang="en-US" dirty="0"/>
              <a:t>Range trading is a form of high-frequency trading which relies on exploiting temporary fluctuations in the price of an asset while the market ``ranges"; i.e. is not trending but moving sideways.”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CE76-78EC-49E5-8C2C-8C03C2778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b="1" dirty="0"/>
              <a:t>Average True Range</a:t>
            </a:r>
          </a:p>
          <a:p>
            <a:r>
              <a:rPr lang="en-AU" dirty="0"/>
              <a:t>Used to view market volatility</a:t>
            </a:r>
          </a:p>
          <a:p>
            <a:r>
              <a:rPr lang="en-AU" dirty="0"/>
              <a:t>Calculated from historical price data</a:t>
            </a:r>
          </a:p>
          <a:p>
            <a:pPr marL="0" indent="0">
              <a:buNone/>
            </a:pPr>
            <a:r>
              <a:rPr lang="en-AU" b="1" dirty="0"/>
              <a:t>Bollinger Bands</a:t>
            </a:r>
          </a:p>
          <a:p>
            <a:r>
              <a:rPr lang="en-AU" dirty="0"/>
              <a:t>Determine trendlines based on standard deviations from simple moving average price.</a:t>
            </a:r>
          </a:p>
          <a:p>
            <a:r>
              <a:rPr lang="en-AU" dirty="0"/>
              <a:t>Used when security no longer ranges horizontally and capitalises on market fluctuations.</a:t>
            </a:r>
          </a:p>
          <a:p>
            <a:pPr marL="0" indent="0">
              <a:buNone/>
            </a:pPr>
            <a:r>
              <a:rPr lang="en-AU" b="1" dirty="0" err="1"/>
              <a:t>Donchian</a:t>
            </a:r>
            <a:r>
              <a:rPr lang="en-AU" b="1" dirty="0"/>
              <a:t> Channels</a:t>
            </a:r>
          </a:p>
          <a:p>
            <a:r>
              <a:rPr lang="en-AU" dirty="0"/>
              <a:t>Determines bullish and bearish trends</a:t>
            </a:r>
          </a:p>
          <a:p>
            <a:r>
              <a:rPr lang="en-AU" dirty="0"/>
              <a:t>Determined through highest high and lowest lows within a certain period.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A547C0-A979-85EB-A748-7074D325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Range Trading and Technical Indicators</a:t>
            </a:r>
          </a:p>
        </p:txBody>
      </p:sp>
    </p:spTree>
    <p:extLst>
      <p:ext uri="{BB962C8B-B14F-4D97-AF65-F5344CB8AC3E}">
        <p14:creationId xmlns:p14="http://schemas.microsoft.com/office/powerpoint/2010/main" val="380989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E09F-20B8-F9D9-80B2-92686521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/>
              <a:t>AlgorithmS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31BD-E299-5F5F-E0D1-3A4871857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62884"/>
            <a:ext cx="5660988" cy="2205263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As a team, we utilised a range of different indicators to achieve our final trading algorithm. </a:t>
            </a:r>
          </a:p>
          <a:p>
            <a:pPr marL="0" indent="0">
              <a:buNone/>
            </a:pPr>
            <a:r>
              <a:rPr lang="en-AU"/>
              <a:t>We implemented two different strategies in our report, focusing on </a:t>
            </a:r>
            <a:r>
              <a:rPr lang="en-AU" b="1"/>
              <a:t>Range Trading</a:t>
            </a:r>
            <a:r>
              <a:rPr lang="en-AU"/>
              <a:t> and </a:t>
            </a:r>
            <a:r>
              <a:rPr lang="en-AU" b="1"/>
              <a:t>Bollinger Bands </a:t>
            </a:r>
            <a:r>
              <a:rPr lang="en-AU"/>
              <a:t>while maximising efficiency with the additional indicators.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B1D9E-E15D-41A0-EDF0-F5E25DCB30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759035" y="0"/>
            <a:ext cx="5432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Rather than simply using the inbuilt Bollinger band parameters outlined in the </a:t>
            </a:r>
            <a:r>
              <a:rPr lang="en-US" err="1"/>
              <a:t>mean_reversion_example</a:t>
            </a:r>
            <a:r>
              <a:rPr lang="en-US"/>
              <a:t> code, we chose to expand this definition for a more comprehensive set of indicators.</a:t>
            </a:r>
          </a:p>
          <a:p>
            <a:r>
              <a:rPr lang="en-US"/>
              <a:t>We chose to run with three lengths of Bollinger bands, classified as “short”, “medium” and “long” with parameters as defined in the diagram adjacent.</a:t>
            </a:r>
          </a:p>
          <a:p>
            <a:r>
              <a:rPr lang="en-US"/>
              <a:t>These different bands can be used to identify more characteristics of the current trends.</a:t>
            </a:r>
          </a:p>
          <a:p>
            <a:r>
              <a:rPr lang="en-US"/>
              <a:t>This theory can be improved by modifying the buy-amount algorithm to adjust different scales of buy-values for each.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4E2A0199-4670-2940-AB7E-F5CEB06DD52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0601725"/>
              </p:ext>
            </p:extLst>
          </p:nvPr>
        </p:nvGraphicFramePr>
        <p:xfrm>
          <a:off x="4694238" y="2316018"/>
          <a:ext cx="6916568" cy="338372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9142">
                  <a:extLst>
                    <a:ext uri="{9D8B030D-6E8A-4147-A177-3AD203B41FA5}">
                      <a16:colId xmlns:a16="http://schemas.microsoft.com/office/drawing/2014/main" val="2735970128"/>
                    </a:ext>
                  </a:extLst>
                </a:gridCol>
                <a:gridCol w="1729142">
                  <a:extLst>
                    <a:ext uri="{9D8B030D-6E8A-4147-A177-3AD203B41FA5}">
                      <a16:colId xmlns:a16="http://schemas.microsoft.com/office/drawing/2014/main" val="2321077816"/>
                    </a:ext>
                  </a:extLst>
                </a:gridCol>
                <a:gridCol w="1729142">
                  <a:extLst>
                    <a:ext uri="{9D8B030D-6E8A-4147-A177-3AD203B41FA5}">
                      <a16:colId xmlns:a16="http://schemas.microsoft.com/office/drawing/2014/main" val="2171277595"/>
                    </a:ext>
                  </a:extLst>
                </a:gridCol>
                <a:gridCol w="1729142">
                  <a:extLst>
                    <a:ext uri="{9D8B030D-6E8A-4147-A177-3AD203B41FA5}">
                      <a16:colId xmlns:a16="http://schemas.microsoft.com/office/drawing/2014/main" val="569116242"/>
                    </a:ext>
                  </a:extLst>
                </a:gridCol>
              </a:tblGrid>
              <a:tr h="1216119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FFFFFF"/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SHORT</a:t>
                      </a:r>
                      <a:endParaRPr lang="en-US" sz="1600" b="0">
                        <a:solidFill>
                          <a:srgbClr val="FFFFFF"/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MEDIUM</a:t>
                      </a:r>
                      <a:endParaRPr lang="en-US" sz="1600" b="0">
                        <a:solidFill>
                          <a:srgbClr val="FFFFFF"/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LONG</a:t>
                      </a:r>
                      <a:endParaRPr lang="en-US" sz="1600" b="0">
                        <a:solidFill>
                          <a:srgbClr val="FFFFFF"/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24067"/>
                  </a:ext>
                </a:extLst>
              </a:tr>
              <a:tr h="108380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Timeframe (data points)</a:t>
                      </a:r>
                      <a:endParaRPr lang="en-US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10</a:t>
                      </a:r>
                      <a:endParaRPr lang="en-US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20</a:t>
                      </a:r>
                      <a:endParaRPr lang="en-US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50</a:t>
                      </a:r>
                      <a:endParaRPr lang="en-US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144560"/>
                  </a:ext>
                </a:extLst>
              </a:tr>
              <a:tr h="108380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# of standard deviations</a:t>
                      </a: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1.5</a:t>
                      </a:r>
                      <a:endParaRPr lang="en-US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2.0</a:t>
                      </a:r>
                      <a:endParaRPr lang="en-US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2.5</a:t>
                      </a:r>
                      <a:endParaRPr lang="en-US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8038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Algorithm: Bollinger Bands</a:t>
            </a:r>
          </a:p>
        </p:txBody>
      </p:sp>
    </p:spTree>
    <p:extLst>
      <p:ext uri="{BB962C8B-B14F-4D97-AF65-F5344CB8AC3E}">
        <p14:creationId xmlns:p14="http://schemas.microsoft.com/office/powerpoint/2010/main" val="58512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Algorithm: Bollinger Bands</a:t>
            </a:r>
          </a:p>
        </p:txBody>
      </p:sp>
      <p:pic>
        <p:nvPicPr>
          <p:cNvPr id="1026" name="Picture 2" descr="Bollinger Bands®: Calculations and Indications">
            <a:extLst>
              <a:ext uri="{FF2B5EF4-FFF2-40B4-BE49-F238E27FC236}">
                <a16:creationId xmlns:a16="http://schemas.microsoft.com/office/drawing/2014/main" id="{1E6BAC3F-814B-F755-8F0D-E42995533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9" b="10238"/>
          <a:stretch/>
        </p:blipFill>
        <p:spPr bwMode="auto">
          <a:xfrm>
            <a:off x="1939527" y="1480412"/>
            <a:ext cx="8312945" cy="49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55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600201"/>
            <a:ext cx="3901906" cy="5067300"/>
          </a:xfrm>
        </p:spPr>
        <p:txBody>
          <a:bodyPr>
            <a:normAutofit/>
          </a:bodyPr>
          <a:lstStyle/>
          <a:p>
            <a:r>
              <a:rPr lang="en-US"/>
              <a:t>By modifying the base code associated with the Bollinger bands, we can also adjust how much we invest into a position based on the distance it lies from our defined boundary.</a:t>
            </a:r>
          </a:p>
          <a:p>
            <a:r>
              <a:rPr lang="en-US"/>
              <a:t>Using a mathematical expression:</a:t>
            </a:r>
          </a:p>
          <a:p>
            <a:pPr marL="324000" lvl="1" indent="0">
              <a:buNone/>
            </a:pPr>
            <a:r>
              <a:rPr lang="en-US" sz="1600"/>
              <a:t>	y = 1-1/(ax+1),</a:t>
            </a:r>
          </a:p>
          <a:p>
            <a:pPr marL="324000" lvl="1" indent="0">
              <a:buNone/>
            </a:pPr>
            <a:r>
              <a:rPr lang="en-US" sz="1600"/>
              <a:t>Modelled across for a = 1, we create a function that tends to y = 1 as x increases. If we define our x value to be the difference between the market price and the boundary, we can effectively use our function as intended.</a:t>
            </a:r>
          </a:p>
          <a:p>
            <a:r>
              <a:rPr lang="en-US"/>
              <a:t>This is fully prepared to test the algorithm on sample data to obtain an optimal value of a, but also allows for varying values across bands.</a:t>
            </a:r>
          </a:p>
          <a:p>
            <a:pPr marL="630000" lvl="2" indent="0">
              <a:buNone/>
            </a:pPr>
            <a:endParaRPr lang="en-US"/>
          </a:p>
          <a:p>
            <a:pPr marL="630000" lvl="2" indent="0">
              <a:buNone/>
            </a:pPr>
            <a:endParaRPr lang="en-US"/>
          </a:p>
          <a:p>
            <a:pPr marL="630000" lvl="2" indent="0">
              <a:buNone/>
            </a:pPr>
            <a:endParaRPr lang="en-US"/>
          </a:p>
          <a:p>
            <a:pPr marL="630000" lvl="2" indent="0"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BUY/SELL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131C7-2DDC-359F-0549-1C9A2B752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54" t="21017" r="3538" b="10220"/>
          <a:stretch/>
        </p:blipFill>
        <p:spPr>
          <a:xfrm>
            <a:off x="5524500" y="1956391"/>
            <a:ext cx="5215276" cy="35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BUY/SELL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131C7-2DDC-359F-0549-1C9A2B752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98" t="40838" r="17629" b="10346"/>
          <a:stretch/>
        </p:blipFill>
        <p:spPr>
          <a:xfrm>
            <a:off x="1184846" y="1663985"/>
            <a:ext cx="4187253" cy="2874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E561D-FF3F-A891-FC4B-5F99F463F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85" t="38540" r="17611" b="7944"/>
          <a:stretch/>
        </p:blipFill>
        <p:spPr>
          <a:xfrm>
            <a:off x="6442646" y="1663985"/>
            <a:ext cx="4187253" cy="2874968"/>
          </a:xfrm>
          <a:prstGeom prst="rect">
            <a:avLst/>
          </a:prstGeom>
        </p:spPr>
      </p:pic>
      <p:sp>
        <p:nvSpPr>
          <p:cNvPr id="9" name="Content Placeholder 25">
            <a:extLst>
              <a:ext uri="{FF2B5EF4-FFF2-40B4-BE49-F238E27FC236}">
                <a16:creationId xmlns:a16="http://schemas.microsoft.com/office/drawing/2014/main" id="{B61D052C-98D6-CBDF-0ED0-C623292AB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0694" y="4851400"/>
            <a:ext cx="3863216" cy="1572514"/>
          </a:xfrm>
        </p:spPr>
        <p:txBody>
          <a:bodyPr>
            <a:normAutofit/>
          </a:bodyPr>
          <a:lstStyle/>
          <a:p>
            <a:r>
              <a:rPr lang="en-US"/>
              <a:t>Y = 1 – 1/(x+1)</a:t>
            </a:r>
          </a:p>
        </p:txBody>
      </p:sp>
      <p:sp>
        <p:nvSpPr>
          <p:cNvPr id="10" name="Content Placeholder 25">
            <a:extLst>
              <a:ext uri="{FF2B5EF4-FFF2-40B4-BE49-F238E27FC236}">
                <a16:creationId xmlns:a16="http://schemas.microsoft.com/office/drawing/2014/main" id="{217A0562-F59C-7A5A-394B-59BFA0CFFC7D}"/>
              </a:ext>
            </a:extLst>
          </p:cNvPr>
          <p:cNvSpPr txBox="1">
            <a:spLocks/>
          </p:cNvSpPr>
          <p:nvPr/>
        </p:nvSpPr>
        <p:spPr>
          <a:xfrm>
            <a:off x="7291748" y="4773326"/>
            <a:ext cx="3863216" cy="4467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 = 1 – 1/(4x+1)</a:t>
            </a:r>
          </a:p>
        </p:txBody>
      </p:sp>
    </p:spTree>
    <p:extLst>
      <p:ext uri="{BB962C8B-B14F-4D97-AF65-F5344CB8AC3E}">
        <p14:creationId xmlns:p14="http://schemas.microsoft.com/office/powerpoint/2010/main" val="40076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2553B2-F48A-C6CD-598D-065DE52BF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Average Directional Index was used to determine when the stocks/markets were not trending and rather, were trading horizontally.</a:t>
            </a:r>
          </a:p>
          <a:p>
            <a:r>
              <a:rPr lang="en-AU" dirty="0"/>
              <a:t>In periods of horizontal trading, Ranges were established through finding maximums and minimums of horizontal trading periods and adding a standard deviation buffer.</a:t>
            </a:r>
          </a:p>
          <a:p>
            <a:r>
              <a:rPr lang="en-AU" dirty="0"/>
              <a:t>Entry Positions and Stop Losses were identified through determining upper and lower bounds and adding/subtracting a standard deviation.</a:t>
            </a:r>
          </a:p>
          <a:p>
            <a:endParaRPr lang="en-AU" dirty="0"/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D3AC1957-9275-4A92-CBC7-C0DEFBFF28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0927"/>
          <a:stretch/>
        </p:blipFill>
        <p:spPr>
          <a:xfrm>
            <a:off x="5053484" y="1956391"/>
            <a:ext cx="6557322" cy="363816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2D9FCF1-9E25-8006-2E51-7D618A76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Algorithm: Range Trading</a:t>
            </a:r>
          </a:p>
        </p:txBody>
      </p:sp>
    </p:spTree>
    <p:extLst>
      <p:ext uri="{BB962C8B-B14F-4D97-AF65-F5344CB8AC3E}">
        <p14:creationId xmlns:p14="http://schemas.microsoft.com/office/powerpoint/2010/main" val="28655541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QFin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00B050"/>
      </a:accent1>
      <a:accent2>
        <a:srgbClr val="00B050"/>
      </a:accent2>
      <a:accent3>
        <a:srgbClr val="00B050"/>
      </a:accent3>
      <a:accent4>
        <a:srgbClr val="00B050"/>
      </a:accent4>
      <a:accent5>
        <a:srgbClr val="00B050"/>
      </a:accent5>
      <a:accent6>
        <a:srgbClr val="00B050"/>
      </a:accent6>
      <a:hlink>
        <a:srgbClr val="0070C0"/>
      </a:hlink>
      <a:folHlink>
        <a:srgbClr val="0070C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C43B05-D266-4257-98DE-FF9D8CEDAE76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17DF47-B23F-4BE1-BFEA-606A2B278818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584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Helvetica Light</vt:lpstr>
      <vt:lpstr>Arial</vt:lpstr>
      <vt:lpstr>Calibri</vt:lpstr>
      <vt:lpstr>Garamond</vt:lpstr>
      <vt:lpstr>Wingdings 2</vt:lpstr>
      <vt:lpstr>DividendVTI</vt:lpstr>
      <vt:lpstr>Range Trading</vt:lpstr>
      <vt:lpstr>Outline</vt:lpstr>
      <vt:lpstr>Range Trading and Technical Indicators</vt:lpstr>
      <vt:lpstr>AlgorithmS</vt:lpstr>
      <vt:lpstr>Algorithm: Bollinger Bands</vt:lpstr>
      <vt:lpstr>Algorithm: Bollinger Bands</vt:lpstr>
      <vt:lpstr>ADJUSTING BUY/SELL VARIABLES</vt:lpstr>
      <vt:lpstr>ADJUSTING BUY/SELL VARIABLES</vt:lpstr>
      <vt:lpstr>Algorithm: Range Trading</vt:lpstr>
      <vt:lpstr>Results and Findings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 Trading</dc:title>
  <dc:creator>Zachary Ching (23080214)</dc:creator>
  <cp:lastModifiedBy>Zachary Ching (23080214)</cp:lastModifiedBy>
  <cp:revision>1</cp:revision>
  <dcterms:created xsi:type="dcterms:W3CDTF">2022-09-28T15:10:05Z</dcterms:created>
  <dcterms:modified xsi:type="dcterms:W3CDTF">2022-10-03T10:27:53Z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