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3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4E468-50D5-43F0-87DB-FBF39C6E6299}" v="6" dt="2022-08-13T10:39:13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Ching" userId="e8ded5238a264daa" providerId="LiveId" clId="{7849EE9B-A896-45EA-8E05-FBF5033748A5}"/>
    <pc:docChg chg="undo custSel addSld delSld modSld">
      <pc:chgData name="Zachary Ching" userId="e8ded5238a264daa" providerId="LiveId" clId="{7849EE9B-A896-45EA-8E05-FBF5033748A5}" dt="2022-08-11T15:27:34.661" v="2713" actId="20577"/>
      <pc:docMkLst>
        <pc:docMk/>
      </pc:docMkLst>
      <pc:sldChg chg="modSp mod">
        <pc:chgData name="Zachary Ching" userId="e8ded5238a264daa" providerId="LiveId" clId="{7849EE9B-A896-45EA-8E05-FBF5033748A5}" dt="2022-08-11T15:19:37.349" v="1490" actId="20577"/>
        <pc:sldMkLst>
          <pc:docMk/>
          <pc:sldMk cId="4262738169" sldId="258"/>
        </pc:sldMkLst>
        <pc:spChg chg="mod">
          <ac:chgData name="Zachary Ching" userId="e8ded5238a264daa" providerId="LiveId" clId="{7849EE9B-A896-45EA-8E05-FBF5033748A5}" dt="2022-08-11T15:19:37.349" v="1490" actId="20577"/>
          <ac:spMkLst>
            <pc:docMk/>
            <pc:sldMk cId="4262738169" sldId="258"/>
            <ac:spMk id="7" creationId="{FAA77D9E-5ED6-0171-9437-CA6B5EC1A22D}"/>
          </ac:spMkLst>
        </pc:spChg>
      </pc:sldChg>
      <pc:sldChg chg="modSp mod">
        <pc:chgData name="Zachary Ching" userId="e8ded5238a264daa" providerId="LiveId" clId="{7849EE9B-A896-45EA-8E05-FBF5033748A5}" dt="2022-08-11T15:09:46.339" v="643" actId="1076"/>
        <pc:sldMkLst>
          <pc:docMk/>
          <pc:sldMk cId="3244099445" sldId="260"/>
        </pc:sldMkLst>
        <pc:spChg chg="mod">
          <ac:chgData name="Zachary Ching" userId="e8ded5238a264daa" providerId="LiveId" clId="{7849EE9B-A896-45EA-8E05-FBF5033748A5}" dt="2022-08-11T15:09:44.404" v="642" actId="1076"/>
          <ac:spMkLst>
            <pc:docMk/>
            <pc:sldMk cId="3244099445" sldId="260"/>
            <ac:spMk id="3" creationId="{E0BEF2B6-745E-FC9D-81F3-68C250BC0F27}"/>
          </ac:spMkLst>
        </pc:spChg>
        <pc:spChg chg="mod">
          <ac:chgData name="Zachary Ching" userId="e8ded5238a264daa" providerId="LiveId" clId="{7849EE9B-A896-45EA-8E05-FBF5033748A5}" dt="2022-08-11T15:09:09.916" v="631" actId="20577"/>
          <ac:spMkLst>
            <pc:docMk/>
            <pc:sldMk cId="3244099445" sldId="260"/>
            <ac:spMk id="6" creationId="{626050A7-87A4-1F31-AD05-2FEC7E1B6467}"/>
          </ac:spMkLst>
        </pc:spChg>
        <pc:spChg chg="mod">
          <ac:chgData name="Zachary Ching" userId="e8ded5238a264daa" providerId="LiveId" clId="{7849EE9B-A896-45EA-8E05-FBF5033748A5}" dt="2022-08-11T15:09:46.339" v="643" actId="1076"/>
          <ac:spMkLst>
            <pc:docMk/>
            <pc:sldMk cId="3244099445" sldId="260"/>
            <ac:spMk id="7" creationId="{C1636A2E-3471-0DD5-F0AA-C66B9F01CF0B}"/>
          </ac:spMkLst>
        </pc:spChg>
      </pc:sldChg>
      <pc:sldChg chg="modSp mod">
        <pc:chgData name="Zachary Ching" userId="e8ded5238a264daa" providerId="LiveId" clId="{7849EE9B-A896-45EA-8E05-FBF5033748A5}" dt="2022-08-11T15:27:34.661" v="2713" actId="20577"/>
        <pc:sldMkLst>
          <pc:docMk/>
          <pc:sldMk cId="2613183335" sldId="262"/>
        </pc:sldMkLst>
        <pc:spChg chg="mod">
          <ac:chgData name="Zachary Ching" userId="e8ded5238a264daa" providerId="LiveId" clId="{7849EE9B-A896-45EA-8E05-FBF5033748A5}" dt="2022-08-11T15:20:14.421" v="1595" actId="404"/>
          <ac:spMkLst>
            <pc:docMk/>
            <pc:sldMk cId="2613183335" sldId="262"/>
            <ac:spMk id="3" creationId="{1FE9A70F-E5EC-741A-5CA2-8F4613DCBE4C}"/>
          </ac:spMkLst>
        </pc:spChg>
        <pc:spChg chg="mod">
          <ac:chgData name="Zachary Ching" userId="e8ded5238a264daa" providerId="LiveId" clId="{7849EE9B-A896-45EA-8E05-FBF5033748A5}" dt="2022-08-11T15:27:34.661" v="2713" actId="20577"/>
          <ac:spMkLst>
            <pc:docMk/>
            <pc:sldMk cId="2613183335" sldId="262"/>
            <ac:spMk id="4" creationId="{100448F4-5FBC-83AA-5D63-E2D2ADD5CB29}"/>
          </ac:spMkLst>
        </pc:spChg>
        <pc:spChg chg="mod">
          <ac:chgData name="Zachary Ching" userId="e8ded5238a264daa" providerId="LiveId" clId="{7849EE9B-A896-45EA-8E05-FBF5033748A5}" dt="2022-08-11T15:27:16.440" v="2709" actId="20577"/>
          <ac:spMkLst>
            <pc:docMk/>
            <pc:sldMk cId="2613183335" sldId="262"/>
            <ac:spMk id="6" creationId="{6E366343-B38D-DBEA-360E-E1077C1A39B9}"/>
          </ac:spMkLst>
        </pc:spChg>
        <pc:spChg chg="mod">
          <ac:chgData name="Zachary Ching" userId="e8ded5238a264daa" providerId="LiveId" clId="{7849EE9B-A896-45EA-8E05-FBF5033748A5}" dt="2022-08-11T15:24:13.274" v="2295" actId="20577"/>
          <ac:spMkLst>
            <pc:docMk/>
            <pc:sldMk cId="2613183335" sldId="262"/>
            <ac:spMk id="8" creationId="{CE5CFED9-EA80-2235-C73B-BEF287EAA50F}"/>
          </ac:spMkLst>
        </pc:spChg>
        <pc:spChg chg="mod">
          <ac:chgData name="Zachary Ching" userId="e8ded5238a264daa" providerId="LiveId" clId="{7849EE9B-A896-45EA-8E05-FBF5033748A5}" dt="2022-08-11T15:26:00.407" v="2564" actId="20577"/>
          <ac:spMkLst>
            <pc:docMk/>
            <pc:sldMk cId="2613183335" sldId="262"/>
            <ac:spMk id="10" creationId="{D4C47586-BDE7-BD63-E551-A7B2323CB0F7}"/>
          </ac:spMkLst>
        </pc:spChg>
      </pc:sldChg>
      <pc:sldChg chg="addSp modSp mod">
        <pc:chgData name="Zachary Ching" userId="e8ded5238a264daa" providerId="LiveId" clId="{7849EE9B-A896-45EA-8E05-FBF5033748A5}" dt="2022-08-11T15:18:55.496" v="1483" actId="20577"/>
        <pc:sldMkLst>
          <pc:docMk/>
          <pc:sldMk cId="2292531329" sldId="263"/>
        </pc:sldMkLst>
        <pc:spChg chg="mod">
          <ac:chgData name="Zachary Ching" userId="e8ded5238a264daa" providerId="LiveId" clId="{7849EE9B-A896-45EA-8E05-FBF5033748A5}" dt="2022-08-11T15:12:08.147" v="861" actId="121"/>
          <ac:spMkLst>
            <pc:docMk/>
            <pc:sldMk cId="2292531329" sldId="263"/>
            <ac:spMk id="3" creationId="{799E7687-A436-9A6C-F557-6EDEFBAC9AC0}"/>
          </ac:spMkLst>
        </pc:spChg>
        <pc:spChg chg="mod">
          <ac:chgData name="Zachary Ching" userId="e8ded5238a264daa" providerId="LiveId" clId="{7849EE9B-A896-45EA-8E05-FBF5033748A5}" dt="2022-08-11T15:14:54.151" v="1172" actId="20577"/>
          <ac:spMkLst>
            <pc:docMk/>
            <pc:sldMk cId="2292531329" sldId="263"/>
            <ac:spMk id="4" creationId="{8F36BB56-16B8-FB31-C070-A5EEC09B6FD9}"/>
          </ac:spMkLst>
        </pc:spChg>
        <pc:spChg chg="mod">
          <ac:chgData name="Zachary Ching" userId="e8ded5238a264daa" providerId="LiveId" clId="{7849EE9B-A896-45EA-8E05-FBF5033748A5}" dt="2022-08-11T15:17:40.145" v="1230" actId="20577"/>
          <ac:spMkLst>
            <pc:docMk/>
            <pc:sldMk cId="2292531329" sldId="263"/>
            <ac:spMk id="5" creationId="{B7EE1814-CFA2-A6C8-6016-09529B5294C8}"/>
          </ac:spMkLst>
        </pc:spChg>
        <pc:spChg chg="mod">
          <ac:chgData name="Zachary Ching" userId="e8ded5238a264daa" providerId="LiveId" clId="{7849EE9B-A896-45EA-8E05-FBF5033748A5}" dt="2022-08-11T15:18:29.830" v="1471" actId="20577"/>
          <ac:spMkLst>
            <pc:docMk/>
            <pc:sldMk cId="2292531329" sldId="263"/>
            <ac:spMk id="6" creationId="{D9C480B0-ADDF-CACC-7B17-3982A0F88CB2}"/>
          </ac:spMkLst>
        </pc:spChg>
        <pc:spChg chg="mod">
          <ac:chgData name="Zachary Ching" userId="e8ded5238a264daa" providerId="LiveId" clId="{7849EE9B-A896-45EA-8E05-FBF5033748A5}" dt="2022-08-11T15:13:51.659" v="1046" actId="20577"/>
          <ac:spMkLst>
            <pc:docMk/>
            <pc:sldMk cId="2292531329" sldId="263"/>
            <ac:spMk id="8" creationId="{BC66108B-AB96-0BE6-0DD7-D33C98A89EC0}"/>
          </ac:spMkLst>
        </pc:spChg>
        <pc:spChg chg="mod">
          <ac:chgData name="Zachary Ching" userId="e8ded5238a264daa" providerId="LiveId" clId="{7849EE9B-A896-45EA-8E05-FBF5033748A5}" dt="2022-08-11T15:10:54.915" v="845" actId="1076"/>
          <ac:spMkLst>
            <pc:docMk/>
            <pc:sldMk cId="2292531329" sldId="263"/>
            <ac:spMk id="9" creationId="{3652B468-1124-F462-4B9B-EC1046C371C5}"/>
          </ac:spMkLst>
        </pc:spChg>
        <pc:spChg chg="mod">
          <ac:chgData name="Zachary Ching" userId="e8ded5238a264daa" providerId="LiveId" clId="{7849EE9B-A896-45EA-8E05-FBF5033748A5}" dt="2022-08-11T15:14:17.957" v="1081" actId="20577"/>
          <ac:spMkLst>
            <pc:docMk/>
            <pc:sldMk cId="2292531329" sldId="263"/>
            <ac:spMk id="10" creationId="{41A59EA1-A4EA-4BEB-318C-F82078D2F530}"/>
          </ac:spMkLst>
        </pc:spChg>
        <pc:spChg chg="add mod">
          <ac:chgData name="Zachary Ching" userId="e8ded5238a264daa" providerId="LiveId" clId="{7849EE9B-A896-45EA-8E05-FBF5033748A5}" dt="2022-08-11T15:12:58.971" v="945" actId="20577"/>
          <ac:spMkLst>
            <pc:docMk/>
            <pc:sldMk cId="2292531329" sldId="263"/>
            <ac:spMk id="11" creationId="{AA4AC2F9-9B73-3853-9E27-396962D22920}"/>
          </ac:spMkLst>
        </pc:spChg>
        <pc:spChg chg="add mod">
          <ac:chgData name="Zachary Ching" userId="e8ded5238a264daa" providerId="LiveId" clId="{7849EE9B-A896-45EA-8E05-FBF5033748A5}" dt="2022-08-11T15:18:55.496" v="1483" actId="20577"/>
          <ac:spMkLst>
            <pc:docMk/>
            <pc:sldMk cId="2292531329" sldId="263"/>
            <ac:spMk id="12" creationId="{F53ED604-ACC0-BF9D-0ED9-B8040D9E2BEA}"/>
          </ac:spMkLst>
        </pc:spChg>
      </pc:sldChg>
      <pc:sldChg chg="modSp new del mod">
        <pc:chgData name="Zachary Ching" userId="e8ded5238a264daa" providerId="LiveId" clId="{7849EE9B-A896-45EA-8E05-FBF5033748A5}" dt="2022-08-11T15:26:41.061" v="2587" actId="47"/>
        <pc:sldMkLst>
          <pc:docMk/>
          <pc:sldMk cId="3075958679" sldId="264"/>
        </pc:sldMkLst>
        <pc:spChg chg="mod">
          <ac:chgData name="Zachary Ching" userId="e8ded5238a264daa" providerId="LiveId" clId="{7849EE9B-A896-45EA-8E05-FBF5033748A5}" dt="2022-08-11T15:26:38.429" v="2586" actId="20577"/>
          <ac:spMkLst>
            <pc:docMk/>
            <pc:sldMk cId="3075958679" sldId="264"/>
            <ac:spMk id="2" creationId="{AA6501C7-4E60-D994-4377-832E57D9AA9D}"/>
          </ac:spMkLst>
        </pc:spChg>
      </pc:sldChg>
    </pc:docChg>
  </pc:docChgLst>
  <pc:docChgLst>
    <pc:chgData name="Zachary Ching" userId="e8ded5238a264daa" providerId="LiveId" clId="{8A54E468-50D5-43F0-87DB-FBF39C6E6299}"/>
    <pc:docChg chg="undo custSel addSld delSld modSld sldOrd addMainMaster modMainMaster">
      <pc:chgData name="Zachary Ching" userId="e8ded5238a264daa" providerId="LiveId" clId="{8A54E468-50D5-43F0-87DB-FBF39C6E6299}" dt="2022-08-13T10:39:16.927" v="2602" actId="20577"/>
      <pc:docMkLst>
        <pc:docMk/>
      </pc:docMkLst>
      <pc:sldChg chg="modSp">
        <pc:chgData name="Zachary Ching" userId="e8ded5238a264daa" providerId="LiveId" clId="{8A54E468-50D5-43F0-87DB-FBF39C6E6299}" dt="2022-08-11T09:58:40.438" v="1641"/>
        <pc:sldMkLst>
          <pc:docMk/>
          <pc:sldMk cId="1917320707" sldId="256"/>
        </pc:sldMkLst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1917320707" sldId="256"/>
            <ac:spMk id="2" creationId="{EF545433-2D5F-2219-4AF7-A7E75ED45812}"/>
          </ac:spMkLst>
        </pc:spChg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1917320707" sldId="256"/>
            <ac:spMk id="3" creationId="{00981226-764D-8141-8869-17FD9B0400D0}"/>
          </ac:spMkLst>
        </pc:spChg>
      </pc:sldChg>
      <pc:sldChg chg="delSp modSp mod">
        <pc:chgData name="Zachary Ching" userId="e8ded5238a264daa" providerId="LiveId" clId="{8A54E468-50D5-43F0-87DB-FBF39C6E6299}" dt="2022-08-11T10:26:38.657" v="2514" actId="20577"/>
        <pc:sldMkLst>
          <pc:docMk/>
          <pc:sldMk cId="3304282657" sldId="257"/>
        </pc:sldMkLst>
        <pc:spChg chg="mod">
          <ac:chgData name="Zachary Ching" userId="e8ded5238a264daa" providerId="LiveId" clId="{8A54E468-50D5-43F0-87DB-FBF39C6E6299}" dt="2022-08-11T10:26:14.319" v="2494" actId="20577"/>
          <ac:spMkLst>
            <pc:docMk/>
            <pc:sldMk cId="3304282657" sldId="257"/>
            <ac:spMk id="2" creationId="{E1707C2D-A752-6B74-CB11-02CB23DAF799}"/>
          </ac:spMkLst>
        </pc:spChg>
        <pc:spChg chg="mod">
          <ac:chgData name="Zachary Ching" userId="e8ded5238a264daa" providerId="LiveId" clId="{8A54E468-50D5-43F0-87DB-FBF39C6E6299}" dt="2022-08-11T09:53:16.120" v="1542" actId="1076"/>
          <ac:spMkLst>
            <pc:docMk/>
            <pc:sldMk cId="3304282657" sldId="257"/>
            <ac:spMk id="3" creationId="{E0BEF2B6-745E-FC9D-81F3-68C250BC0F27}"/>
          </ac:spMkLst>
        </pc:spChg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3304282657" sldId="257"/>
            <ac:spMk id="4" creationId="{BDC1E26D-5E7A-2C0B-28C4-32A4C3671BE9}"/>
          </ac:spMkLst>
        </pc:spChg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3304282657" sldId="257"/>
            <ac:spMk id="5" creationId="{6A92ADD8-61FF-CA55-7A90-267EBAF368BA}"/>
          </ac:spMkLst>
        </pc:spChg>
        <pc:spChg chg="mod">
          <ac:chgData name="Zachary Ching" userId="e8ded5238a264daa" providerId="LiveId" clId="{8A54E468-50D5-43F0-87DB-FBF39C6E6299}" dt="2022-08-11T10:22:22.569" v="2367" actId="20577"/>
          <ac:spMkLst>
            <pc:docMk/>
            <pc:sldMk cId="3304282657" sldId="257"/>
            <ac:spMk id="6" creationId="{626050A7-87A4-1F31-AD05-2FEC7E1B6467}"/>
          </ac:spMkLst>
        </pc:spChg>
        <pc:spChg chg="mod">
          <ac:chgData name="Zachary Ching" userId="e8ded5238a264daa" providerId="LiveId" clId="{8A54E468-50D5-43F0-87DB-FBF39C6E6299}" dt="2022-08-11T09:53:16.120" v="1542" actId="1076"/>
          <ac:spMkLst>
            <pc:docMk/>
            <pc:sldMk cId="3304282657" sldId="257"/>
            <ac:spMk id="7" creationId="{C1636A2E-3471-0DD5-F0AA-C66B9F01CF0B}"/>
          </ac:spMkLst>
        </pc:spChg>
        <pc:spChg chg="mod">
          <ac:chgData name="Zachary Ching" userId="e8ded5238a264daa" providerId="LiveId" clId="{8A54E468-50D5-43F0-87DB-FBF39C6E6299}" dt="2022-08-11T10:26:38.657" v="2514" actId="20577"/>
          <ac:spMkLst>
            <pc:docMk/>
            <pc:sldMk cId="3304282657" sldId="257"/>
            <ac:spMk id="8" creationId="{161942EB-E543-EB1A-699D-A03431523526}"/>
          </ac:spMkLst>
        </pc:spChg>
        <pc:spChg chg="del">
          <ac:chgData name="Zachary Ching" userId="e8ded5238a264daa" providerId="LiveId" clId="{8A54E468-50D5-43F0-87DB-FBF39C6E6299}" dt="2022-08-11T09:31:46.645" v="24" actId="478"/>
          <ac:spMkLst>
            <pc:docMk/>
            <pc:sldMk cId="3304282657" sldId="257"/>
            <ac:spMk id="9" creationId="{4220D7F3-82B1-DE70-AE32-B06BCE002537}"/>
          </ac:spMkLst>
        </pc:spChg>
      </pc:sldChg>
      <pc:sldChg chg="addSp delSp modSp mod">
        <pc:chgData name="Zachary Ching" userId="e8ded5238a264daa" providerId="LiveId" clId="{8A54E468-50D5-43F0-87DB-FBF39C6E6299}" dt="2022-08-13T10:39:16.927" v="2602" actId="20577"/>
        <pc:sldMkLst>
          <pc:docMk/>
          <pc:sldMk cId="4262738169" sldId="258"/>
        </pc:sldMkLst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4262738169" sldId="258"/>
            <ac:spMk id="2" creationId="{2F183FFF-0DCA-376D-84C9-9CFBE9EE2549}"/>
          </ac:spMkLst>
        </pc:spChg>
        <pc:spChg chg="add del mod">
          <ac:chgData name="Zachary Ching" userId="e8ded5238a264daa" providerId="LiveId" clId="{8A54E468-50D5-43F0-87DB-FBF39C6E6299}" dt="2022-08-11T09:35:49.529" v="257"/>
          <ac:spMkLst>
            <pc:docMk/>
            <pc:sldMk cId="4262738169" sldId="258"/>
            <ac:spMk id="6" creationId="{D2473958-3E9D-53F6-112C-FD37F3547EBE}"/>
          </ac:spMkLst>
        </pc:spChg>
        <pc:spChg chg="add mod">
          <ac:chgData name="Zachary Ching" userId="e8ded5238a264daa" providerId="LiveId" clId="{8A54E468-50D5-43F0-87DB-FBF39C6E6299}" dt="2022-08-11T10:01:58.158" v="2119" actId="20577"/>
          <ac:spMkLst>
            <pc:docMk/>
            <pc:sldMk cId="4262738169" sldId="258"/>
            <ac:spMk id="7" creationId="{FAA77D9E-5ED6-0171-9437-CA6B5EC1A22D}"/>
          </ac:spMkLst>
        </pc:spChg>
        <pc:graphicFrameChg chg="mod modGraphic">
          <ac:chgData name="Zachary Ching" userId="e8ded5238a264daa" providerId="LiveId" clId="{8A54E468-50D5-43F0-87DB-FBF39C6E6299}" dt="2022-08-13T10:39:16.927" v="2602" actId="20577"/>
          <ac:graphicFrameMkLst>
            <pc:docMk/>
            <pc:sldMk cId="4262738169" sldId="258"/>
            <ac:graphicFrameMk id="5" creationId="{8A5B7F95-839E-BA42-0B07-E1C376627553}"/>
          </ac:graphicFrameMkLst>
        </pc:graphicFrameChg>
      </pc:sldChg>
      <pc:sldChg chg="delSp modSp mod ord">
        <pc:chgData name="Zachary Ching" userId="e8ded5238a264daa" providerId="LiveId" clId="{8A54E468-50D5-43F0-87DB-FBF39C6E6299}" dt="2022-08-11T10:05:18.980" v="2125" actId="20577"/>
        <pc:sldMkLst>
          <pc:docMk/>
          <pc:sldMk cId="3244099445" sldId="260"/>
        </pc:sldMkLst>
        <pc:spChg chg="del mod">
          <ac:chgData name="Zachary Ching" userId="e8ded5238a264daa" providerId="LiveId" clId="{8A54E468-50D5-43F0-87DB-FBF39C6E6299}" dt="2022-08-11T10:03:38.139" v="2121" actId="478"/>
          <ac:spMkLst>
            <pc:docMk/>
            <pc:sldMk cId="3244099445" sldId="260"/>
            <ac:spMk id="2" creationId="{E1707C2D-A752-6B74-CB11-02CB23DAF799}"/>
          </ac:spMkLst>
        </pc:spChg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3244099445" sldId="260"/>
            <ac:spMk id="3" creationId="{E0BEF2B6-745E-FC9D-81F3-68C250BC0F27}"/>
          </ac:spMkLst>
        </pc:spChg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3244099445" sldId="260"/>
            <ac:spMk id="4" creationId="{BDC1E26D-5E7A-2C0B-28C4-32A4C3671BE9}"/>
          </ac:spMkLst>
        </pc:spChg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3244099445" sldId="260"/>
            <ac:spMk id="5" creationId="{6A92ADD8-61FF-CA55-7A90-267EBAF368BA}"/>
          </ac:spMkLst>
        </pc:spChg>
        <pc:spChg chg="mod">
          <ac:chgData name="Zachary Ching" userId="e8ded5238a264daa" providerId="LiveId" clId="{8A54E468-50D5-43F0-87DB-FBF39C6E6299}" dt="2022-08-11T09:58:40.438" v="1641"/>
          <ac:spMkLst>
            <pc:docMk/>
            <pc:sldMk cId="3244099445" sldId="260"/>
            <ac:spMk id="6" creationId="{626050A7-87A4-1F31-AD05-2FEC7E1B6467}"/>
          </ac:spMkLst>
        </pc:spChg>
        <pc:spChg chg="mod">
          <ac:chgData name="Zachary Ching" userId="e8ded5238a264daa" providerId="LiveId" clId="{8A54E468-50D5-43F0-87DB-FBF39C6E6299}" dt="2022-08-11T10:05:18.980" v="2125" actId="20577"/>
          <ac:spMkLst>
            <pc:docMk/>
            <pc:sldMk cId="3244099445" sldId="260"/>
            <ac:spMk id="7" creationId="{C1636A2E-3471-0DD5-F0AA-C66B9F01CF0B}"/>
          </ac:spMkLst>
        </pc:spChg>
        <pc:spChg chg="del mod">
          <ac:chgData name="Zachary Ching" userId="e8ded5238a264daa" providerId="LiveId" clId="{8A54E468-50D5-43F0-87DB-FBF39C6E6299}" dt="2022-08-11T10:03:39.511" v="2122" actId="478"/>
          <ac:spMkLst>
            <pc:docMk/>
            <pc:sldMk cId="3244099445" sldId="260"/>
            <ac:spMk id="8" creationId="{161942EB-E543-EB1A-699D-A03431523526}"/>
          </ac:spMkLst>
        </pc:spChg>
        <pc:spChg chg="del mod">
          <ac:chgData name="Zachary Ching" userId="e8ded5238a264daa" providerId="LiveId" clId="{8A54E468-50D5-43F0-87DB-FBF39C6E6299}" dt="2022-08-11T10:02:40.154" v="2120" actId="478"/>
          <ac:spMkLst>
            <pc:docMk/>
            <pc:sldMk cId="3244099445" sldId="260"/>
            <ac:spMk id="9" creationId="{4220D7F3-82B1-DE70-AE32-B06BCE002537}"/>
          </ac:spMkLst>
        </pc:spChg>
      </pc:sldChg>
      <pc:sldChg chg="modSp new del mod">
        <pc:chgData name="Zachary Ching" userId="e8ded5238a264daa" providerId="LiveId" clId="{8A54E468-50D5-43F0-87DB-FBF39C6E6299}" dt="2022-08-11T09:33:11.835" v="119" actId="2696"/>
        <pc:sldMkLst>
          <pc:docMk/>
          <pc:sldMk cId="373927214" sldId="261"/>
        </pc:sldMkLst>
        <pc:spChg chg="mod">
          <ac:chgData name="Zachary Ching" userId="e8ded5238a264daa" providerId="LiveId" clId="{8A54E468-50D5-43F0-87DB-FBF39C6E6299}" dt="2022-08-11T09:33:09.036" v="118" actId="20577"/>
          <ac:spMkLst>
            <pc:docMk/>
            <pc:sldMk cId="373927214" sldId="261"/>
            <ac:spMk id="2" creationId="{E631C12D-6AEA-9958-37F8-C5C2340CCE8D}"/>
          </ac:spMkLst>
        </pc:spChg>
      </pc:sldChg>
      <pc:sldChg chg="modSp new del mod">
        <pc:chgData name="Zachary Ching" userId="e8ded5238a264daa" providerId="LiveId" clId="{8A54E468-50D5-43F0-87DB-FBF39C6E6299}" dt="2022-08-11T10:00:36.552" v="1825" actId="47"/>
        <pc:sldMkLst>
          <pc:docMk/>
          <pc:sldMk cId="2934059331" sldId="261"/>
        </pc:sldMkLst>
        <pc:spChg chg="mod">
          <ac:chgData name="Zachary Ching" userId="e8ded5238a264daa" providerId="LiveId" clId="{8A54E468-50D5-43F0-87DB-FBF39C6E6299}" dt="2022-08-11T10:00:33.715" v="1824" actId="20577"/>
          <ac:spMkLst>
            <pc:docMk/>
            <pc:sldMk cId="2934059331" sldId="261"/>
            <ac:spMk id="2" creationId="{3F7246D3-D120-8426-493D-6B0F86895C8B}"/>
          </ac:spMkLst>
        </pc:spChg>
        <pc:spChg chg="mod">
          <ac:chgData name="Zachary Ching" userId="e8ded5238a264daa" providerId="LiveId" clId="{8A54E468-50D5-43F0-87DB-FBF39C6E6299}" dt="2022-08-11T10:00:22.430" v="1793" actId="5793"/>
          <ac:spMkLst>
            <pc:docMk/>
            <pc:sldMk cId="2934059331" sldId="261"/>
            <ac:spMk id="3" creationId="{576FE5A5-D2A8-9D3B-AF9D-3130D291CC16}"/>
          </ac:spMkLst>
        </pc:spChg>
      </pc:sldChg>
      <pc:sldChg chg="modSp new del mod">
        <pc:chgData name="Zachary Ching" userId="e8ded5238a264daa" providerId="LiveId" clId="{8A54E468-50D5-43F0-87DB-FBF39C6E6299}" dt="2022-08-11T09:57:49.550" v="1636" actId="47"/>
        <pc:sldMkLst>
          <pc:docMk/>
          <pc:sldMk cId="25341030" sldId="262"/>
        </pc:sldMkLst>
        <pc:spChg chg="mod">
          <ac:chgData name="Zachary Ching" userId="e8ded5238a264daa" providerId="LiveId" clId="{8A54E468-50D5-43F0-87DB-FBF39C6E6299}" dt="2022-08-11T09:57:18.571" v="1630" actId="20577"/>
          <ac:spMkLst>
            <pc:docMk/>
            <pc:sldMk cId="25341030" sldId="262"/>
            <ac:spMk id="2" creationId="{16706A92-52B9-48E5-DD8E-A5FAB2F09670}"/>
          </ac:spMkLst>
        </pc:spChg>
      </pc:sldChg>
      <pc:sldChg chg="modSp new mod">
        <pc:chgData name="Zachary Ching" userId="e8ded5238a264daa" providerId="LiveId" clId="{8A54E468-50D5-43F0-87DB-FBF39C6E6299}" dt="2022-08-12T01:40:57.038" v="2594" actId="20577"/>
        <pc:sldMkLst>
          <pc:docMk/>
          <pc:sldMk cId="2613183335" sldId="262"/>
        </pc:sldMkLst>
        <pc:spChg chg="mod">
          <ac:chgData name="Zachary Ching" userId="e8ded5238a264daa" providerId="LiveId" clId="{8A54E468-50D5-43F0-87DB-FBF39C6E6299}" dt="2022-08-11T10:00:04.705" v="1740" actId="20577"/>
          <ac:spMkLst>
            <pc:docMk/>
            <pc:sldMk cId="2613183335" sldId="262"/>
            <ac:spMk id="2" creationId="{25AA7769-F642-DF81-DD28-0DF7DCF908AA}"/>
          </ac:spMkLst>
        </pc:spChg>
        <pc:spChg chg="mod">
          <ac:chgData name="Zachary Ching" userId="e8ded5238a264daa" providerId="LiveId" clId="{8A54E468-50D5-43F0-87DB-FBF39C6E6299}" dt="2022-08-11T09:59:03.975" v="1688" actId="20577"/>
          <ac:spMkLst>
            <pc:docMk/>
            <pc:sldMk cId="2613183335" sldId="262"/>
            <ac:spMk id="3" creationId="{1FE9A70F-E5EC-741A-5CA2-8F4613DCBE4C}"/>
          </ac:spMkLst>
        </pc:spChg>
        <pc:spChg chg="mod">
          <ac:chgData name="Zachary Ching" userId="e8ded5238a264daa" providerId="LiveId" clId="{8A54E468-50D5-43F0-87DB-FBF39C6E6299}" dt="2022-08-11T09:59:53.241" v="1710" actId="20577"/>
          <ac:spMkLst>
            <pc:docMk/>
            <pc:sldMk cId="2613183335" sldId="262"/>
            <ac:spMk id="5" creationId="{E5079E73-C433-7AE8-33B2-83179DC9D87E}"/>
          </ac:spMkLst>
        </pc:spChg>
        <pc:spChg chg="mod">
          <ac:chgData name="Zachary Ching" userId="e8ded5238a264daa" providerId="LiveId" clId="{8A54E468-50D5-43F0-87DB-FBF39C6E6299}" dt="2022-08-11T09:59:28.242" v="1699" actId="1076"/>
          <ac:spMkLst>
            <pc:docMk/>
            <pc:sldMk cId="2613183335" sldId="262"/>
            <ac:spMk id="6" creationId="{6E366343-B38D-DBEA-360E-E1077C1A39B9}"/>
          </ac:spMkLst>
        </pc:spChg>
        <pc:spChg chg="mod">
          <ac:chgData name="Zachary Ching" userId="e8ded5238a264daa" providerId="LiveId" clId="{8A54E468-50D5-43F0-87DB-FBF39C6E6299}" dt="2022-08-11T09:59:12.528" v="1696" actId="20577"/>
          <ac:spMkLst>
            <pc:docMk/>
            <pc:sldMk cId="2613183335" sldId="262"/>
            <ac:spMk id="7" creationId="{5F62B1A0-5366-D422-87AE-50583F3DAF37}"/>
          </ac:spMkLst>
        </pc:spChg>
        <pc:spChg chg="mod">
          <ac:chgData name="Zachary Ching" userId="e8ded5238a264daa" providerId="LiveId" clId="{8A54E468-50D5-43F0-87DB-FBF39C6E6299}" dt="2022-08-11T10:26:19.564" v="2495" actId="20577"/>
          <ac:spMkLst>
            <pc:docMk/>
            <pc:sldMk cId="2613183335" sldId="262"/>
            <ac:spMk id="9" creationId="{3C3C4794-0D3C-DC7F-1528-B1400523E7E7}"/>
          </ac:spMkLst>
        </pc:spChg>
        <pc:spChg chg="mod">
          <ac:chgData name="Zachary Ching" userId="e8ded5238a264daa" providerId="LiveId" clId="{8A54E468-50D5-43F0-87DB-FBF39C6E6299}" dt="2022-08-12T01:40:57.038" v="2594" actId="20577"/>
          <ac:spMkLst>
            <pc:docMk/>
            <pc:sldMk cId="2613183335" sldId="262"/>
            <ac:spMk id="10" creationId="{D4C47586-BDE7-BD63-E551-A7B2323CB0F7}"/>
          </ac:spMkLst>
        </pc:spChg>
      </pc:sldChg>
      <pc:sldChg chg="modSp add del">
        <pc:chgData name="Zachary Ching" userId="e8ded5238a264daa" providerId="LiveId" clId="{8A54E468-50D5-43F0-87DB-FBF39C6E6299}" dt="2022-08-11T09:58:33.480" v="1640" actId="47"/>
        <pc:sldMkLst>
          <pc:docMk/>
          <pc:sldMk cId="3507718482" sldId="262"/>
        </pc:sldMkLst>
        <pc:spChg chg="mod">
          <ac:chgData name="Zachary Ching" userId="e8ded5238a264daa" providerId="LiveId" clId="{8A54E468-50D5-43F0-87DB-FBF39C6E6299}" dt="2022-08-11T09:58:31.868" v="1639"/>
          <ac:spMkLst>
            <pc:docMk/>
            <pc:sldMk cId="3507718482" sldId="262"/>
            <ac:spMk id="2" creationId="{7291CFAB-A735-4A31-A51D-42FE1F5E94E0}"/>
          </ac:spMkLst>
        </pc:spChg>
        <pc:spChg chg="mod">
          <ac:chgData name="Zachary Ching" userId="e8ded5238a264daa" providerId="LiveId" clId="{8A54E468-50D5-43F0-87DB-FBF39C6E6299}" dt="2022-08-11T09:58:31.868" v="1639"/>
          <ac:spMkLst>
            <pc:docMk/>
            <pc:sldMk cId="3507718482" sldId="262"/>
            <ac:spMk id="4" creationId="{8421587F-8DFD-4A31-9931-8A346A92D87A}"/>
          </ac:spMkLst>
        </pc:spChg>
        <pc:spChg chg="mod">
          <ac:chgData name="Zachary Ching" userId="e8ded5238a264daa" providerId="LiveId" clId="{8A54E468-50D5-43F0-87DB-FBF39C6E6299}" dt="2022-08-11T09:58:31.868" v="1639"/>
          <ac:spMkLst>
            <pc:docMk/>
            <pc:sldMk cId="3507718482" sldId="262"/>
            <ac:spMk id="25" creationId="{6E0EDB3B-C0A8-4C28-A8CE-248E9B2BF5F1}"/>
          </ac:spMkLst>
        </pc:spChg>
        <pc:spChg chg="mod">
          <ac:chgData name="Zachary Ching" userId="e8ded5238a264daa" providerId="LiveId" clId="{8A54E468-50D5-43F0-87DB-FBF39C6E6299}" dt="2022-08-11T09:58:31.868" v="1639"/>
          <ac:spMkLst>
            <pc:docMk/>
            <pc:sldMk cId="3507718482" sldId="262"/>
            <ac:spMk id="27" creationId="{0856D9EA-5EA0-4EBE-B2BD-E08F18E8DB9D}"/>
          </ac:spMkLst>
        </pc:spChg>
        <pc:spChg chg="mod">
          <ac:chgData name="Zachary Ching" userId="e8ded5238a264daa" providerId="LiveId" clId="{8A54E468-50D5-43F0-87DB-FBF39C6E6299}" dt="2022-08-11T09:58:31.868" v="1639"/>
          <ac:spMkLst>
            <pc:docMk/>
            <pc:sldMk cId="3507718482" sldId="262"/>
            <ac:spMk id="29" creationId="{D8477383-390C-41CA-A296-5FBDFAD23100}"/>
          </ac:spMkLst>
        </pc:spChg>
        <pc:spChg chg="mod">
          <ac:chgData name="Zachary Ching" userId="e8ded5238a264daa" providerId="LiveId" clId="{8A54E468-50D5-43F0-87DB-FBF39C6E6299}" dt="2022-08-11T09:58:31.868" v="1639"/>
          <ac:spMkLst>
            <pc:docMk/>
            <pc:sldMk cId="3507718482" sldId="262"/>
            <ac:spMk id="44" creationId="{33065600-E909-4725-88CF-C309407E3E51}"/>
          </ac:spMkLst>
        </pc:spChg>
        <pc:spChg chg="mod">
          <ac:chgData name="Zachary Ching" userId="e8ded5238a264daa" providerId="LiveId" clId="{8A54E468-50D5-43F0-87DB-FBF39C6E6299}" dt="2022-08-11T09:58:31.868" v="1639"/>
          <ac:spMkLst>
            <pc:docMk/>
            <pc:sldMk cId="3507718482" sldId="262"/>
            <ac:spMk id="45" creationId="{839DF259-1923-4D25-955A-2AFFAE8BDE48}"/>
          </ac:spMkLst>
        </pc:spChg>
      </pc:sldChg>
      <pc:sldChg chg="modSp new mod">
        <pc:chgData name="Zachary Ching" userId="e8ded5238a264daa" providerId="LiveId" clId="{8A54E468-50D5-43F0-87DB-FBF39C6E6299}" dt="2022-08-12T01:38:25.892" v="2520" actId="313"/>
        <pc:sldMkLst>
          <pc:docMk/>
          <pc:sldMk cId="2292531329" sldId="263"/>
        </pc:sldMkLst>
        <pc:spChg chg="mod">
          <ac:chgData name="Zachary Ching" userId="e8ded5238a264daa" providerId="LiveId" clId="{8A54E468-50D5-43F0-87DB-FBF39C6E6299}" dt="2022-08-11T10:05:41.208" v="2160" actId="20577"/>
          <ac:spMkLst>
            <pc:docMk/>
            <pc:sldMk cId="2292531329" sldId="263"/>
            <ac:spMk id="2" creationId="{A45EB936-1699-5943-9ADC-C6CB99A136CC}"/>
          </ac:spMkLst>
        </pc:spChg>
        <pc:spChg chg="mod">
          <ac:chgData name="Zachary Ching" userId="e8ded5238a264daa" providerId="LiveId" clId="{8A54E468-50D5-43F0-87DB-FBF39C6E6299}" dt="2022-08-11T10:08:08.833" v="2252" actId="20577"/>
          <ac:spMkLst>
            <pc:docMk/>
            <pc:sldMk cId="2292531329" sldId="263"/>
            <ac:spMk id="3" creationId="{799E7687-A436-9A6C-F557-6EDEFBAC9AC0}"/>
          </ac:spMkLst>
        </pc:spChg>
        <pc:spChg chg="mod">
          <ac:chgData name="Zachary Ching" userId="e8ded5238a264daa" providerId="LiveId" clId="{8A54E468-50D5-43F0-87DB-FBF39C6E6299}" dt="2022-08-11T10:08:10.356" v="2253" actId="20577"/>
          <ac:spMkLst>
            <pc:docMk/>
            <pc:sldMk cId="2292531329" sldId="263"/>
            <ac:spMk id="4" creationId="{8F36BB56-16B8-FB31-C070-A5EEC09B6FD9}"/>
          </ac:spMkLst>
        </pc:spChg>
        <pc:spChg chg="mod">
          <ac:chgData name="Zachary Ching" userId="e8ded5238a264daa" providerId="LiveId" clId="{8A54E468-50D5-43F0-87DB-FBF39C6E6299}" dt="2022-08-11T10:25:48.388" v="2491" actId="14100"/>
          <ac:spMkLst>
            <pc:docMk/>
            <pc:sldMk cId="2292531329" sldId="263"/>
            <ac:spMk id="5" creationId="{B7EE1814-CFA2-A6C8-6016-09529B5294C8}"/>
          </ac:spMkLst>
        </pc:spChg>
        <pc:spChg chg="mod">
          <ac:chgData name="Zachary Ching" userId="e8ded5238a264daa" providerId="LiveId" clId="{8A54E468-50D5-43F0-87DB-FBF39C6E6299}" dt="2022-08-12T01:38:25.892" v="2520" actId="313"/>
          <ac:spMkLst>
            <pc:docMk/>
            <pc:sldMk cId="2292531329" sldId="263"/>
            <ac:spMk id="6" creationId="{D9C480B0-ADDF-CACC-7B17-3982A0F88CB2}"/>
          </ac:spMkLst>
        </pc:spChg>
        <pc:spChg chg="mod">
          <ac:chgData name="Zachary Ching" userId="e8ded5238a264daa" providerId="LiveId" clId="{8A54E468-50D5-43F0-87DB-FBF39C6E6299}" dt="2022-08-11T10:24:22.668" v="2439" actId="20577"/>
          <ac:spMkLst>
            <pc:docMk/>
            <pc:sldMk cId="2292531329" sldId="263"/>
            <ac:spMk id="7" creationId="{284A78A9-0FD3-7D5B-45D6-3311FCD7FF9B}"/>
          </ac:spMkLst>
        </pc:spChg>
        <pc:spChg chg="mod">
          <ac:chgData name="Zachary Ching" userId="e8ded5238a264daa" providerId="LiveId" clId="{8A54E468-50D5-43F0-87DB-FBF39C6E6299}" dt="2022-08-12T01:38:20.426" v="2519" actId="14100"/>
          <ac:spMkLst>
            <pc:docMk/>
            <pc:sldMk cId="2292531329" sldId="263"/>
            <ac:spMk id="8" creationId="{BC66108B-AB96-0BE6-0DD7-D33C98A89EC0}"/>
          </ac:spMkLst>
        </pc:spChg>
        <pc:spChg chg="mod">
          <ac:chgData name="Zachary Ching" userId="e8ded5238a264daa" providerId="LiveId" clId="{8A54E468-50D5-43F0-87DB-FBF39C6E6299}" dt="2022-08-11T10:10:56.309" v="2279" actId="1076"/>
          <ac:spMkLst>
            <pc:docMk/>
            <pc:sldMk cId="2292531329" sldId="263"/>
            <ac:spMk id="9" creationId="{3652B468-1124-F462-4B9B-EC1046C371C5}"/>
          </ac:spMkLst>
        </pc:spChg>
        <pc:spChg chg="mod">
          <ac:chgData name="Zachary Ching" userId="e8ded5238a264daa" providerId="LiveId" clId="{8A54E468-50D5-43F0-87DB-FBF39C6E6299}" dt="2022-08-11T10:24:01.364" v="2409" actId="20577"/>
          <ac:spMkLst>
            <pc:docMk/>
            <pc:sldMk cId="2292531329" sldId="263"/>
            <ac:spMk id="10" creationId="{41A59EA1-A4EA-4BEB-318C-F82078D2F530}"/>
          </ac:spMkLst>
        </pc:spChg>
        <pc:spChg chg="mod">
          <ac:chgData name="Zachary Ching" userId="e8ded5238a264daa" providerId="LiveId" clId="{8A54E468-50D5-43F0-87DB-FBF39C6E6299}" dt="2022-08-12T01:38:16.618" v="2518" actId="14100"/>
          <ac:spMkLst>
            <pc:docMk/>
            <pc:sldMk cId="2292531329" sldId="263"/>
            <ac:spMk id="12" creationId="{F53ED604-ACC0-BF9D-0ED9-B8040D9E2BEA}"/>
          </ac:spMkLst>
        </pc:spChg>
      </pc:sldChg>
      <pc:sldChg chg="new del">
        <pc:chgData name="Zachary Ching" userId="e8ded5238a264daa" providerId="LiveId" clId="{8A54E468-50D5-43F0-87DB-FBF39C6E6299}" dt="2022-08-11T09:56:47.986" v="1601" actId="47"/>
        <pc:sldMkLst>
          <pc:docMk/>
          <pc:sldMk cId="4021489864" sldId="263"/>
        </pc:sldMkLst>
      </pc:sldChg>
      <pc:sldMasterChg chg="add addSldLayout">
        <pc:chgData name="Zachary Ching" userId="e8ded5238a264daa" providerId="LiveId" clId="{8A54E468-50D5-43F0-87DB-FBF39C6E6299}" dt="2022-08-11T09:58:15.529" v="1637" actId="27028"/>
        <pc:sldMasterMkLst>
          <pc:docMk/>
          <pc:sldMasterMk cId="3746097548" sldId="2147483648"/>
        </pc:sldMasterMkLst>
        <pc:sldLayoutChg chg="add">
          <pc:chgData name="Zachary Ching" userId="e8ded5238a264daa" providerId="LiveId" clId="{8A54E468-50D5-43F0-87DB-FBF39C6E6299}" dt="2022-08-11T09:58:15.529" v="1637" actId="27028"/>
          <pc:sldLayoutMkLst>
            <pc:docMk/>
            <pc:sldMasterMk cId="3746097548" sldId="2147483648"/>
            <pc:sldLayoutMk cId="3514887780" sldId="2147483660"/>
          </pc:sldLayoutMkLst>
        </pc:sldLayoutChg>
      </pc:sldMasterChg>
      <pc:sldMasterChg chg="replId delSldLayout">
        <pc:chgData name="Zachary Ching" userId="e8ded5238a264daa" providerId="LiveId" clId="{8A54E468-50D5-43F0-87DB-FBF39C6E6299}" dt="2022-08-11T09:58:33.480" v="1640" actId="47"/>
        <pc:sldMasterMkLst>
          <pc:docMk/>
          <pc:sldMasterMk cId="2982510588" sldId="2147483672"/>
        </pc:sldMasterMkLst>
        <pc:sldLayoutChg chg="del">
          <pc:chgData name="Zachary Ching" userId="e8ded5238a264daa" providerId="LiveId" clId="{8A54E468-50D5-43F0-87DB-FBF39C6E6299}" dt="2022-08-11T09:56:47.986" v="1601" actId="47"/>
          <pc:sldLayoutMkLst>
            <pc:docMk/>
            <pc:sldMasterMk cId="2982510588" sldId="2147483672"/>
            <pc:sldLayoutMk cId="1652394779" sldId="2147483664"/>
          </pc:sldLayoutMkLst>
        </pc:sldLayoutChg>
        <pc:sldLayoutChg chg="del">
          <pc:chgData name="Zachary Ching" userId="e8ded5238a264daa" providerId="LiveId" clId="{8A54E468-50D5-43F0-87DB-FBF39C6E6299}" dt="2022-08-11T09:58:33.480" v="1640" actId="47"/>
          <pc:sldLayoutMkLst>
            <pc:docMk/>
            <pc:sldMasterMk cId="2982510588" sldId="2147483672"/>
            <pc:sldLayoutMk cId="2091347207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2AEBB-7B81-7D01-02E9-22769420729C}"/>
              </a:ext>
            </a:extLst>
          </p:cNvPr>
          <p:cNvSpPr/>
          <p:nvPr/>
        </p:nvSpPr>
        <p:spPr>
          <a:xfrm>
            <a:off x="0" y="2940111"/>
            <a:ext cx="12192000" cy="97777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E23706-3870-4FFF-AC24-5D79688F8010}"/>
              </a:ext>
            </a:extLst>
          </p:cNvPr>
          <p:cNvSpPr/>
          <p:nvPr/>
        </p:nvSpPr>
        <p:spPr>
          <a:xfrm>
            <a:off x="-1" y="6537960"/>
            <a:ext cx="12192000" cy="32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E57AF6D-3B07-4721-BF96-385FEE45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20644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6D2FC0-E6C4-40D5-83FF-FE9344EEB5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940111"/>
            <a:ext cx="9144000" cy="977778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 sz="540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673DF18-F257-430A-88EF-C969EBA2DE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17889"/>
            <a:ext cx="9144000" cy="5238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383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32D-C5F6-4DA1-A597-91D46B16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C3BF-5D13-4D8E-BA7F-3BD8B483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94F9-1286-485B-8D94-EC089D154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C55B6-5CE6-43D7-AFEA-A5E4D864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D55B-21A9-4E30-90D0-A585794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EF6E-3111-4D12-BA14-7A5D8285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3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8178-DEC1-404E-82D4-C00BE7F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B940D-25B6-4847-B1A5-BEDD9B54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0026-441B-42BF-A44C-3C6A0ED3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7C66C-EB1F-426B-A751-9310CE0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1720-91E9-4B24-9618-49AF23BD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A8DB5-3B94-43D6-9D97-F3756819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20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6">
            <a:extLst>
              <a:ext uri="{FF2B5EF4-FFF2-40B4-BE49-F238E27FC236}">
                <a16:creationId xmlns:a16="http://schemas.microsoft.com/office/drawing/2014/main" id="{E159C145-BC44-3393-1153-49D380804A0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3461068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30" name="Content Placeholder 26">
            <a:extLst>
              <a:ext uri="{FF2B5EF4-FFF2-40B4-BE49-F238E27FC236}">
                <a16:creationId xmlns:a16="http://schemas.microsoft.com/office/drawing/2014/main" id="{F5373D5A-B306-A737-03FC-9C5D908AD1A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427715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05539-3B50-1954-AB03-B3BBB2382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709"/>
            <a:ext cx="10515600" cy="13346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Summary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6D49-9AD4-06A7-A32B-2F5C695A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CCB13-6412-0CA6-1324-0C7D835A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25CE4-FB68-871A-97A8-4FE343EF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A4014C0-D6A5-49AE-87F1-CD8DB9C861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432674"/>
            <a:ext cx="10515600" cy="364340"/>
          </a:xfrm>
          <a:prstGeom prst="roundRect">
            <a:avLst/>
          </a:prstGeom>
          <a:solidFill>
            <a:srgbClr val="00B050"/>
          </a:solidFill>
        </p:spPr>
        <p:txBody>
          <a:bodyPr>
            <a:noAutofit/>
          </a:bodyPr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Objective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2B59AC6-8F2C-4E36-9EC2-2CE93B28E1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797050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358FB3F2-A681-0797-BFC1-2343522071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803505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43856AB8-C4C0-6C92-0BAA-E217E3FC61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825408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C7287742-FDAE-F76D-D648-D47924817C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4709426"/>
            <a:ext cx="10515600" cy="64611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Text</a:t>
            </a:r>
          </a:p>
          <a:p>
            <a:pPr lvl="0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99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-Shape 8">
            <a:extLst>
              <a:ext uri="{FF2B5EF4-FFF2-40B4-BE49-F238E27FC236}">
                <a16:creationId xmlns:a16="http://schemas.microsoft.com/office/drawing/2014/main" id="{63AD5965-2E13-4965-A45A-01B9C943EF7E}"/>
              </a:ext>
            </a:extLst>
          </p:cNvPr>
          <p:cNvSpPr/>
          <p:nvPr/>
        </p:nvSpPr>
        <p:spPr>
          <a:xfrm>
            <a:off x="-3" y="3429000"/>
            <a:ext cx="3612970" cy="3432899"/>
          </a:xfrm>
          <a:prstGeom prst="corner">
            <a:avLst>
              <a:gd name="adj1" fmla="val 9451"/>
              <a:gd name="adj2" fmla="val 987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AB412AF4-961A-4753-BA75-6140DA5B0189}"/>
              </a:ext>
            </a:extLst>
          </p:cNvPr>
          <p:cNvSpPr/>
          <p:nvPr/>
        </p:nvSpPr>
        <p:spPr>
          <a:xfrm flipV="1">
            <a:off x="0" y="0"/>
            <a:ext cx="12192000" cy="1343818"/>
          </a:xfrm>
          <a:prstGeom prst="round2Same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71CB-C24D-4006-961D-26145B515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AU">
                <a:solidFill>
                  <a:schemeClr val="bg1"/>
                </a:solidFill>
              </a:rPr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FF8-0E6F-4E82-97B0-EFFB07A4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31" y="1847304"/>
            <a:ext cx="10515600" cy="4259582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6A4F-0810-4D9A-B8D9-F449E9DD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" y="6544491"/>
            <a:ext cx="838202" cy="313508"/>
          </a:xfrm>
          <a:ln>
            <a:noFill/>
          </a:ln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250345E9-9C9F-430B-A135-B7F79ACE7197}"/>
              </a:ext>
            </a:extLst>
          </p:cNvPr>
          <p:cNvSpPr txBox="1">
            <a:spLocks/>
          </p:cNvSpPr>
          <p:nvPr/>
        </p:nvSpPr>
        <p:spPr>
          <a:xfrm>
            <a:off x="1241513" y="6551023"/>
            <a:ext cx="1129938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err="1">
                <a:solidFill>
                  <a:schemeClr val="bg1"/>
                </a:solidFill>
              </a:rPr>
              <a:t>QFin</a:t>
            </a:r>
            <a:r>
              <a:rPr lang="en-AU">
                <a:solidFill>
                  <a:schemeClr val="bg1"/>
                </a:solidFill>
              </a:rPr>
              <a:t> UWA</a:t>
            </a:r>
          </a:p>
        </p:txBody>
      </p:sp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C5BA9D7E-F9B9-4236-A57F-98EC4D12C3F3}"/>
              </a:ext>
            </a:extLst>
          </p:cNvPr>
          <p:cNvSpPr txBox="1">
            <a:spLocks/>
          </p:cNvSpPr>
          <p:nvPr/>
        </p:nvSpPr>
        <p:spPr>
          <a:xfrm>
            <a:off x="11797936" y="6548957"/>
            <a:ext cx="394064" cy="3135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6D22F3-A0EE-4EA1-A692-A562B6D71238}" type="slidenum">
              <a:rPr lang="en-AU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en-AU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3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1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A4D-E684-4A41-B16A-3EF43AD5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137B0-6BDA-48ED-8C45-10624C1DF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F92A-57C4-44C1-95D3-7CB5DC20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9B76B-B3DC-4942-AC22-1B1AC28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785-615A-4BB3-ADD1-2160B05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94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41E8-0681-431D-9A0B-A23CC486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977-8E5F-4A91-8758-B7B5EE5D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1B49-A165-4970-89E2-79B74B17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4ABFB-1AD0-4B78-8D69-1AD3E494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1B306-9586-43BF-93BA-80C2BCD8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B55D-C773-4EC9-BB93-F5AAE7D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11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0D7-C89F-4215-BFD6-CADDC262B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3D7D-7085-490E-88BD-FE99D1E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5C905-B467-427E-B9D6-E6FD4F19A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25B4A-A434-43EA-9E7F-43F9720B5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62EB1-D763-40E7-9B0E-C13B49C90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E3800-1AC0-4E0C-9ED5-D8C230B3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70A19-D087-4FF9-BAB3-BCBBF188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9DDF9-0533-4670-AF7F-691AEC7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4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1FC-5F12-4F88-97F2-76257BF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EA8B-66E9-486C-AB74-1C64BA65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9A597-F015-459A-9E1C-74F547C6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3C5FD-32C3-4239-88A7-8F1CE01C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874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510EB-E917-44BD-8949-49F67762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6FA06-010F-4FFE-8219-5B1EE5D2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1CAC-E25A-4DE6-AC5B-54BE2B16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6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44E-F12B-42BB-A4F7-D2A8F10B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8F0C-8DF5-4E94-8AF7-BEBC6B0FF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5990-12B3-4244-8FBF-798734DE5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90C3223-A8DA-436B-985C-49156E010E1D}" type="datetimeFigureOut">
              <a:rPr lang="en-AU" smtClean="0"/>
              <a:t>12/08/2022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3AFA-51EF-4E4B-8BE1-D9D1C6FB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EF813-56A2-4004-A286-F7EFDB68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C93AEF-385F-486D-B0A9-765F4086C3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2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5433-2D5F-2219-4AF7-A7E75ED45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Trading Team Introduction – Sem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1226-764D-8141-8869-17FD9B040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12</a:t>
            </a:r>
            <a:r>
              <a:rPr lang="en-AU" baseline="30000" dirty="0"/>
              <a:t>th</a:t>
            </a:r>
            <a:r>
              <a:rPr lang="en-AU" dirty="0"/>
              <a:t> August 2022</a:t>
            </a:r>
          </a:p>
        </p:txBody>
      </p:sp>
    </p:spTree>
    <p:extLst>
      <p:ext uri="{BB962C8B-B14F-4D97-AF65-F5344CB8AC3E}">
        <p14:creationId xmlns:p14="http://schemas.microsoft.com/office/powerpoint/2010/main" val="191732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07C2D-A752-6B74-CB11-02CB23DAF7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3843623"/>
            <a:ext cx="10515600" cy="364340"/>
          </a:xfrm>
        </p:spPr>
        <p:txBody>
          <a:bodyPr/>
          <a:lstStyle/>
          <a:p>
            <a:r>
              <a:rPr lang="en-AU" dirty="0"/>
              <a:t>Team Structure, Timeline/Meetings, Interview Solutions and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F2B6-745E-FC9D-81F3-68C250BC0F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810270"/>
            <a:ext cx="10515600" cy="364340"/>
          </a:xfrm>
        </p:spPr>
        <p:txBody>
          <a:bodyPr/>
          <a:lstStyle/>
          <a:p>
            <a:r>
              <a:rPr lang="en-AU" dirty="0"/>
              <a:t>Trading Team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1E26D-5E7A-2C0B-28C4-32A4C36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2ADD8-61FF-CA55-7A90-267EBAF368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6050A7-87A4-1F31-AD05-2FEC7E1B64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797050"/>
            <a:ext cx="10515600" cy="101322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AU" sz="1600" dirty="0"/>
              <a:t>Executive Team</a:t>
            </a:r>
          </a:p>
          <a:p>
            <a:pPr marL="342900" indent="-342900">
              <a:buAutoNum type="arabicPeriod"/>
            </a:pPr>
            <a:r>
              <a:rPr lang="en-AU" sz="1600" dirty="0"/>
              <a:t>How does </a:t>
            </a:r>
            <a:r>
              <a:rPr lang="en-AU" sz="1600" dirty="0" err="1"/>
              <a:t>QFin</a:t>
            </a:r>
            <a:r>
              <a:rPr lang="en-AU" sz="1600" dirty="0"/>
              <a:t> operate?</a:t>
            </a:r>
          </a:p>
          <a:p>
            <a:pPr marL="342900" indent="-342900">
              <a:buAutoNum type="arabicPeriod"/>
            </a:pPr>
            <a:r>
              <a:rPr lang="en-AU" sz="1600" dirty="0"/>
              <a:t>Culture + IMC’s role in our Trading Team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636A2E-3471-0DD5-F0AA-C66B9F01C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186060"/>
            <a:ext cx="10515600" cy="6461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What is the Trading Team Project for Semester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600" dirty="0"/>
              <a:t>Introduction to the Project and System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1942EB-E543-EB1A-699D-A034315235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4219413"/>
            <a:ext cx="10515600" cy="234000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AU" sz="1600" dirty="0"/>
              <a:t>Breaking down into the 4 Trading Teams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AU" sz="1600" dirty="0"/>
              <a:t>Discord (Main Communication Platform)</a:t>
            </a:r>
          </a:p>
          <a:p>
            <a:pPr marL="342900" indent="-342900">
              <a:buAutoNum type="arabicPeriod"/>
            </a:pPr>
            <a:r>
              <a:rPr lang="en-AU" sz="1600" dirty="0"/>
              <a:t>Timeline for the Trading Project (Meetings/Deadlines)</a:t>
            </a:r>
          </a:p>
          <a:p>
            <a:pPr marL="342900" indent="-342900">
              <a:buAutoNum type="arabicPeriod"/>
            </a:pPr>
            <a:r>
              <a:rPr lang="en-AU" sz="1600" dirty="0"/>
              <a:t>Solution for the Programming Question </a:t>
            </a:r>
            <a:r>
              <a:rPr lang="en-AU" sz="1600"/>
              <a:t>and Brainteaser</a:t>
            </a:r>
            <a:endParaRPr lang="en-AU" sz="1600" dirty="0"/>
          </a:p>
          <a:p>
            <a:pPr marL="342900" indent="-342900">
              <a:buAutoNum type="arabicPeriod"/>
            </a:pPr>
            <a:r>
              <a:rPr lang="en-AU" sz="1600" dirty="0"/>
              <a:t>Poker Night</a:t>
            </a:r>
          </a:p>
          <a:p>
            <a:pPr marL="342900" indent="-342900">
              <a:buAutoNum type="arabicPeriod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30428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F2B6-745E-FC9D-81F3-68C250BC0F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60993"/>
            <a:ext cx="10515600" cy="364340"/>
          </a:xfrm>
        </p:spPr>
        <p:txBody>
          <a:bodyPr/>
          <a:lstStyle/>
          <a:p>
            <a:r>
              <a:rPr lang="en-AU" dirty="0"/>
              <a:t>What is Range Trading?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1E26D-5E7A-2C0B-28C4-32A4C36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Trading Team Project Sem-2 2022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2ADD8-61FF-CA55-7A90-267EBAF368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6050A7-87A4-1F31-AD05-2FEC7E1B64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AU" dirty="0"/>
              <a:t>Research, learn and create an algorithm revolving around </a:t>
            </a:r>
            <a:r>
              <a:rPr lang="en-AU" b="1" dirty="0">
                <a:solidFill>
                  <a:srgbClr val="00B050"/>
                </a:solidFill>
              </a:rPr>
              <a:t>Range Trading.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636A2E-3471-0DD5-F0AA-C66B9F01C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625333"/>
            <a:ext cx="10515600" cy="3410683"/>
          </a:xfrm>
        </p:spPr>
        <p:txBody>
          <a:bodyPr/>
          <a:lstStyle/>
          <a:p>
            <a:pPr algn="ctr"/>
            <a:r>
              <a:rPr lang="en-US" b="0" i="1" dirty="0">
                <a:effectLst/>
                <a:latin typeface="Fidelity Sans"/>
              </a:rPr>
              <a:t>“Range trading is an active investing strategy that identifies a range at which the investor buys and sells at over a short period.” </a:t>
            </a:r>
          </a:p>
          <a:p>
            <a:pPr algn="ctr"/>
            <a:endParaRPr lang="en-US" b="0" i="1" dirty="0">
              <a:effectLst/>
              <a:latin typeface="Fidelity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delity Sans"/>
              </a:rPr>
              <a:t>Essentially, taking advantage of horizontal movement in stocks, crypto, forex,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delity Sans"/>
              </a:rPr>
              <a:t>Markets only trend for 30% of the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Fidelity Sans"/>
              </a:rPr>
              <a:t>Downsides exist when support/resistance levels are broken.</a:t>
            </a:r>
          </a:p>
          <a:p>
            <a:endParaRPr lang="en-US" dirty="0">
              <a:latin typeface="Fidelity Sans"/>
            </a:endParaRPr>
          </a:p>
          <a:p>
            <a:r>
              <a:rPr lang="en-US" b="0" dirty="0">
                <a:effectLst/>
                <a:latin typeface="Fidelity Sans"/>
              </a:rPr>
              <a:t>How to implement Range Trading?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Determine Support (Bottom) and Resistance (Top) Levels to trade within.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Utilise additional indicators to strengthen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0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B936-1699-5943-9ADC-C6CB99A1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About Range Trading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7687-A436-9A6C-F557-6EDEFBAC9A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30552" y="2786483"/>
            <a:ext cx="2743200" cy="365760"/>
          </a:xfrm>
        </p:spPr>
        <p:txBody>
          <a:bodyPr/>
          <a:lstStyle/>
          <a:p>
            <a:pPr algn="r"/>
            <a:r>
              <a:rPr lang="en-AU" dirty="0"/>
              <a:t>Project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6BB56-16B8-FB31-C070-A5EEC09B6F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762" y="3152243"/>
            <a:ext cx="4114801" cy="2846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Work within teams to research and learn about range trading and supporting strategies.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Put together knowledge into written algorithm to trade historical data.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E1814-CFA2-A6C8-6016-09529B5294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38800" y="3815024"/>
            <a:ext cx="2936240" cy="365760"/>
          </a:xfrm>
        </p:spPr>
        <p:txBody>
          <a:bodyPr/>
          <a:lstStyle/>
          <a:p>
            <a:r>
              <a:rPr lang="en-AU" dirty="0"/>
              <a:t>Visual Studio + GITHUB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C480B0-ADDF-CACC-7B17-3982A0F88C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8800" y="4323706"/>
            <a:ext cx="2743200" cy="22255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up programming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up team collaboration and areas using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Ask if you require any help.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4A78A9-0FD3-7D5B-45D6-3311FCD7FF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Other Indicators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6108B-AB96-0BE6-0DD7-D33C98A89E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86038" y="1531890"/>
            <a:ext cx="2743200" cy="18971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Average True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Bollinger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Donchian</a:t>
            </a:r>
            <a:r>
              <a:rPr lang="en-AU" dirty="0"/>
              <a:t>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IV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Many More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52B468-1124-F462-4B9B-EC1046C371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86038" y="3815024"/>
            <a:ext cx="2743200" cy="365760"/>
          </a:xfrm>
        </p:spPr>
        <p:txBody>
          <a:bodyPr/>
          <a:lstStyle/>
          <a:p>
            <a:r>
              <a:rPr lang="en-AU" dirty="0"/>
              <a:t>Code Walkthrough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A59EA1-A4EA-4BEB-318C-F82078D2F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6038" y="4329412"/>
            <a:ext cx="274320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Breaking into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Logic implementation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A4AC2F9-9B73-3853-9E27-396962D22920}"/>
              </a:ext>
            </a:extLst>
          </p:cNvPr>
          <p:cNvSpPr txBox="1">
            <a:spLocks/>
          </p:cNvSpPr>
          <p:nvPr/>
        </p:nvSpPr>
        <p:spPr>
          <a:xfrm>
            <a:off x="5791200" y="118280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System Information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53ED604-ACC0-BF9D-0ED9-B8040D9E2BEA}"/>
              </a:ext>
            </a:extLst>
          </p:cNvPr>
          <p:cNvSpPr txBox="1">
            <a:spLocks/>
          </p:cNvSpPr>
          <p:nvPr/>
        </p:nvSpPr>
        <p:spPr>
          <a:xfrm>
            <a:off x="5791200" y="1517288"/>
            <a:ext cx="2743200" cy="2154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Fees: 0.1% per trade or $10 per trade flat rate (whichever is less), buy and sell.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Balance: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Source: Will be tested on random stocks in Top 500 American Companies.</a:t>
            </a:r>
          </a:p>
        </p:txBody>
      </p:sp>
    </p:spTree>
    <p:extLst>
      <p:ext uri="{BB962C8B-B14F-4D97-AF65-F5344CB8AC3E}">
        <p14:creationId xmlns:p14="http://schemas.microsoft.com/office/powerpoint/2010/main" val="229253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3FFF-0DCA-376D-84C9-9CFBE9EE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Trading Teams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5B7F95-839E-BA42-0B07-E1C376627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872707"/>
              </p:ext>
            </p:extLst>
          </p:nvPr>
        </p:nvGraphicFramePr>
        <p:xfrm>
          <a:off x="838200" y="1735687"/>
          <a:ext cx="10515600" cy="2182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771989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251402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29173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87137121"/>
                    </a:ext>
                  </a:extLst>
                </a:gridCol>
              </a:tblGrid>
              <a:tr h="54574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290638"/>
                  </a:ext>
                </a:extLst>
              </a:tr>
              <a:tr h="54574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Zach (Leader)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Nenmar</a:t>
                      </a:r>
                      <a:r>
                        <a:rPr lang="en-AU" dirty="0"/>
                        <a:t> (Leader)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Isaac (Leader)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Cameron (Leader)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144195"/>
                  </a:ext>
                </a:extLst>
              </a:tr>
              <a:tr h="54574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William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Henry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Chris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45057"/>
                  </a:ext>
                </a:extLst>
              </a:tr>
              <a:tr h="545744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Luke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Kai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Lucas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Aditya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9827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A77D9E-5ED6-0171-9437-CA6B5EC1A22D}"/>
              </a:ext>
            </a:extLst>
          </p:cNvPr>
          <p:cNvSpPr txBox="1"/>
          <p:nvPr/>
        </p:nvSpPr>
        <p:spPr>
          <a:xfrm>
            <a:off x="838200" y="414668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NOTE: Teams are to organise their weekly meetings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426273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7769-F642-DF81-DD28-0DF7DCF9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9A70F-E5EC-741A-5CA2-8F4613DCBE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b="1" dirty="0">
                <a:solidFill>
                  <a:srgbClr val="00B050"/>
                </a:solidFill>
              </a:rPr>
              <a:t>Discord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448F4-5FBC-83AA-5D63-E2D2ADD5CB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8800" y="1522412"/>
            <a:ext cx="2743200" cy="1906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Ensure that you have access to server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Communicate with Teams in server channels. 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79E73-C433-7AE8-33B2-83179DC9D8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38800" y="3815024"/>
            <a:ext cx="2743200" cy="365760"/>
          </a:xfrm>
        </p:spPr>
        <p:txBody>
          <a:bodyPr/>
          <a:lstStyle/>
          <a:p>
            <a:r>
              <a:rPr lang="en-AU" dirty="0"/>
              <a:t>Solutions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366343-B38D-DBEA-360E-E1077C1A39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8800" y="4239096"/>
            <a:ext cx="2743200" cy="181001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Programming Question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Stock Coin Flips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Shiniest and Second Shiniest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62B1A0-5366-D422-87AE-50583F3DA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5CFED9-EA80-2235-C73B-BEF287EAA5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86038" y="1531890"/>
            <a:ext cx="3185530" cy="1906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Weekly Meetings: 10-12PM Fridays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Week 06: Halfway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Week 08: Finalise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Week 09: Finalise Reports/Slides + 	  First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Week 10: Present to IMC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C4794-0D3C-DC7F-1528-B1400523E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86038" y="3815024"/>
            <a:ext cx="2743200" cy="365760"/>
          </a:xfrm>
        </p:spPr>
        <p:txBody>
          <a:bodyPr/>
          <a:lstStyle/>
          <a:p>
            <a:r>
              <a:rPr lang="en-AU" dirty="0"/>
              <a:t>Poker Night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C47586-BDE7-BD63-E551-A7B2323CB0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6038" y="4239096"/>
            <a:ext cx="2743200" cy="914400"/>
          </a:xfrm>
        </p:spPr>
        <p:txBody>
          <a:bodyPr/>
          <a:lstStyle/>
          <a:p>
            <a:r>
              <a:rPr lang="en-AU" dirty="0"/>
              <a:t>Date: 21</a:t>
            </a:r>
            <a:r>
              <a:rPr lang="en-AU" baseline="30000" dirty="0"/>
              <a:t>st</a:t>
            </a:r>
            <a:r>
              <a:rPr lang="en-AU" dirty="0"/>
              <a:t> August</a:t>
            </a:r>
          </a:p>
          <a:p>
            <a:r>
              <a:rPr lang="en-AU" dirty="0"/>
              <a:t>Location: Ezone North 211 </a:t>
            </a:r>
          </a:p>
          <a:p>
            <a:r>
              <a:rPr lang="en-AU" dirty="0"/>
              <a:t>Time: 6 – 8PM</a:t>
            </a:r>
          </a:p>
        </p:txBody>
      </p:sp>
    </p:spTree>
    <p:extLst>
      <p:ext uri="{BB962C8B-B14F-4D97-AF65-F5344CB8AC3E}">
        <p14:creationId xmlns:p14="http://schemas.microsoft.com/office/powerpoint/2010/main" val="2613183335"/>
      </p:ext>
    </p:extLst>
  </p:cSld>
  <p:clrMapOvr>
    <a:masterClrMapping/>
  </p:clrMapOvr>
</p:sld>
</file>

<file path=ppt/theme/theme1.xml><?xml version="1.0" encoding="utf-8"?>
<a:theme xmlns:a="http://schemas.openxmlformats.org/drawingml/2006/main" name="QFinTheme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00B050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00B050"/>
        </a:solidFill>
      </a:spPr>
      <a:bodyPr wrap="square" rtlCol="0">
        <a:spAutoFit/>
      </a:bodyPr>
      <a:lstStyle>
        <a:defPPr algn="ctr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FinTheme" id="{C6F5FC90-85D1-41DF-9AC6-713D3C97F958}" vid="{7BA48AC6-AEBC-4BC4-8535-E8DAA32A87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QFinTheme</Template>
  <TotalTime>2060</TotalTime>
  <Words>441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Fidelity Sans</vt:lpstr>
      <vt:lpstr>Arial</vt:lpstr>
      <vt:lpstr>Calibri</vt:lpstr>
      <vt:lpstr>Calibri Light</vt:lpstr>
      <vt:lpstr>QFinTheme</vt:lpstr>
      <vt:lpstr>Trading Team Introduction – Sem 2</vt:lpstr>
      <vt:lpstr>PowerPoint Presentation</vt:lpstr>
      <vt:lpstr>Trading Team Project Sem-2 2022</vt:lpstr>
      <vt:lpstr>More About Range Trading</vt:lpstr>
      <vt:lpstr>Trading Teams</vt:lpstr>
      <vt:lpstr>THE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Introduction – Sem 2</dc:title>
  <dc:creator>Zachary Ching (23080214)</dc:creator>
  <cp:lastModifiedBy>Zachary Ching (23080214)</cp:lastModifiedBy>
  <cp:revision>1</cp:revision>
  <dcterms:created xsi:type="dcterms:W3CDTF">2022-08-11T09:10:10Z</dcterms:created>
  <dcterms:modified xsi:type="dcterms:W3CDTF">2022-08-13T10:39:17Z</dcterms:modified>
</cp:coreProperties>
</file>