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75" r:id="rId5"/>
    <p:sldId id="276" r:id="rId6"/>
    <p:sldId id="277" r:id="rId7"/>
    <p:sldId id="274" r:id="rId8"/>
    <p:sldId id="28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07DCA-949F-4E54-835E-3FB6229402D4}" v="54" dt="2022-10-04T18:08:34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64207DCA-949F-4E54-835E-3FB6229402D4}"/>
    <pc:docChg chg="undo custSel addSld delSld modSld">
      <pc:chgData name="Wai" userId="debf67db-a1f1-4015-a973-18e47c993b52" providerId="ADAL" clId="{64207DCA-949F-4E54-835E-3FB6229402D4}" dt="2022-10-04T18:08:59.136" v="1289" actId="1076"/>
      <pc:docMkLst>
        <pc:docMk/>
      </pc:docMkLst>
      <pc:sldChg chg="del">
        <pc:chgData name="Wai" userId="debf67db-a1f1-4015-a973-18e47c993b52" providerId="ADAL" clId="{64207DCA-949F-4E54-835E-3FB6229402D4}" dt="2022-10-04T10:49:22.654" v="329" actId="47"/>
        <pc:sldMkLst>
          <pc:docMk/>
          <pc:sldMk cId="1324401932" sldId="258"/>
        </pc:sldMkLst>
      </pc:sldChg>
      <pc:sldChg chg="del">
        <pc:chgData name="Wai" userId="debf67db-a1f1-4015-a973-18e47c993b52" providerId="ADAL" clId="{64207DCA-949F-4E54-835E-3FB6229402D4}" dt="2022-10-04T10:49:21.421" v="328" actId="47"/>
        <pc:sldMkLst>
          <pc:docMk/>
          <pc:sldMk cId="627582102" sldId="261"/>
        </pc:sldMkLst>
      </pc:sldChg>
      <pc:sldChg chg="modSp mod">
        <pc:chgData name="Wai" userId="debf67db-a1f1-4015-a973-18e47c993b52" providerId="ADAL" clId="{64207DCA-949F-4E54-835E-3FB6229402D4}" dt="2022-10-04T10:50:20.452" v="369" actId="20577"/>
        <pc:sldMkLst>
          <pc:docMk/>
          <pc:sldMk cId="4002731503" sldId="262"/>
        </pc:sldMkLst>
        <pc:spChg chg="mod">
          <ac:chgData name="Wai" userId="debf67db-a1f1-4015-a973-18e47c993b52" providerId="ADAL" clId="{64207DCA-949F-4E54-835E-3FB6229402D4}" dt="2022-10-04T10:50:20.452" v="369" actId="20577"/>
          <ac:spMkLst>
            <pc:docMk/>
            <pc:sldMk cId="4002731503" sldId="262"/>
            <ac:spMk id="11" creationId="{2591ABD2-6CBB-DC43-8637-A035869AE1A9}"/>
          </ac:spMkLst>
        </pc:spChg>
      </pc:sldChg>
      <pc:sldChg chg="del">
        <pc:chgData name="Wai" userId="debf67db-a1f1-4015-a973-18e47c993b52" providerId="ADAL" clId="{64207DCA-949F-4E54-835E-3FB6229402D4}" dt="2022-10-04T10:49:19.359" v="327" actId="47"/>
        <pc:sldMkLst>
          <pc:docMk/>
          <pc:sldMk cId="1859949650" sldId="263"/>
        </pc:sldMkLst>
      </pc:sldChg>
      <pc:sldChg chg="add del">
        <pc:chgData name="Wai" userId="debf67db-a1f1-4015-a973-18e47c993b52" providerId="ADAL" clId="{64207DCA-949F-4E54-835E-3FB6229402D4}" dt="2022-10-04T10:49:17.834" v="326" actId="47"/>
        <pc:sldMkLst>
          <pc:docMk/>
          <pc:sldMk cId="1875164843" sldId="264"/>
        </pc:sldMkLst>
      </pc:sldChg>
      <pc:sldChg chg="add del">
        <pc:chgData name="Wai" userId="debf67db-a1f1-4015-a973-18e47c993b52" providerId="ADAL" clId="{64207DCA-949F-4E54-835E-3FB6229402D4}" dt="2022-10-04T10:23:54.750" v="149" actId="47"/>
        <pc:sldMkLst>
          <pc:docMk/>
          <pc:sldMk cId="2521536800" sldId="265"/>
        </pc:sldMkLst>
      </pc:sldChg>
      <pc:sldChg chg="modSp add del mod">
        <pc:chgData name="Wai" userId="debf67db-a1f1-4015-a973-18e47c993b52" providerId="ADAL" clId="{64207DCA-949F-4E54-835E-3FB6229402D4}" dt="2022-10-04T10:49:15.782" v="325" actId="47"/>
        <pc:sldMkLst>
          <pc:docMk/>
          <pc:sldMk cId="2705191661" sldId="270"/>
        </pc:sldMkLst>
        <pc:spChg chg="mod">
          <ac:chgData name="Wai" userId="debf67db-a1f1-4015-a973-18e47c993b52" providerId="ADAL" clId="{64207DCA-949F-4E54-835E-3FB6229402D4}" dt="2022-10-04T10:28:29.667" v="260" actId="255"/>
          <ac:spMkLst>
            <pc:docMk/>
            <pc:sldMk cId="2705191661" sldId="270"/>
            <ac:spMk id="4" creationId="{065A934F-B215-334B-1496-EBF7DEDAB8B9}"/>
          </ac:spMkLst>
        </pc:spChg>
      </pc:sldChg>
      <pc:sldChg chg="addSp delSp modSp del mod">
        <pc:chgData name="Wai" userId="debf67db-a1f1-4015-a973-18e47c993b52" providerId="ADAL" clId="{64207DCA-949F-4E54-835E-3FB6229402D4}" dt="2022-10-04T16:52:37.132" v="1116" actId="47"/>
        <pc:sldMkLst>
          <pc:docMk/>
          <pc:sldMk cId="3647046462" sldId="271"/>
        </pc:sldMkLst>
        <pc:picChg chg="del mod">
          <ac:chgData name="Wai" userId="debf67db-a1f1-4015-a973-18e47c993b52" providerId="ADAL" clId="{64207DCA-949F-4E54-835E-3FB6229402D4}" dt="2022-10-04T12:45:13.102" v="502" actId="478"/>
          <ac:picMkLst>
            <pc:docMk/>
            <pc:sldMk cId="3647046462" sldId="271"/>
            <ac:picMk id="2" creationId="{FF005EEF-A8CC-C5C1-3E2E-D7A87723D70E}"/>
          </ac:picMkLst>
        </pc:picChg>
        <pc:picChg chg="add del mod">
          <ac:chgData name="Wai" userId="debf67db-a1f1-4015-a973-18e47c993b52" providerId="ADAL" clId="{64207DCA-949F-4E54-835E-3FB6229402D4}" dt="2022-10-04T16:51:22.309" v="1103" actId="478"/>
          <ac:picMkLst>
            <pc:docMk/>
            <pc:sldMk cId="3647046462" sldId="271"/>
            <ac:picMk id="4" creationId="{BD5A6115-7DD1-B7E1-A8BB-A40F94E23E71}"/>
          </ac:picMkLst>
        </pc:picChg>
      </pc:sldChg>
      <pc:sldChg chg="modSp mod">
        <pc:chgData name="Wai" userId="debf67db-a1f1-4015-a973-18e47c993b52" providerId="ADAL" clId="{64207DCA-949F-4E54-835E-3FB6229402D4}" dt="2022-10-04T17:32:38.002" v="1197" actId="20577"/>
        <pc:sldMkLst>
          <pc:docMk/>
          <pc:sldMk cId="3710932181" sldId="272"/>
        </pc:sldMkLst>
        <pc:spChg chg="mod">
          <ac:chgData name="Wai" userId="debf67db-a1f1-4015-a973-18e47c993b52" providerId="ADAL" clId="{64207DCA-949F-4E54-835E-3FB6229402D4}" dt="2022-10-04T17:32:38.002" v="1197" actId="20577"/>
          <ac:spMkLst>
            <pc:docMk/>
            <pc:sldMk cId="3710932181" sldId="272"/>
            <ac:spMk id="4" creationId="{E25D4936-9EDD-7092-D06E-887C2E501992}"/>
          </ac:spMkLst>
        </pc:spChg>
      </pc:sldChg>
      <pc:sldChg chg="addSp delSp modSp mod">
        <pc:chgData name="Wai" userId="debf67db-a1f1-4015-a973-18e47c993b52" providerId="ADAL" clId="{64207DCA-949F-4E54-835E-3FB6229402D4}" dt="2022-10-04T17:45:08.479" v="1246" actId="14100"/>
        <pc:sldMkLst>
          <pc:docMk/>
          <pc:sldMk cId="2447364906" sldId="274"/>
        </pc:sldMkLst>
        <pc:spChg chg="mod">
          <ac:chgData name="Wai" userId="debf67db-a1f1-4015-a973-18e47c993b52" providerId="ADAL" clId="{64207DCA-949F-4E54-835E-3FB6229402D4}" dt="2022-10-04T10:57:33.443" v="418" actId="20577"/>
          <ac:spMkLst>
            <pc:docMk/>
            <pc:sldMk cId="2447364906" sldId="274"/>
            <ac:spMk id="12" creationId="{70C9DA38-3750-A7E9-F5E0-6BE8DD6EB085}"/>
          </ac:spMkLst>
        </pc:spChg>
        <pc:picChg chg="del mod">
          <ac:chgData name="Wai" userId="debf67db-a1f1-4015-a973-18e47c993b52" providerId="ADAL" clId="{64207DCA-949F-4E54-835E-3FB6229402D4}" dt="2022-10-04T10:56:39.053" v="396" actId="478"/>
          <ac:picMkLst>
            <pc:docMk/>
            <pc:sldMk cId="2447364906" sldId="274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6:21:53.919" v="1043" actId="478"/>
          <ac:picMkLst>
            <pc:docMk/>
            <pc:sldMk cId="2447364906" sldId="274"/>
            <ac:picMk id="3" creationId="{BF3857CB-6849-F689-7E70-922E935CCEE5}"/>
          </ac:picMkLst>
        </pc:picChg>
        <pc:picChg chg="add del mod">
          <ac:chgData name="Wai" userId="debf67db-a1f1-4015-a973-18e47c993b52" providerId="ADAL" clId="{64207DCA-949F-4E54-835E-3FB6229402D4}" dt="2022-10-04T11:27:26.347" v="435" actId="478"/>
          <ac:picMkLst>
            <pc:docMk/>
            <pc:sldMk cId="2447364906" sldId="274"/>
            <ac:picMk id="3" creationId="{D2122AB4-ED33-A362-13AD-C9110ECE54FE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4" creationId="{242650BB-8A94-7DB0-456E-16302969B960}"/>
          </ac:picMkLst>
        </pc:picChg>
        <pc:picChg chg="add del mod">
          <ac:chgData name="Wai" userId="debf67db-a1f1-4015-a973-18e47c993b52" providerId="ADAL" clId="{64207DCA-949F-4E54-835E-3FB6229402D4}" dt="2022-10-04T10:53:05.907" v="371" actId="478"/>
          <ac:picMkLst>
            <pc:docMk/>
            <pc:sldMk cId="2447364906" sldId="274"/>
            <ac:picMk id="4" creationId="{569505FB-72B2-A1D5-BBA0-B252743D48DE}"/>
          </ac:picMkLst>
        </pc:picChg>
        <pc:picChg chg="add del mod">
          <ac:chgData name="Wai" userId="debf67db-a1f1-4015-a973-18e47c993b52" providerId="ADAL" clId="{64207DCA-949F-4E54-835E-3FB6229402D4}" dt="2022-10-04T16:48:04.583" v="1074" actId="478"/>
          <ac:picMkLst>
            <pc:docMk/>
            <pc:sldMk cId="2447364906" sldId="274"/>
            <ac:picMk id="5" creationId="{C446E9AE-C558-5EA2-365B-E3604B9E719A}"/>
          </ac:picMkLst>
        </pc:picChg>
        <pc:picChg chg="add del mod">
          <ac:chgData name="Wai" userId="debf67db-a1f1-4015-a973-18e47c993b52" providerId="ADAL" clId="{64207DCA-949F-4E54-835E-3FB6229402D4}" dt="2022-10-04T16:22:46.094" v="1052" actId="478"/>
          <ac:picMkLst>
            <pc:docMk/>
            <pc:sldMk cId="2447364906" sldId="274"/>
            <ac:picMk id="6" creationId="{006993D1-F308-0DE3-E94F-EDF1956A44AB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6" creationId="{222ECB1C-396A-C8D5-231C-DC17B6C19E18}"/>
          </ac:picMkLst>
        </pc:picChg>
        <pc:picChg chg="add del mod">
          <ac:chgData name="Wai" userId="debf67db-a1f1-4015-a973-18e47c993b52" providerId="ADAL" clId="{64207DCA-949F-4E54-835E-3FB6229402D4}" dt="2022-10-04T10:53:08.615" v="373" actId="21"/>
          <ac:picMkLst>
            <pc:docMk/>
            <pc:sldMk cId="2447364906" sldId="274"/>
            <ac:picMk id="6" creationId="{C788A396-B8E7-0B7A-6110-5261C7D7141D}"/>
          </ac:picMkLst>
        </pc:picChg>
        <pc:picChg chg="del">
          <ac:chgData name="Wai" userId="debf67db-a1f1-4015-a973-18e47c993b52" providerId="ADAL" clId="{64207DCA-949F-4E54-835E-3FB6229402D4}" dt="2022-10-04T02:32:56.385" v="1" actId="478"/>
          <ac:picMkLst>
            <pc:docMk/>
            <pc:sldMk cId="2447364906" sldId="274"/>
            <ac:picMk id="8" creationId="{0835FA4F-00D6-380F-98F1-A8C6871D3B3C}"/>
          </ac:picMkLst>
        </pc:picChg>
        <pc:picChg chg="add del mod">
          <ac:chgData name="Wai" userId="debf67db-a1f1-4015-a973-18e47c993b52" providerId="ADAL" clId="{64207DCA-949F-4E54-835E-3FB6229402D4}" dt="2022-10-04T16:31:02.193" v="1067" actId="478"/>
          <ac:picMkLst>
            <pc:docMk/>
            <pc:sldMk cId="2447364906" sldId="274"/>
            <ac:picMk id="8" creationId="{64AB8E3A-FB2F-0EEA-943A-D1E77459DBD0}"/>
          </ac:picMkLst>
        </pc:picChg>
        <pc:picChg chg="add del mod">
          <ac:chgData name="Wai" userId="debf67db-a1f1-4015-a973-18e47c993b52" providerId="ADAL" clId="{64207DCA-949F-4E54-835E-3FB6229402D4}" dt="2022-10-04T10:53:42.757" v="381" actId="21"/>
          <ac:picMkLst>
            <pc:docMk/>
            <pc:sldMk cId="2447364906" sldId="274"/>
            <ac:picMk id="8" creationId="{69C76093-BB67-3078-3C17-2523E8718293}"/>
          </ac:picMkLst>
        </pc:picChg>
        <pc:picChg chg="add del mod">
          <ac:chgData name="Wai" userId="debf67db-a1f1-4015-a973-18e47c993b52" providerId="ADAL" clId="{64207DCA-949F-4E54-835E-3FB6229402D4}" dt="2022-10-04T10:43:21.504" v="284" actId="478"/>
          <ac:picMkLst>
            <pc:docMk/>
            <pc:sldMk cId="2447364906" sldId="274"/>
            <ac:picMk id="9" creationId="{391FADAE-AD22-A9FA-C298-9907C7637255}"/>
          </ac:picMkLst>
        </pc:picChg>
        <pc:picChg chg="del">
          <ac:chgData name="Wai" userId="debf67db-a1f1-4015-a973-18e47c993b52" providerId="ADAL" clId="{64207DCA-949F-4E54-835E-3FB6229402D4}" dt="2022-10-04T02:32:55.856" v="0" actId="478"/>
          <ac:picMkLst>
            <pc:docMk/>
            <pc:sldMk cId="2447364906" sldId="274"/>
            <ac:picMk id="11" creationId="{210C10D6-B809-2C9E-E685-388330157865}"/>
          </ac:picMkLst>
        </pc:picChg>
        <pc:picChg chg="add del mod">
          <ac:chgData name="Wai" userId="debf67db-a1f1-4015-a973-18e47c993b52" providerId="ADAL" clId="{64207DCA-949F-4E54-835E-3FB6229402D4}" dt="2022-10-04T16:48:05.578" v="1075" actId="478"/>
          <ac:picMkLst>
            <pc:docMk/>
            <pc:sldMk cId="2447364906" sldId="274"/>
            <ac:picMk id="11" creationId="{8B29D442-967D-A4BC-092C-2E2001CAAE70}"/>
          </ac:picMkLst>
        </pc:picChg>
        <pc:picChg chg="add del mod">
          <ac:chgData name="Wai" userId="debf67db-a1f1-4015-a973-18e47c993b52" providerId="ADAL" clId="{64207DCA-949F-4E54-835E-3FB6229402D4}" dt="2022-10-04T11:19:48.560" v="419" actId="478"/>
          <ac:picMkLst>
            <pc:docMk/>
            <pc:sldMk cId="2447364906" sldId="274"/>
            <ac:picMk id="13" creationId="{FA9BB97F-D214-7BE7-352C-09668564DA7E}"/>
          </ac:picMkLst>
        </pc:picChg>
        <pc:picChg chg="add del mod">
          <ac:chgData name="Wai" userId="debf67db-a1f1-4015-a973-18e47c993b52" providerId="ADAL" clId="{64207DCA-949F-4E54-835E-3FB6229402D4}" dt="2022-10-04T10:39:51.142" v="279" actId="478"/>
          <ac:picMkLst>
            <pc:docMk/>
            <pc:sldMk cId="2447364906" sldId="274"/>
            <ac:picMk id="14" creationId="{55DBBC24-452E-097B-176D-9212FAB5326F}"/>
          </ac:picMkLst>
        </pc:picChg>
        <pc:picChg chg="add del mod">
          <ac:chgData name="Wai" userId="debf67db-a1f1-4015-a973-18e47c993b52" providerId="ADAL" clId="{64207DCA-949F-4E54-835E-3FB6229402D4}" dt="2022-10-04T17:00:52.676" v="1118" actId="478"/>
          <ac:picMkLst>
            <pc:docMk/>
            <pc:sldMk cId="2447364906" sldId="274"/>
            <ac:picMk id="14" creationId="{B150FE15-E4D9-D1D8-3415-0FC588B0DA27}"/>
          </ac:picMkLst>
        </pc:picChg>
        <pc:picChg chg="add del mod">
          <ac:chgData name="Wai" userId="debf67db-a1f1-4015-a973-18e47c993b52" providerId="ADAL" clId="{64207DCA-949F-4E54-835E-3FB6229402D4}" dt="2022-10-04T17:00:53.114" v="1119" actId="478"/>
          <ac:picMkLst>
            <pc:docMk/>
            <pc:sldMk cId="2447364906" sldId="274"/>
            <ac:picMk id="16" creationId="{A51C63C3-C060-EA82-ACC9-9D6F9726AF1B}"/>
          </ac:picMkLst>
        </pc:picChg>
        <pc:picChg chg="add del mod">
          <ac:chgData name="Wai" userId="debf67db-a1f1-4015-a973-18e47c993b52" providerId="ADAL" clId="{64207DCA-949F-4E54-835E-3FB6229402D4}" dt="2022-10-04T17:03:09.977" v="1131" actId="478"/>
          <ac:picMkLst>
            <pc:docMk/>
            <pc:sldMk cId="2447364906" sldId="274"/>
            <ac:picMk id="18" creationId="{534236BF-2774-417A-E55A-1CC4DF25E8DC}"/>
          </ac:picMkLst>
        </pc:picChg>
        <pc:picChg chg="add del mod">
          <ac:chgData name="Wai" userId="debf67db-a1f1-4015-a973-18e47c993b52" providerId="ADAL" clId="{64207DCA-949F-4E54-835E-3FB6229402D4}" dt="2022-10-04T17:03:10.328" v="1132" actId="478"/>
          <ac:picMkLst>
            <pc:docMk/>
            <pc:sldMk cId="2447364906" sldId="274"/>
            <ac:picMk id="20" creationId="{D381190F-2149-6CCA-24A2-9FBEE11847A0}"/>
          </ac:picMkLst>
        </pc:picChg>
        <pc:picChg chg="add del mod">
          <ac:chgData name="Wai" userId="debf67db-a1f1-4015-a973-18e47c993b52" providerId="ADAL" clId="{64207DCA-949F-4E54-835E-3FB6229402D4}" dt="2022-10-04T17:06:26.702" v="1152" actId="478"/>
          <ac:picMkLst>
            <pc:docMk/>
            <pc:sldMk cId="2447364906" sldId="274"/>
            <ac:picMk id="22" creationId="{6E05F2E6-E727-BA7E-6E78-2F2027F905FD}"/>
          </ac:picMkLst>
        </pc:picChg>
        <pc:picChg chg="add del mod">
          <ac:chgData name="Wai" userId="debf67db-a1f1-4015-a973-18e47c993b52" providerId="ADAL" clId="{64207DCA-949F-4E54-835E-3FB6229402D4}" dt="2022-10-04T17:06:27.089" v="1153" actId="478"/>
          <ac:picMkLst>
            <pc:docMk/>
            <pc:sldMk cId="2447364906" sldId="274"/>
            <ac:picMk id="24" creationId="{D8AAB513-6122-EEC9-47A5-7592348183C1}"/>
          </ac:picMkLst>
        </pc:picChg>
        <pc:picChg chg="add del mod">
          <ac:chgData name="Wai" userId="debf67db-a1f1-4015-a973-18e47c993b52" providerId="ADAL" clId="{64207DCA-949F-4E54-835E-3FB6229402D4}" dt="2022-10-04T17:08:51.461" v="1176" actId="478"/>
          <ac:picMkLst>
            <pc:docMk/>
            <pc:sldMk cId="2447364906" sldId="274"/>
            <ac:picMk id="26" creationId="{6B989570-EE0D-39FF-8603-6ECBFF7AF428}"/>
          </ac:picMkLst>
        </pc:picChg>
        <pc:picChg chg="add del mod">
          <ac:chgData name="Wai" userId="debf67db-a1f1-4015-a973-18e47c993b52" providerId="ADAL" clId="{64207DCA-949F-4E54-835E-3FB6229402D4}" dt="2022-10-04T17:08:51.056" v="1175" actId="478"/>
          <ac:picMkLst>
            <pc:docMk/>
            <pc:sldMk cId="2447364906" sldId="274"/>
            <ac:picMk id="28" creationId="{2DD9B02F-B0E7-443C-1A53-E7724728460C}"/>
          </ac:picMkLst>
        </pc:picChg>
        <pc:picChg chg="add del mod">
          <ac:chgData name="Wai" userId="debf67db-a1f1-4015-a973-18e47c993b52" providerId="ADAL" clId="{64207DCA-949F-4E54-835E-3FB6229402D4}" dt="2022-10-04T17:36:46.640" v="1198" actId="478"/>
          <ac:picMkLst>
            <pc:docMk/>
            <pc:sldMk cId="2447364906" sldId="274"/>
            <ac:picMk id="30" creationId="{D451DE9C-1101-4DB5-4723-D7BBB1AC5ECE}"/>
          </ac:picMkLst>
        </pc:picChg>
        <pc:picChg chg="add del mod">
          <ac:chgData name="Wai" userId="debf67db-a1f1-4015-a973-18e47c993b52" providerId="ADAL" clId="{64207DCA-949F-4E54-835E-3FB6229402D4}" dt="2022-10-04T17:36:47.089" v="1199" actId="478"/>
          <ac:picMkLst>
            <pc:docMk/>
            <pc:sldMk cId="2447364906" sldId="274"/>
            <ac:picMk id="32" creationId="{78407C65-510C-F9F1-1CF1-B83BC896CCD5}"/>
          </ac:picMkLst>
        </pc:picChg>
        <pc:picChg chg="add del mod">
          <ac:chgData name="Wai" userId="debf67db-a1f1-4015-a973-18e47c993b52" providerId="ADAL" clId="{64207DCA-949F-4E54-835E-3FB6229402D4}" dt="2022-10-04T17:42:58.814" v="1218" actId="478"/>
          <ac:picMkLst>
            <pc:docMk/>
            <pc:sldMk cId="2447364906" sldId="274"/>
            <ac:picMk id="34" creationId="{C4FE1A63-C8FA-3240-793F-3BC21F9C5CC0}"/>
          </ac:picMkLst>
        </pc:picChg>
        <pc:picChg chg="add del mod">
          <ac:chgData name="Wai" userId="debf67db-a1f1-4015-a973-18e47c993b52" providerId="ADAL" clId="{64207DCA-949F-4E54-835E-3FB6229402D4}" dt="2022-10-04T17:42:59.148" v="1219" actId="478"/>
          <ac:picMkLst>
            <pc:docMk/>
            <pc:sldMk cId="2447364906" sldId="274"/>
            <ac:picMk id="36" creationId="{DB43F827-F1B0-25D2-FED7-1CD2CAC9DFAF}"/>
          </ac:picMkLst>
        </pc:picChg>
        <pc:picChg chg="add del mod">
          <ac:chgData name="Wai" userId="debf67db-a1f1-4015-a973-18e47c993b52" providerId="ADAL" clId="{64207DCA-949F-4E54-835E-3FB6229402D4}" dt="2022-10-04T17:43:48.049" v="1223" actId="478"/>
          <ac:picMkLst>
            <pc:docMk/>
            <pc:sldMk cId="2447364906" sldId="274"/>
            <ac:picMk id="38" creationId="{F2268FB0-6F6D-456D-499F-B4C882F92FC5}"/>
          </ac:picMkLst>
        </pc:picChg>
        <pc:picChg chg="add del mod">
          <ac:chgData name="Wai" userId="debf67db-a1f1-4015-a973-18e47c993b52" providerId="ADAL" clId="{64207DCA-949F-4E54-835E-3FB6229402D4}" dt="2022-10-04T17:44:10.674" v="1231" actId="478"/>
          <ac:picMkLst>
            <pc:docMk/>
            <pc:sldMk cId="2447364906" sldId="274"/>
            <ac:picMk id="40" creationId="{B53FE5F4-AA88-B0FE-AEC4-C2EE6C313ACD}"/>
          </ac:picMkLst>
        </pc:picChg>
        <pc:picChg chg="add mod">
          <ac:chgData name="Wai" userId="debf67db-a1f1-4015-a973-18e47c993b52" providerId="ADAL" clId="{64207DCA-949F-4E54-835E-3FB6229402D4}" dt="2022-10-04T17:45:08.479" v="1246" actId="14100"/>
          <ac:picMkLst>
            <pc:docMk/>
            <pc:sldMk cId="2447364906" sldId="274"/>
            <ac:picMk id="42" creationId="{ADD641B9-A806-D1AF-58A7-9B91DE74A02F}"/>
          </ac:picMkLst>
        </pc:picChg>
        <pc:picChg chg="add mod">
          <ac:chgData name="Wai" userId="debf67db-a1f1-4015-a973-18e47c993b52" providerId="ADAL" clId="{64207DCA-949F-4E54-835E-3FB6229402D4}" dt="2022-10-04T17:45:01.735" v="1244" actId="1076"/>
          <ac:picMkLst>
            <pc:docMk/>
            <pc:sldMk cId="2447364906" sldId="274"/>
            <ac:picMk id="44" creationId="{7DBD5508-201A-5AA1-4E5A-D7B41FFE00F1}"/>
          </ac:picMkLst>
        </pc:picChg>
      </pc:sldChg>
      <pc:sldChg chg="addSp delSp modSp add mod">
        <pc:chgData name="Wai" userId="debf67db-a1f1-4015-a973-18e47c993b52" providerId="ADAL" clId="{64207DCA-949F-4E54-835E-3FB6229402D4}" dt="2022-10-04T02:39:50.026" v="46" actId="1036"/>
        <pc:sldMkLst>
          <pc:docMk/>
          <pc:sldMk cId="3548023324" sldId="277"/>
        </pc:sldMkLst>
        <pc:spChg chg="mod">
          <ac:chgData name="Wai" userId="debf67db-a1f1-4015-a973-18e47c993b52" providerId="ADAL" clId="{64207DCA-949F-4E54-835E-3FB6229402D4}" dt="2022-10-04T02:37:08.570" v="35" actId="20577"/>
          <ac:spMkLst>
            <pc:docMk/>
            <pc:sldMk cId="3548023324" sldId="277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02:37:30.387" v="36" actId="478"/>
          <ac:spMkLst>
            <pc:docMk/>
            <pc:sldMk cId="3548023324" sldId="277"/>
            <ac:spMk id="3" creationId="{FEEA1C43-33EB-8933-2CCB-3A81EEC81E7B}"/>
          </ac:spMkLst>
        </pc:spChg>
        <pc:picChg chg="add mod">
          <ac:chgData name="Wai" userId="debf67db-a1f1-4015-a973-18e47c993b52" providerId="ADAL" clId="{64207DCA-949F-4E54-835E-3FB6229402D4}" dt="2022-10-04T02:39:50.026" v="46" actId="1036"/>
          <ac:picMkLst>
            <pc:docMk/>
            <pc:sldMk cId="3548023324" sldId="277"/>
            <ac:picMk id="5" creationId="{F411B69F-63A5-6F1B-421E-EB2D8477DEF7}"/>
          </ac:picMkLst>
        </pc:picChg>
      </pc:sldChg>
      <pc:sldChg chg="new del">
        <pc:chgData name="Wai" userId="debf67db-a1f1-4015-a973-18e47c993b52" providerId="ADAL" clId="{64207DCA-949F-4E54-835E-3FB6229402D4}" dt="2022-10-04T10:24:03.335" v="151" actId="47"/>
        <pc:sldMkLst>
          <pc:docMk/>
          <pc:sldMk cId="91399114" sldId="278"/>
        </pc:sldMkLst>
      </pc:sldChg>
      <pc:sldChg chg="addSp delSp modSp add mod">
        <pc:chgData name="Wai" userId="debf67db-a1f1-4015-a973-18e47c993b52" providerId="ADAL" clId="{64207DCA-949F-4E54-835E-3FB6229402D4}" dt="2022-10-04T10:44:01.072" v="292" actId="478"/>
        <pc:sldMkLst>
          <pc:docMk/>
          <pc:sldMk cId="508295665" sldId="279"/>
        </pc:sldMkLst>
        <pc:spChg chg="mod">
          <ac:chgData name="Wai" userId="debf67db-a1f1-4015-a973-18e47c993b52" providerId="ADAL" clId="{64207DCA-949F-4E54-835E-3FB6229402D4}" dt="2022-10-04T10:24:16.360" v="167" actId="20577"/>
          <ac:spMkLst>
            <pc:docMk/>
            <pc:sldMk cId="508295665" sldId="279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10:24:21.692" v="172" actId="478"/>
          <ac:spMkLst>
            <pc:docMk/>
            <pc:sldMk cId="508295665" sldId="279"/>
            <ac:spMk id="4" creationId="{065A934F-B215-334B-1496-EBF7DEDAB8B9}"/>
          </ac:spMkLst>
        </pc:spChg>
        <pc:spChg chg="add del mod">
          <ac:chgData name="Wai" userId="debf67db-a1f1-4015-a973-18e47c993b52" providerId="ADAL" clId="{64207DCA-949F-4E54-835E-3FB6229402D4}" dt="2022-10-04T10:26:52.014" v="220" actId="478"/>
          <ac:spMkLst>
            <pc:docMk/>
            <pc:sldMk cId="508295665" sldId="279"/>
            <ac:spMk id="9" creationId="{A45C4673-221A-5E43-4A34-AAC9DDD762C8}"/>
          </ac:spMkLst>
        </pc:spChg>
        <pc:spChg chg="add del mod">
          <ac:chgData name="Wai" userId="debf67db-a1f1-4015-a973-18e47c993b52" providerId="ADAL" clId="{64207DCA-949F-4E54-835E-3FB6229402D4}" dt="2022-10-04T10:44:01.072" v="292" actId="478"/>
          <ac:spMkLst>
            <pc:docMk/>
            <pc:sldMk cId="508295665" sldId="279"/>
            <ac:spMk id="12" creationId="{2A9BF57D-5423-7951-83FF-CA3802896CB8}"/>
          </ac:spMkLst>
        </pc:spChg>
        <pc:spChg chg="add mod">
          <ac:chgData name="Wai" userId="debf67db-a1f1-4015-a973-18e47c993b52" providerId="ADAL" clId="{64207DCA-949F-4E54-835E-3FB6229402D4}" dt="2022-10-04T10:28:59.653" v="277" actId="20577"/>
          <ac:spMkLst>
            <pc:docMk/>
            <pc:sldMk cId="508295665" sldId="279"/>
            <ac:spMk id="13" creationId="{C4151DB4-F1E2-E1FC-FEBB-5E3299470E0A}"/>
          </ac:spMkLst>
        </pc:spChg>
        <pc:picChg chg="del">
          <ac:chgData name="Wai" userId="debf67db-a1f1-4015-a973-18e47c993b52" providerId="ADAL" clId="{64207DCA-949F-4E54-835E-3FB6229402D4}" dt="2022-10-04T10:24:19.560" v="170" actId="478"/>
          <ac:picMkLst>
            <pc:docMk/>
            <pc:sldMk cId="508295665" sldId="279"/>
            <ac:picMk id="3" creationId="{D0E976FB-2095-6DAA-2B17-ED36FF8E957E}"/>
          </ac:picMkLst>
        </pc:picChg>
        <pc:picChg chg="del">
          <ac:chgData name="Wai" userId="debf67db-a1f1-4015-a973-18e47c993b52" providerId="ADAL" clId="{64207DCA-949F-4E54-835E-3FB6229402D4}" dt="2022-10-04T10:24:20.094" v="171" actId="478"/>
          <ac:picMkLst>
            <pc:docMk/>
            <pc:sldMk cId="508295665" sldId="279"/>
            <ac:picMk id="5" creationId="{16DAB1B5-4E44-1669-C88B-346AE45495ED}"/>
          </ac:picMkLst>
        </pc:picChg>
        <pc:picChg chg="del">
          <ac:chgData name="Wai" userId="debf67db-a1f1-4015-a973-18e47c993b52" providerId="ADAL" clId="{64207DCA-949F-4E54-835E-3FB6229402D4}" dt="2022-10-04T10:24:18.994" v="169" actId="478"/>
          <ac:picMkLst>
            <pc:docMk/>
            <pc:sldMk cId="508295665" sldId="279"/>
            <ac:picMk id="6" creationId="{C571ADAA-7487-0AC0-882F-CC9608D2115E}"/>
          </ac:picMkLst>
        </pc:picChg>
        <pc:picChg chg="del">
          <ac:chgData name="Wai" userId="debf67db-a1f1-4015-a973-18e47c993b52" providerId="ADAL" clId="{64207DCA-949F-4E54-835E-3FB6229402D4}" dt="2022-10-04T10:24:18.375" v="168" actId="478"/>
          <ac:picMkLst>
            <pc:docMk/>
            <pc:sldMk cId="508295665" sldId="279"/>
            <ac:picMk id="7" creationId="{4874EFC3-BFA2-4C8A-5812-65F727E6A148}"/>
          </ac:picMkLst>
        </pc:picChg>
        <pc:picChg chg="add mod">
          <ac:chgData name="Wai" userId="debf67db-a1f1-4015-a973-18e47c993b52" providerId="ADAL" clId="{64207DCA-949F-4E54-835E-3FB6229402D4}" dt="2022-10-04T10:27:28.283" v="226" actId="1076"/>
          <ac:picMkLst>
            <pc:docMk/>
            <pc:sldMk cId="508295665" sldId="279"/>
            <ac:picMk id="1026" creationId="{2E807620-4203-74B8-6343-3A84182F4856}"/>
          </ac:picMkLst>
        </pc:picChg>
      </pc:sldChg>
      <pc:sldChg chg="addSp delSp modSp add mod">
        <pc:chgData name="Wai" userId="debf67db-a1f1-4015-a973-18e47c993b52" providerId="ADAL" clId="{64207DCA-949F-4E54-835E-3FB6229402D4}" dt="2022-10-04T18:08:59.136" v="1289" actId="1076"/>
        <pc:sldMkLst>
          <pc:docMk/>
          <pc:sldMk cId="908820380" sldId="280"/>
        </pc:sldMkLst>
        <pc:spChg chg="add del mod">
          <ac:chgData name="Wai" userId="debf67db-a1f1-4015-a973-18e47c993b52" providerId="ADAL" clId="{64207DCA-949F-4E54-835E-3FB6229402D4}" dt="2022-10-04T16:48:46.529" v="1097" actId="478"/>
          <ac:spMkLst>
            <pc:docMk/>
            <pc:sldMk cId="908820380" sldId="280"/>
            <ac:spMk id="2" creationId="{1625AA20-627C-8A1C-2DC7-96EB37FF72DD}"/>
          </ac:spMkLst>
        </pc:spChg>
        <pc:spChg chg="add del mod">
          <ac:chgData name="Wai" userId="debf67db-a1f1-4015-a973-18e47c993b52" providerId="ADAL" clId="{64207DCA-949F-4E54-835E-3FB6229402D4}" dt="2022-10-04T15:16:21.340" v="760" actId="478"/>
          <ac:spMkLst>
            <pc:docMk/>
            <pc:sldMk cId="908820380" sldId="280"/>
            <ac:spMk id="4" creationId="{D050C42B-C5E5-D36B-E2F4-54BFEE105C14}"/>
          </ac:spMkLst>
        </pc:spChg>
        <pc:spChg chg="add del mod">
          <ac:chgData name="Wai" userId="debf67db-a1f1-4015-a973-18e47c993b52" providerId="ADAL" clId="{64207DCA-949F-4E54-835E-3FB6229402D4}" dt="2022-10-04T15:59:07.684" v="943" actId="478"/>
          <ac:spMkLst>
            <pc:docMk/>
            <pc:sldMk cId="908820380" sldId="280"/>
            <ac:spMk id="5" creationId="{9CE883C4-BC7A-6E3F-F594-C54E4B7CAA25}"/>
          </ac:spMkLst>
        </pc:spChg>
        <pc:spChg chg="add del mod">
          <ac:chgData name="Wai" userId="debf67db-a1f1-4015-a973-18e47c993b52" providerId="ADAL" clId="{64207DCA-949F-4E54-835E-3FB6229402D4}" dt="2022-10-04T15:59:06.010" v="942" actId="478"/>
          <ac:spMkLst>
            <pc:docMk/>
            <pc:sldMk cId="908820380" sldId="280"/>
            <ac:spMk id="6" creationId="{83BA50B1-B9A4-858D-59D9-EA7CC0589A88}"/>
          </ac:spMkLst>
        </pc:spChg>
        <pc:spChg chg="add del mod">
          <ac:chgData name="Wai" userId="debf67db-a1f1-4015-a973-18e47c993b52" providerId="ADAL" clId="{64207DCA-949F-4E54-835E-3FB6229402D4}" dt="2022-10-04T16:10:56.257" v="1020" actId="478"/>
          <ac:spMkLst>
            <pc:docMk/>
            <pc:sldMk cId="908820380" sldId="280"/>
            <ac:spMk id="22" creationId="{A7EC085A-32C3-FE02-A6FC-2904D63EA82C}"/>
          </ac:spMkLst>
        </pc:spChg>
        <pc:spChg chg="add del mod">
          <ac:chgData name="Wai" userId="debf67db-a1f1-4015-a973-18e47c993b52" providerId="ADAL" clId="{64207DCA-949F-4E54-835E-3FB6229402D4}" dt="2022-10-04T16:48:47.704" v="1098" actId="478"/>
          <ac:spMkLst>
            <pc:docMk/>
            <pc:sldMk cId="908820380" sldId="280"/>
            <ac:spMk id="23" creationId="{1193746B-72FC-8909-5648-D325C4492F1C}"/>
          </ac:spMkLst>
        </pc:spChg>
        <pc:picChg chg="add del mod">
          <ac:chgData name="Wai" userId="debf67db-a1f1-4015-a973-18e47c993b52" providerId="ADAL" clId="{64207DCA-949F-4E54-835E-3FB6229402D4}" dt="2022-10-04T11:29:15.545" v="439" actId="478"/>
          <ac:picMkLst>
            <pc:docMk/>
            <pc:sldMk cId="908820380" sldId="280"/>
            <ac:picMk id="2" creationId="{31ECAF3F-1E04-DFEC-5FAF-39C8926E41DE}"/>
          </ac:picMkLst>
        </pc:picChg>
        <pc:picChg chg="del">
          <ac:chgData name="Wai" userId="debf67db-a1f1-4015-a973-18e47c993b52" providerId="ADAL" clId="{64207DCA-949F-4E54-835E-3FB6229402D4}" dt="2022-10-04T10:53:15.477" v="376" actId="478"/>
          <ac:picMkLst>
            <pc:docMk/>
            <pc:sldMk cId="908820380" sldId="280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2:33:32.229" v="472" actId="478"/>
          <ac:picMkLst>
            <pc:docMk/>
            <pc:sldMk cId="908820380" sldId="280"/>
            <ac:picMk id="3" creationId="{A2871F03-C0AA-C040-A765-918038188784}"/>
          </ac:picMkLst>
        </pc:picChg>
        <pc:picChg chg="add del mod">
          <ac:chgData name="Wai" userId="debf67db-a1f1-4015-a973-18e47c993b52" providerId="ADAL" clId="{64207DCA-949F-4E54-835E-3FB6229402D4}" dt="2022-10-04T11:25:42.974" v="426" actId="478"/>
          <ac:picMkLst>
            <pc:docMk/>
            <pc:sldMk cId="908820380" sldId="280"/>
            <ac:picMk id="4" creationId="{D09AE16F-1823-ED0C-88C8-A89D18837DFF}"/>
          </ac:picMkLst>
        </pc:picChg>
        <pc:picChg chg="add del mod">
          <ac:chgData name="Wai" userId="debf67db-a1f1-4015-a973-18e47c993b52" providerId="ADAL" clId="{64207DCA-949F-4E54-835E-3FB6229402D4}" dt="2022-10-04T12:39:53.371" v="486" actId="478"/>
          <ac:picMkLst>
            <pc:docMk/>
            <pc:sldMk cId="908820380" sldId="280"/>
            <ac:picMk id="5" creationId="{AF280348-D321-F501-8EB5-82CA7B9D3E25}"/>
          </ac:picMkLst>
        </pc:picChg>
        <pc:picChg chg="add del mod">
          <ac:chgData name="Wai" userId="debf67db-a1f1-4015-a973-18e47c993b52" providerId="ADAL" clId="{64207DCA-949F-4E54-835E-3FB6229402D4}" dt="2022-10-04T12:39:37.497" v="478" actId="478"/>
          <ac:picMkLst>
            <pc:docMk/>
            <pc:sldMk cId="908820380" sldId="280"/>
            <ac:picMk id="6" creationId="{78FF2F2A-0D7F-7FFF-51EB-BAE37228F6F0}"/>
          </ac:picMkLst>
        </pc:picChg>
        <pc:picChg chg="add del mod">
          <ac:chgData name="Wai" userId="debf67db-a1f1-4015-a973-18e47c993b52" providerId="ADAL" clId="{64207DCA-949F-4E54-835E-3FB6229402D4}" dt="2022-10-04T11:31:37.552" v="448" actId="478"/>
          <ac:picMkLst>
            <pc:docMk/>
            <pc:sldMk cId="908820380" sldId="280"/>
            <ac:picMk id="7" creationId="{B2FD87A8-5D8A-82ED-B5FE-13EA91C6C558}"/>
          </ac:picMkLst>
        </pc:picChg>
        <pc:picChg chg="del">
          <ac:chgData name="Wai" userId="debf67db-a1f1-4015-a973-18e47c993b52" providerId="ADAL" clId="{64207DCA-949F-4E54-835E-3FB6229402D4}" dt="2022-10-04T10:53:14.387" v="375" actId="478"/>
          <ac:picMkLst>
            <pc:docMk/>
            <pc:sldMk cId="908820380" sldId="280"/>
            <ac:picMk id="8" creationId="{69C76093-BB67-3078-3C17-2523E8718293}"/>
          </ac:picMkLst>
        </pc:picChg>
        <pc:picChg chg="add del mod">
          <ac:chgData name="Wai" userId="debf67db-a1f1-4015-a973-18e47c993b52" providerId="ADAL" clId="{64207DCA-949F-4E54-835E-3FB6229402D4}" dt="2022-10-04T16:48:49.716" v="1101" actId="478"/>
          <ac:picMkLst>
            <pc:docMk/>
            <pc:sldMk cId="908820380" sldId="280"/>
            <ac:picMk id="8" creationId="{ADA745F0-84E7-B7EC-EF78-27E3AE4A9571}"/>
          </ac:picMkLst>
        </pc:picChg>
        <pc:picChg chg="add del mod">
          <ac:chgData name="Wai" userId="debf67db-a1f1-4015-a973-18e47c993b52" providerId="ADAL" clId="{64207DCA-949F-4E54-835E-3FB6229402D4}" dt="2022-10-04T12:28:06.510" v="461" actId="478"/>
          <ac:picMkLst>
            <pc:docMk/>
            <pc:sldMk cId="908820380" sldId="280"/>
            <ac:picMk id="9" creationId="{52F6F7A8-5C7A-BE20-B787-A78F371163E1}"/>
          </ac:picMkLst>
        </pc:picChg>
        <pc:picChg chg="add del mod">
          <ac:chgData name="Wai" userId="debf67db-a1f1-4015-a973-18e47c993b52" providerId="ADAL" clId="{64207DCA-949F-4E54-835E-3FB6229402D4}" dt="2022-10-04T16:07:47.134" v="964" actId="478"/>
          <ac:picMkLst>
            <pc:docMk/>
            <pc:sldMk cId="908820380" sldId="280"/>
            <ac:picMk id="9" creationId="{C2DFA681-D7E6-351C-B007-1EB51604B7CE}"/>
          </ac:picMkLst>
        </pc:picChg>
        <pc:picChg chg="add del mod">
          <ac:chgData name="Wai" userId="debf67db-a1f1-4015-a973-18e47c993b52" providerId="ADAL" clId="{64207DCA-949F-4E54-835E-3FB6229402D4}" dt="2022-10-04T16:48:50.252" v="1102" actId="478"/>
          <ac:picMkLst>
            <pc:docMk/>
            <pc:sldMk cId="908820380" sldId="280"/>
            <ac:picMk id="13" creationId="{0D7A4D0B-E410-DA33-54B3-8FDEADBA1B7F}"/>
          </ac:picMkLst>
        </pc:picChg>
        <pc:picChg chg="add del mod">
          <ac:chgData name="Wai" userId="debf67db-a1f1-4015-a973-18e47c993b52" providerId="ADAL" clId="{64207DCA-949F-4E54-835E-3FB6229402D4}" dt="2022-10-04T16:07:23.486" v="957" actId="478"/>
          <ac:picMkLst>
            <pc:docMk/>
            <pc:sldMk cId="908820380" sldId="280"/>
            <ac:picMk id="14" creationId="{9DA41B36-0284-40D1-653D-FD25B84E4B49}"/>
          </ac:picMkLst>
        </pc:picChg>
        <pc:picChg chg="add del mod">
          <ac:chgData name="Wai" userId="debf67db-a1f1-4015-a973-18e47c993b52" providerId="ADAL" clId="{64207DCA-949F-4E54-835E-3FB6229402D4}" dt="2022-10-04T16:12:24.857" v="1021" actId="478"/>
          <ac:picMkLst>
            <pc:docMk/>
            <pc:sldMk cId="908820380" sldId="280"/>
            <ac:picMk id="16" creationId="{95122AA9-1999-2169-5B3F-8A3C0156A370}"/>
          </ac:picMkLst>
        </pc:picChg>
        <pc:picChg chg="add del mod">
          <ac:chgData name="Wai" userId="debf67db-a1f1-4015-a973-18e47c993b52" providerId="ADAL" clId="{64207DCA-949F-4E54-835E-3FB6229402D4}" dt="2022-10-04T16:07:55.796" v="968" actId="478"/>
          <ac:picMkLst>
            <pc:docMk/>
            <pc:sldMk cId="908820380" sldId="280"/>
            <ac:picMk id="18" creationId="{B2752805-6E48-3F02-87E7-F37EF1627A50}"/>
          </ac:picMkLst>
        </pc:picChg>
        <pc:picChg chg="add del mod">
          <ac:chgData name="Wai" userId="debf67db-a1f1-4015-a973-18e47c993b52" providerId="ADAL" clId="{64207DCA-949F-4E54-835E-3FB6229402D4}" dt="2022-10-04T16:18:04.200" v="1032" actId="478"/>
          <ac:picMkLst>
            <pc:docMk/>
            <pc:sldMk cId="908820380" sldId="280"/>
            <ac:picMk id="20" creationId="{C518CCC4-C653-ED27-A634-D3509A474112}"/>
          </ac:picMkLst>
        </pc:picChg>
        <pc:picChg chg="add del mod">
          <ac:chgData name="Wai" userId="debf67db-a1f1-4015-a973-18e47c993b52" providerId="ADAL" clId="{64207DCA-949F-4E54-835E-3FB6229402D4}" dt="2022-10-04T16:48:48.804" v="1099" actId="478"/>
          <ac:picMkLst>
            <pc:docMk/>
            <pc:sldMk cId="908820380" sldId="280"/>
            <ac:picMk id="25" creationId="{1D27EABB-3F45-7C76-46C2-42732BE712DE}"/>
          </ac:picMkLst>
        </pc:picChg>
        <pc:picChg chg="add del mod">
          <ac:chgData name="Wai" userId="debf67db-a1f1-4015-a973-18e47c993b52" providerId="ADAL" clId="{64207DCA-949F-4E54-835E-3FB6229402D4}" dt="2022-10-04T16:48:49.253" v="1100" actId="478"/>
          <ac:picMkLst>
            <pc:docMk/>
            <pc:sldMk cId="908820380" sldId="280"/>
            <ac:picMk id="27" creationId="{4BA034B7-8325-5000-2B5B-8B03A142918D}"/>
          </ac:picMkLst>
        </pc:picChg>
        <pc:picChg chg="add del mod">
          <ac:chgData name="Wai" userId="debf67db-a1f1-4015-a973-18e47c993b52" providerId="ADAL" clId="{64207DCA-949F-4E54-835E-3FB6229402D4}" dt="2022-10-04T17:47:59.424" v="1247" actId="478"/>
          <ac:picMkLst>
            <pc:docMk/>
            <pc:sldMk cId="908820380" sldId="280"/>
            <ac:picMk id="29" creationId="{C09320A9-8DEA-A8EB-BB1D-DB9B8EBDC116}"/>
          </ac:picMkLst>
        </pc:picChg>
        <pc:picChg chg="add del mod">
          <ac:chgData name="Wai" userId="debf67db-a1f1-4015-a973-18e47c993b52" providerId="ADAL" clId="{64207DCA-949F-4E54-835E-3FB6229402D4}" dt="2022-10-04T17:47:59.758" v="1248" actId="478"/>
          <ac:picMkLst>
            <pc:docMk/>
            <pc:sldMk cId="908820380" sldId="280"/>
            <ac:picMk id="31" creationId="{F20664C1-CBE7-F362-78D8-1518A0B85249}"/>
          </ac:picMkLst>
        </pc:picChg>
        <pc:picChg chg="add mod">
          <ac:chgData name="Wai" userId="debf67db-a1f1-4015-a973-18e47c993b52" providerId="ADAL" clId="{64207DCA-949F-4E54-835E-3FB6229402D4}" dt="2022-10-04T18:08:54.655" v="1288" actId="1076"/>
          <ac:picMkLst>
            <pc:docMk/>
            <pc:sldMk cId="908820380" sldId="280"/>
            <ac:picMk id="33" creationId="{D9E27D9E-4893-2370-CF38-76CF92BCA5D1}"/>
          </ac:picMkLst>
        </pc:picChg>
        <pc:picChg chg="add del mod">
          <ac:chgData name="Wai" userId="debf67db-a1f1-4015-a973-18e47c993b52" providerId="ADAL" clId="{64207DCA-949F-4E54-835E-3FB6229402D4}" dt="2022-10-04T18:08:28.685" v="1279" actId="478"/>
          <ac:picMkLst>
            <pc:docMk/>
            <pc:sldMk cId="908820380" sldId="280"/>
            <ac:picMk id="35" creationId="{52A4546B-37A0-1901-653B-DF7D73853609}"/>
          </ac:picMkLst>
        </pc:picChg>
        <pc:picChg chg="add mod">
          <ac:chgData name="Wai" userId="debf67db-a1f1-4015-a973-18e47c993b52" providerId="ADAL" clId="{64207DCA-949F-4E54-835E-3FB6229402D4}" dt="2022-10-04T17:53:31.889" v="1274" actId="14100"/>
          <ac:picMkLst>
            <pc:docMk/>
            <pc:sldMk cId="908820380" sldId="280"/>
            <ac:picMk id="37" creationId="{265E2126-CCF5-745E-8F61-7B0C518BEA60}"/>
          </ac:picMkLst>
        </pc:picChg>
        <pc:picChg chg="add mod">
          <ac:chgData name="Wai" userId="debf67db-a1f1-4015-a973-18e47c993b52" providerId="ADAL" clId="{64207DCA-949F-4E54-835E-3FB6229402D4}" dt="2022-10-04T18:08:59.136" v="1289" actId="1076"/>
          <ac:picMkLst>
            <pc:docMk/>
            <pc:sldMk cId="908820380" sldId="280"/>
            <ac:picMk id="39" creationId="{E60E919C-8BA7-6948-30BE-8AF376FF2F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Apply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near Regression- Machine Learning Algorithm | by Hussaina Rangwala | Dev  Genius">
            <a:extLst>
              <a:ext uri="{FF2B5EF4-FFF2-40B4-BE49-F238E27FC236}">
                <a16:creationId xmlns:a16="http://schemas.microsoft.com/office/drawing/2014/main" id="{2E807620-4203-74B8-6343-3A84182F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41321"/>
            <a:ext cx="8303994" cy="41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51DB4-F1E2-E1FC-FEBB-5E3299470E0A}"/>
              </a:ext>
            </a:extLst>
          </p:cNvPr>
          <p:cNvSpPr txBox="1"/>
          <p:nvPr/>
        </p:nvSpPr>
        <p:spPr>
          <a:xfrm>
            <a:off x="6200775" y="558165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Our 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082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411B69F-63A5-6F1B-421E-EB2D847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5" y="1600250"/>
            <a:ext cx="8409091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General-view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 descr="Chart, scatter chart&#10;&#10;Description automatically generated">
            <a:extLst>
              <a:ext uri="{FF2B5EF4-FFF2-40B4-BE49-F238E27FC236}">
                <a16:creationId xmlns:a16="http://schemas.microsoft.com/office/drawing/2014/main" id="{ADD641B9-A806-D1AF-58A7-9B91DE74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77" y="3395166"/>
            <a:ext cx="6531686" cy="3344088"/>
          </a:xfrm>
          <a:prstGeom prst="rect">
            <a:avLst/>
          </a:prstGeom>
        </p:spPr>
      </p:pic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7DBD5508-201A-5AA1-4E5A-D7B41FFE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76" y="92417"/>
            <a:ext cx="6531686" cy="33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E27D9E-4893-2370-CF38-76CF92BC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27" y="3383768"/>
            <a:ext cx="4322815" cy="3317791"/>
          </a:xfrm>
          <a:prstGeom prst="rect">
            <a:avLst/>
          </a:prstGeom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265E2126-CCF5-745E-8F61-7B0C518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42" y="3410109"/>
            <a:ext cx="4322815" cy="3242111"/>
          </a:xfrm>
          <a:prstGeom prst="rect">
            <a:avLst/>
          </a:prstGeom>
        </p:spPr>
      </p:pic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E60E919C-8BA7-6948-30BE-8AF376FF2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46" y="59393"/>
            <a:ext cx="4870958" cy="33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Need to learn machine learning from scratch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 and rushed a lot in the end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215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Trading Team 2</vt:lpstr>
      <vt:lpstr>SUMMARY</vt:lpstr>
      <vt:lpstr>Machine-Learning</vt:lpstr>
      <vt:lpstr>Feature Engineering</vt:lpstr>
      <vt:lpstr>Strategy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2</cp:revision>
  <dcterms:created xsi:type="dcterms:W3CDTF">2022-10-02T02:58:37Z</dcterms:created>
  <dcterms:modified xsi:type="dcterms:W3CDTF">2022-10-04T18:09:00Z</dcterms:modified>
</cp:coreProperties>
</file>