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75" r:id="rId5"/>
    <p:sldId id="276" r:id="rId6"/>
    <p:sldId id="277" r:id="rId7"/>
    <p:sldId id="274" r:id="rId8"/>
    <p:sldId id="28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07DCA-949F-4E54-835E-3FB6229402D4}" v="26" dt="2022-10-04T12:49:1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64207DCA-949F-4E54-835E-3FB6229402D4}"/>
    <pc:docChg chg="undo custSel addSld delSld modSld">
      <pc:chgData name="Wai" userId="debf67db-a1f1-4015-a973-18e47c993b52" providerId="ADAL" clId="{64207DCA-949F-4E54-835E-3FB6229402D4}" dt="2022-10-04T12:49:33.189" v="513" actId="1076"/>
      <pc:docMkLst>
        <pc:docMk/>
      </pc:docMkLst>
      <pc:sldChg chg="del">
        <pc:chgData name="Wai" userId="debf67db-a1f1-4015-a973-18e47c993b52" providerId="ADAL" clId="{64207DCA-949F-4E54-835E-3FB6229402D4}" dt="2022-10-04T10:49:22.654" v="329" actId="47"/>
        <pc:sldMkLst>
          <pc:docMk/>
          <pc:sldMk cId="1324401932" sldId="258"/>
        </pc:sldMkLst>
      </pc:sldChg>
      <pc:sldChg chg="del">
        <pc:chgData name="Wai" userId="debf67db-a1f1-4015-a973-18e47c993b52" providerId="ADAL" clId="{64207DCA-949F-4E54-835E-3FB6229402D4}" dt="2022-10-04T10:49:21.421" v="328" actId="47"/>
        <pc:sldMkLst>
          <pc:docMk/>
          <pc:sldMk cId="627582102" sldId="261"/>
        </pc:sldMkLst>
      </pc:sldChg>
      <pc:sldChg chg="modSp mod">
        <pc:chgData name="Wai" userId="debf67db-a1f1-4015-a973-18e47c993b52" providerId="ADAL" clId="{64207DCA-949F-4E54-835E-3FB6229402D4}" dt="2022-10-04T10:50:20.452" v="369" actId="20577"/>
        <pc:sldMkLst>
          <pc:docMk/>
          <pc:sldMk cId="4002731503" sldId="262"/>
        </pc:sldMkLst>
        <pc:spChg chg="mod">
          <ac:chgData name="Wai" userId="debf67db-a1f1-4015-a973-18e47c993b52" providerId="ADAL" clId="{64207DCA-949F-4E54-835E-3FB6229402D4}" dt="2022-10-04T10:50:20.452" v="369" actId="20577"/>
          <ac:spMkLst>
            <pc:docMk/>
            <pc:sldMk cId="4002731503" sldId="262"/>
            <ac:spMk id="11" creationId="{2591ABD2-6CBB-DC43-8637-A035869AE1A9}"/>
          </ac:spMkLst>
        </pc:spChg>
      </pc:sldChg>
      <pc:sldChg chg="del">
        <pc:chgData name="Wai" userId="debf67db-a1f1-4015-a973-18e47c993b52" providerId="ADAL" clId="{64207DCA-949F-4E54-835E-3FB6229402D4}" dt="2022-10-04T10:49:19.359" v="327" actId="47"/>
        <pc:sldMkLst>
          <pc:docMk/>
          <pc:sldMk cId="1859949650" sldId="263"/>
        </pc:sldMkLst>
      </pc:sldChg>
      <pc:sldChg chg="add del">
        <pc:chgData name="Wai" userId="debf67db-a1f1-4015-a973-18e47c993b52" providerId="ADAL" clId="{64207DCA-949F-4E54-835E-3FB6229402D4}" dt="2022-10-04T10:49:17.834" v="326" actId="47"/>
        <pc:sldMkLst>
          <pc:docMk/>
          <pc:sldMk cId="1875164843" sldId="264"/>
        </pc:sldMkLst>
      </pc:sldChg>
      <pc:sldChg chg="add del">
        <pc:chgData name="Wai" userId="debf67db-a1f1-4015-a973-18e47c993b52" providerId="ADAL" clId="{64207DCA-949F-4E54-835E-3FB6229402D4}" dt="2022-10-04T10:23:54.750" v="149" actId="47"/>
        <pc:sldMkLst>
          <pc:docMk/>
          <pc:sldMk cId="2521536800" sldId="265"/>
        </pc:sldMkLst>
      </pc:sldChg>
      <pc:sldChg chg="modSp add del mod">
        <pc:chgData name="Wai" userId="debf67db-a1f1-4015-a973-18e47c993b52" providerId="ADAL" clId="{64207DCA-949F-4E54-835E-3FB6229402D4}" dt="2022-10-04T10:49:15.782" v="325" actId="47"/>
        <pc:sldMkLst>
          <pc:docMk/>
          <pc:sldMk cId="2705191661" sldId="270"/>
        </pc:sldMkLst>
        <pc:spChg chg="mod">
          <ac:chgData name="Wai" userId="debf67db-a1f1-4015-a973-18e47c993b52" providerId="ADAL" clId="{64207DCA-949F-4E54-835E-3FB6229402D4}" dt="2022-10-04T10:28:29.667" v="260" actId="255"/>
          <ac:spMkLst>
            <pc:docMk/>
            <pc:sldMk cId="2705191661" sldId="270"/>
            <ac:spMk id="4" creationId="{065A934F-B215-334B-1496-EBF7DEDAB8B9}"/>
          </ac:spMkLst>
        </pc:spChg>
      </pc:sldChg>
      <pc:sldChg chg="addSp delSp modSp mod">
        <pc:chgData name="Wai" userId="debf67db-a1f1-4015-a973-18e47c993b52" providerId="ADAL" clId="{64207DCA-949F-4E54-835E-3FB6229402D4}" dt="2022-10-04T12:49:33.189" v="513" actId="1076"/>
        <pc:sldMkLst>
          <pc:docMk/>
          <pc:sldMk cId="3647046462" sldId="271"/>
        </pc:sldMkLst>
        <pc:picChg chg="del mod">
          <ac:chgData name="Wai" userId="debf67db-a1f1-4015-a973-18e47c993b52" providerId="ADAL" clId="{64207DCA-949F-4E54-835E-3FB6229402D4}" dt="2022-10-04T12:45:13.102" v="502" actId="478"/>
          <ac:picMkLst>
            <pc:docMk/>
            <pc:sldMk cId="3647046462" sldId="271"/>
            <ac:picMk id="2" creationId="{FF005EEF-A8CC-C5C1-3E2E-D7A87723D70E}"/>
          </ac:picMkLst>
        </pc:picChg>
        <pc:picChg chg="add mod">
          <ac:chgData name="Wai" userId="debf67db-a1f1-4015-a973-18e47c993b52" providerId="ADAL" clId="{64207DCA-949F-4E54-835E-3FB6229402D4}" dt="2022-10-04T12:49:33.189" v="513" actId="1076"/>
          <ac:picMkLst>
            <pc:docMk/>
            <pc:sldMk cId="3647046462" sldId="271"/>
            <ac:picMk id="4" creationId="{BD5A6115-7DD1-B7E1-A8BB-A40F94E23E71}"/>
          </ac:picMkLst>
        </pc:picChg>
      </pc:sldChg>
      <pc:sldChg chg="modSp mod">
        <pc:chgData name="Wai" userId="debf67db-a1f1-4015-a973-18e47c993b52" providerId="ADAL" clId="{64207DCA-949F-4E54-835E-3FB6229402D4}" dt="2022-10-04T10:48:39.143" v="324" actId="20577"/>
        <pc:sldMkLst>
          <pc:docMk/>
          <pc:sldMk cId="3710932181" sldId="272"/>
        </pc:sldMkLst>
        <pc:spChg chg="mod">
          <ac:chgData name="Wai" userId="debf67db-a1f1-4015-a973-18e47c993b52" providerId="ADAL" clId="{64207DCA-949F-4E54-835E-3FB6229402D4}" dt="2022-10-04T10:48:39.143" v="324" actId="20577"/>
          <ac:spMkLst>
            <pc:docMk/>
            <pc:sldMk cId="3710932181" sldId="272"/>
            <ac:spMk id="4" creationId="{E25D4936-9EDD-7092-D06E-887C2E501992}"/>
          </ac:spMkLst>
        </pc:spChg>
      </pc:sldChg>
      <pc:sldChg chg="addSp delSp modSp mod">
        <pc:chgData name="Wai" userId="debf67db-a1f1-4015-a973-18e47c993b52" providerId="ADAL" clId="{64207DCA-949F-4E54-835E-3FB6229402D4}" dt="2022-10-04T11:27:30.875" v="438" actId="1076"/>
        <pc:sldMkLst>
          <pc:docMk/>
          <pc:sldMk cId="2447364906" sldId="274"/>
        </pc:sldMkLst>
        <pc:spChg chg="mod">
          <ac:chgData name="Wai" userId="debf67db-a1f1-4015-a973-18e47c993b52" providerId="ADAL" clId="{64207DCA-949F-4E54-835E-3FB6229402D4}" dt="2022-10-04T10:57:33.443" v="418" actId="20577"/>
          <ac:spMkLst>
            <pc:docMk/>
            <pc:sldMk cId="2447364906" sldId="274"/>
            <ac:spMk id="12" creationId="{70C9DA38-3750-A7E9-F5E0-6BE8DD6EB085}"/>
          </ac:spMkLst>
        </pc:spChg>
        <pc:picChg chg="del mod">
          <ac:chgData name="Wai" userId="debf67db-a1f1-4015-a973-18e47c993b52" providerId="ADAL" clId="{64207DCA-949F-4E54-835E-3FB6229402D4}" dt="2022-10-04T10:56:39.053" v="396" actId="478"/>
          <ac:picMkLst>
            <pc:docMk/>
            <pc:sldMk cId="2447364906" sldId="274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1:27:26.347" v="435" actId="478"/>
          <ac:picMkLst>
            <pc:docMk/>
            <pc:sldMk cId="2447364906" sldId="274"/>
            <ac:picMk id="3" creationId="{D2122AB4-ED33-A362-13AD-C9110ECE54FE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4" creationId="{242650BB-8A94-7DB0-456E-16302969B960}"/>
          </ac:picMkLst>
        </pc:picChg>
        <pc:picChg chg="add del mod">
          <ac:chgData name="Wai" userId="debf67db-a1f1-4015-a973-18e47c993b52" providerId="ADAL" clId="{64207DCA-949F-4E54-835E-3FB6229402D4}" dt="2022-10-04T10:53:05.907" v="371" actId="478"/>
          <ac:picMkLst>
            <pc:docMk/>
            <pc:sldMk cId="2447364906" sldId="274"/>
            <ac:picMk id="4" creationId="{569505FB-72B2-A1D5-BBA0-B252743D48DE}"/>
          </ac:picMkLst>
        </pc:picChg>
        <pc:picChg chg="add mod">
          <ac:chgData name="Wai" userId="debf67db-a1f1-4015-a973-18e47c993b52" providerId="ADAL" clId="{64207DCA-949F-4E54-835E-3FB6229402D4}" dt="2022-10-04T11:27:30.875" v="438" actId="1076"/>
          <ac:picMkLst>
            <pc:docMk/>
            <pc:sldMk cId="2447364906" sldId="274"/>
            <ac:picMk id="5" creationId="{C446E9AE-C558-5EA2-365B-E3604B9E719A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6" creationId="{222ECB1C-396A-C8D5-231C-DC17B6C19E18}"/>
          </ac:picMkLst>
        </pc:picChg>
        <pc:picChg chg="add del mod">
          <ac:chgData name="Wai" userId="debf67db-a1f1-4015-a973-18e47c993b52" providerId="ADAL" clId="{64207DCA-949F-4E54-835E-3FB6229402D4}" dt="2022-10-04T10:53:08.615" v="373" actId="21"/>
          <ac:picMkLst>
            <pc:docMk/>
            <pc:sldMk cId="2447364906" sldId="274"/>
            <ac:picMk id="6" creationId="{C788A396-B8E7-0B7A-6110-5261C7D7141D}"/>
          </ac:picMkLst>
        </pc:picChg>
        <pc:picChg chg="del">
          <ac:chgData name="Wai" userId="debf67db-a1f1-4015-a973-18e47c993b52" providerId="ADAL" clId="{64207DCA-949F-4E54-835E-3FB6229402D4}" dt="2022-10-04T02:32:56.385" v="1" actId="478"/>
          <ac:picMkLst>
            <pc:docMk/>
            <pc:sldMk cId="2447364906" sldId="274"/>
            <ac:picMk id="8" creationId="{0835FA4F-00D6-380F-98F1-A8C6871D3B3C}"/>
          </ac:picMkLst>
        </pc:picChg>
        <pc:picChg chg="add del mod">
          <ac:chgData name="Wai" userId="debf67db-a1f1-4015-a973-18e47c993b52" providerId="ADAL" clId="{64207DCA-949F-4E54-835E-3FB6229402D4}" dt="2022-10-04T10:53:42.757" v="381" actId="21"/>
          <ac:picMkLst>
            <pc:docMk/>
            <pc:sldMk cId="2447364906" sldId="274"/>
            <ac:picMk id="8" creationId="{69C76093-BB67-3078-3C17-2523E8718293}"/>
          </ac:picMkLst>
        </pc:picChg>
        <pc:picChg chg="add del mod">
          <ac:chgData name="Wai" userId="debf67db-a1f1-4015-a973-18e47c993b52" providerId="ADAL" clId="{64207DCA-949F-4E54-835E-3FB6229402D4}" dt="2022-10-04T10:43:21.504" v="284" actId="478"/>
          <ac:picMkLst>
            <pc:docMk/>
            <pc:sldMk cId="2447364906" sldId="274"/>
            <ac:picMk id="9" creationId="{391FADAE-AD22-A9FA-C298-9907C7637255}"/>
          </ac:picMkLst>
        </pc:picChg>
        <pc:picChg chg="del">
          <ac:chgData name="Wai" userId="debf67db-a1f1-4015-a973-18e47c993b52" providerId="ADAL" clId="{64207DCA-949F-4E54-835E-3FB6229402D4}" dt="2022-10-04T02:32:55.856" v="0" actId="478"/>
          <ac:picMkLst>
            <pc:docMk/>
            <pc:sldMk cId="2447364906" sldId="274"/>
            <ac:picMk id="11" creationId="{210C10D6-B809-2C9E-E685-388330157865}"/>
          </ac:picMkLst>
        </pc:picChg>
        <pc:picChg chg="add del mod">
          <ac:chgData name="Wai" userId="debf67db-a1f1-4015-a973-18e47c993b52" providerId="ADAL" clId="{64207DCA-949F-4E54-835E-3FB6229402D4}" dt="2022-10-04T11:19:48.560" v="419" actId="478"/>
          <ac:picMkLst>
            <pc:docMk/>
            <pc:sldMk cId="2447364906" sldId="274"/>
            <ac:picMk id="13" creationId="{FA9BB97F-D214-7BE7-352C-09668564DA7E}"/>
          </ac:picMkLst>
        </pc:picChg>
        <pc:picChg chg="add del mod">
          <ac:chgData name="Wai" userId="debf67db-a1f1-4015-a973-18e47c993b52" providerId="ADAL" clId="{64207DCA-949F-4E54-835E-3FB6229402D4}" dt="2022-10-04T10:39:51.142" v="279" actId="478"/>
          <ac:picMkLst>
            <pc:docMk/>
            <pc:sldMk cId="2447364906" sldId="274"/>
            <ac:picMk id="14" creationId="{55DBBC24-452E-097B-176D-9212FAB5326F}"/>
          </ac:picMkLst>
        </pc:picChg>
      </pc:sldChg>
      <pc:sldChg chg="addSp delSp modSp add mod">
        <pc:chgData name="Wai" userId="debf67db-a1f1-4015-a973-18e47c993b52" providerId="ADAL" clId="{64207DCA-949F-4E54-835E-3FB6229402D4}" dt="2022-10-04T02:39:50.026" v="46" actId="1036"/>
        <pc:sldMkLst>
          <pc:docMk/>
          <pc:sldMk cId="3548023324" sldId="277"/>
        </pc:sldMkLst>
        <pc:spChg chg="mod">
          <ac:chgData name="Wai" userId="debf67db-a1f1-4015-a973-18e47c993b52" providerId="ADAL" clId="{64207DCA-949F-4E54-835E-3FB6229402D4}" dt="2022-10-04T02:37:08.570" v="35" actId="20577"/>
          <ac:spMkLst>
            <pc:docMk/>
            <pc:sldMk cId="3548023324" sldId="277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02:37:30.387" v="36" actId="478"/>
          <ac:spMkLst>
            <pc:docMk/>
            <pc:sldMk cId="3548023324" sldId="277"/>
            <ac:spMk id="3" creationId="{FEEA1C43-33EB-8933-2CCB-3A81EEC81E7B}"/>
          </ac:spMkLst>
        </pc:spChg>
        <pc:picChg chg="add mod">
          <ac:chgData name="Wai" userId="debf67db-a1f1-4015-a973-18e47c993b52" providerId="ADAL" clId="{64207DCA-949F-4E54-835E-3FB6229402D4}" dt="2022-10-04T02:39:50.026" v="46" actId="1036"/>
          <ac:picMkLst>
            <pc:docMk/>
            <pc:sldMk cId="3548023324" sldId="277"/>
            <ac:picMk id="5" creationId="{F411B69F-63A5-6F1B-421E-EB2D8477DEF7}"/>
          </ac:picMkLst>
        </pc:picChg>
      </pc:sldChg>
      <pc:sldChg chg="new del">
        <pc:chgData name="Wai" userId="debf67db-a1f1-4015-a973-18e47c993b52" providerId="ADAL" clId="{64207DCA-949F-4E54-835E-3FB6229402D4}" dt="2022-10-04T10:24:03.335" v="151" actId="47"/>
        <pc:sldMkLst>
          <pc:docMk/>
          <pc:sldMk cId="91399114" sldId="278"/>
        </pc:sldMkLst>
      </pc:sldChg>
      <pc:sldChg chg="addSp delSp modSp add mod">
        <pc:chgData name="Wai" userId="debf67db-a1f1-4015-a973-18e47c993b52" providerId="ADAL" clId="{64207DCA-949F-4E54-835E-3FB6229402D4}" dt="2022-10-04T10:44:01.072" v="292" actId="478"/>
        <pc:sldMkLst>
          <pc:docMk/>
          <pc:sldMk cId="508295665" sldId="279"/>
        </pc:sldMkLst>
        <pc:spChg chg="mod">
          <ac:chgData name="Wai" userId="debf67db-a1f1-4015-a973-18e47c993b52" providerId="ADAL" clId="{64207DCA-949F-4E54-835E-3FB6229402D4}" dt="2022-10-04T10:24:16.360" v="167" actId="20577"/>
          <ac:spMkLst>
            <pc:docMk/>
            <pc:sldMk cId="508295665" sldId="279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10:24:21.692" v="172" actId="478"/>
          <ac:spMkLst>
            <pc:docMk/>
            <pc:sldMk cId="508295665" sldId="279"/>
            <ac:spMk id="4" creationId="{065A934F-B215-334B-1496-EBF7DEDAB8B9}"/>
          </ac:spMkLst>
        </pc:spChg>
        <pc:spChg chg="add del mod">
          <ac:chgData name="Wai" userId="debf67db-a1f1-4015-a973-18e47c993b52" providerId="ADAL" clId="{64207DCA-949F-4E54-835E-3FB6229402D4}" dt="2022-10-04T10:26:52.014" v="220" actId="478"/>
          <ac:spMkLst>
            <pc:docMk/>
            <pc:sldMk cId="508295665" sldId="279"/>
            <ac:spMk id="9" creationId="{A45C4673-221A-5E43-4A34-AAC9DDD762C8}"/>
          </ac:spMkLst>
        </pc:spChg>
        <pc:spChg chg="add del mod">
          <ac:chgData name="Wai" userId="debf67db-a1f1-4015-a973-18e47c993b52" providerId="ADAL" clId="{64207DCA-949F-4E54-835E-3FB6229402D4}" dt="2022-10-04T10:44:01.072" v="292" actId="478"/>
          <ac:spMkLst>
            <pc:docMk/>
            <pc:sldMk cId="508295665" sldId="279"/>
            <ac:spMk id="12" creationId="{2A9BF57D-5423-7951-83FF-CA3802896CB8}"/>
          </ac:spMkLst>
        </pc:spChg>
        <pc:spChg chg="add mod">
          <ac:chgData name="Wai" userId="debf67db-a1f1-4015-a973-18e47c993b52" providerId="ADAL" clId="{64207DCA-949F-4E54-835E-3FB6229402D4}" dt="2022-10-04T10:28:59.653" v="277" actId="20577"/>
          <ac:spMkLst>
            <pc:docMk/>
            <pc:sldMk cId="508295665" sldId="279"/>
            <ac:spMk id="13" creationId="{C4151DB4-F1E2-E1FC-FEBB-5E3299470E0A}"/>
          </ac:spMkLst>
        </pc:spChg>
        <pc:picChg chg="del">
          <ac:chgData name="Wai" userId="debf67db-a1f1-4015-a973-18e47c993b52" providerId="ADAL" clId="{64207DCA-949F-4E54-835E-3FB6229402D4}" dt="2022-10-04T10:24:19.560" v="170" actId="478"/>
          <ac:picMkLst>
            <pc:docMk/>
            <pc:sldMk cId="508295665" sldId="279"/>
            <ac:picMk id="3" creationId="{D0E976FB-2095-6DAA-2B17-ED36FF8E957E}"/>
          </ac:picMkLst>
        </pc:picChg>
        <pc:picChg chg="del">
          <ac:chgData name="Wai" userId="debf67db-a1f1-4015-a973-18e47c993b52" providerId="ADAL" clId="{64207DCA-949F-4E54-835E-3FB6229402D4}" dt="2022-10-04T10:24:20.094" v="171" actId="478"/>
          <ac:picMkLst>
            <pc:docMk/>
            <pc:sldMk cId="508295665" sldId="279"/>
            <ac:picMk id="5" creationId="{16DAB1B5-4E44-1669-C88B-346AE45495ED}"/>
          </ac:picMkLst>
        </pc:picChg>
        <pc:picChg chg="del">
          <ac:chgData name="Wai" userId="debf67db-a1f1-4015-a973-18e47c993b52" providerId="ADAL" clId="{64207DCA-949F-4E54-835E-3FB6229402D4}" dt="2022-10-04T10:24:18.994" v="169" actId="478"/>
          <ac:picMkLst>
            <pc:docMk/>
            <pc:sldMk cId="508295665" sldId="279"/>
            <ac:picMk id="6" creationId="{C571ADAA-7487-0AC0-882F-CC9608D2115E}"/>
          </ac:picMkLst>
        </pc:picChg>
        <pc:picChg chg="del">
          <ac:chgData name="Wai" userId="debf67db-a1f1-4015-a973-18e47c993b52" providerId="ADAL" clId="{64207DCA-949F-4E54-835E-3FB6229402D4}" dt="2022-10-04T10:24:18.375" v="168" actId="478"/>
          <ac:picMkLst>
            <pc:docMk/>
            <pc:sldMk cId="508295665" sldId="279"/>
            <ac:picMk id="7" creationId="{4874EFC3-BFA2-4C8A-5812-65F727E6A148}"/>
          </ac:picMkLst>
        </pc:picChg>
        <pc:picChg chg="add mod">
          <ac:chgData name="Wai" userId="debf67db-a1f1-4015-a973-18e47c993b52" providerId="ADAL" clId="{64207DCA-949F-4E54-835E-3FB6229402D4}" dt="2022-10-04T10:27:28.283" v="226" actId="1076"/>
          <ac:picMkLst>
            <pc:docMk/>
            <pc:sldMk cId="508295665" sldId="279"/>
            <ac:picMk id="1026" creationId="{2E807620-4203-74B8-6343-3A84182F4856}"/>
          </ac:picMkLst>
        </pc:picChg>
      </pc:sldChg>
      <pc:sldChg chg="addSp delSp modSp add mod">
        <pc:chgData name="Wai" userId="debf67db-a1f1-4015-a973-18e47c993b52" providerId="ADAL" clId="{64207DCA-949F-4E54-835E-3FB6229402D4}" dt="2022-10-04T12:40:17.889" v="501" actId="14100"/>
        <pc:sldMkLst>
          <pc:docMk/>
          <pc:sldMk cId="908820380" sldId="280"/>
        </pc:sldMkLst>
        <pc:picChg chg="add del mod">
          <ac:chgData name="Wai" userId="debf67db-a1f1-4015-a973-18e47c993b52" providerId="ADAL" clId="{64207DCA-949F-4E54-835E-3FB6229402D4}" dt="2022-10-04T11:29:15.545" v="439" actId="478"/>
          <ac:picMkLst>
            <pc:docMk/>
            <pc:sldMk cId="908820380" sldId="280"/>
            <ac:picMk id="2" creationId="{31ECAF3F-1E04-DFEC-5FAF-39C8926E41DE}"/>
          </ac:picMkLst>
        </pc:picChg>
        <pc:picChg chg="del">
          <ac:chgData name="Wai" userId="debf67db-a1f1-4015-a973-18e47c993b52" providerId="ADAL" clId="{64207DCA-949F-4E54-835E-3FB6229402D4}" dt="2022-10-04T10:53:15.477" v="376" actId="478"/>
          <ac:picMkLst>
            <pc:docMk/>
            <pc:sldMk cId="908820380" sldId="280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2:33:32.229" v="472" actId="478"/>
          <ac:picMkLst>
            <pc:docMk/>
            <pc:sldMk cId="908820380" sldId="280"/>
            <ac:picMk id="3" creationId="{A2871F03-C0AA-C040-A765-918038188784}"/>
          </ac:picMkLst>
        </pc:picChg>
        <pc:picChg chg="add del mod">
          <ac:chgData name="Wai" userId="debf67db-a1f1-4015-a973-18e47c993b52" providerId="ADAL" clId="{64207DCA-949F-4E54-835E-3FB6229402D4}" dt="2022-10-04T11:25:42.974" v="426" actId="478"/>
          <ac:picMkLst>
            <pc:docMk/>
            <pc:sldMk cId="908820380" sldId="280"/>
            <ac:picMk id="4" creationId="{D09AE16F-1823-ED0C-88C8-A89D18837DFF}"/>
          </ac:picMkLst>
        </pc:picChg>
        <pc:picChg chg="add del mod">
          <ac:chgData name="Wai" userId="debf67db-a1f1-4015-a973-18e47c993b52" providerId="ADAL" clId="{64207DCA-949F-4E54-835E-3FB6229402D4}" dt="2022-10-04T12:39:53.371" v="486" actId="478"/>
          <ac:picMkLst>
            <pc:docMk/>
            <pc:sldMk cId="908820380" sldId="280"/>
            <ac:picMk id="5" creationId="{AF280348-D321-F501-8EB5-82CA7B9D3E25}"/>
          </ac:picMkLst>
        </pc:picChg>
        <pc:picChg chg="add del mod">
          <ac:chgData name="Wai" userId="debf67db-a1f1-4015-a973-18e47c993b52" providerId="ADAL" clId="{64207DCA-949F-4E54-835E-3FB6229402D4}" dt="2022-10-04T12:39:37.497" v="478" actId="478"/>
          <ac:picMkLst>
            <pc:docMk/>
            <pc:sldMk cId="908820380" sldId="280"/>
            <ac:picMk id="6" creationId="{78FF2F2A-0D7F-7FFF-51EB-BAE37228F6F0}"/>
          </ac:picMkLst>
        </pc:picChg>
        <pc:picChg chg="add del mod">
          <ac:chgData name="Wai" userId="debf67db-a1f1-4015-a973-18e47c993b52" providerId="ADAL" clId="{64207DCA-949F-4E54-835E-3FB6229402D4}" dt="2022-10-04T11:31:37.552" v="448" actId="478"/>
          <ac:picMkLst>
            <pc:docMk/>
            <pc:sldMk cId="908820380" sldId="280"/>
            <ac:picMk id="7" creationId="{B2FD87A8-5D8A-82ED-B5FE-13EA91C6C558}"/>
          </ac:picMkLst>
        </pc:picChg>
        <pc:picChg chg="del">
          <ac:chgData name="Wai" userId="debf67db-a1f1-4015-a973-18e47c993b52" providerId="ADAL" clId="{64207DCA-949F-4E54-835E-3FB6229402D4}" dt="2022-10-04T10:53:14.387" v="375" actId="478"/>
          <ac:picMkLst>
            <pc:docMk/>
            <pc:sldMk cId="908820380" sldId="280"/>
            <ac:picMk id="8" creationId="{69C76093-BB67-3078-3C17-2523E8718293}"/>
          </ac:picMkLst>
        </pc:picChg>
        <pc:picChg chg="add mod">
          <ac:chgData name="Wai" userId="debf67db-a1f1-4015-a973-18e47c993b52" providerId="ADAL" clId="{64207DCA-949F-4E54-835E-3FB6229402D4}" dt="2022-10-04T12:40:08.906" v="496" actId="1076"/>
          <ac:picMkLst>
            <pc:docMk/>
            <pc:sldMk cId="908820380" sldId="280"/>
            <ac:picMk id="8" creationId="{ADA745F0-84E7-B7EC-EF78-27E3AE4A9571}"/>
          </ac:picMkLst>
        </pc:picChg>
        <pc:picChg chg="add del mod">
          <ac:chgData name="Wai" userId="debf67db-a1f1-4015-a973-18e47c993b52" providerId="ADAL" clId="{64207DCA-949F-4E54-835E-3FB6229402D4}" dt="2022-10-04T12:28:06.510" v="461" actId="478"/>
          <ac:picMkLst>
            <pc:docMk/>
            <pc:sldMk cId="908820380" sldId="280"/>
            <ac:picMk id="9" creationId="{52F6F7A8-5C7A-BE20-B787-A78F371163E1}"/>
          </ac:picMkLst>
        </pc:picChg>
        <pc:picChg chg="add mod">
          <ac:chgData name="Wai" userId="debf67db-a1f1-4015-a973-18e47c993b52" providerId="ADAL" clId="{64207DCA-949F-4E54-835E-3FB6229402D4}" dt="2022-10-04T12:40:17.889" v="501" actId="14100"/>
          <ac:picMkLst>
            <pc:docMk/>
            <pc:sldMk cId="908820380" sldId="280"/>
            <ac:picMk id="13" creationId="{0D7A4D0B-E410-DA33-54B3-8FDEADBA1B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Need to learn machine learning from </a:t>
            </a:r>
            <a:r>
              <a:rPr lang="en-HK" sz="2000" b="1" dirty="0" err="1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scatch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 and rushed a lot in the end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Apply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near Regression- Machine Learning Algorithm | by Hussaina Rangwala | Dev  Genius">
            <a:extLst>
              <a:ext uri="{FF2B5EF4-FFF2-40B4-BE49-F238E27FC236}">
                <a16:creationId xmlns:a16="http://schemas.microsoft.com/office/drawing/2014/main" id="{2E807620-4203-74B8-6343-3A84182F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41321"/>
            <a:ext cx="8303994" cy="41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51DB4-F1E2-E1FC-FEBB-5E3299470E0A}"/>
              </a:ext>
            </a:extLst>
          </p:cNvPr>
          <p:cNvSpPr txBox="1"/>
          <p:nvPr/>
        </p:nvSpPr>
        <p:spPr>
          <a:xfrm>
            <a:off x="6200775" y="558165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Our 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082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411B69F-63A5-6F1B-421E-EB2D847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5" y="1600250"/>
            <a:ext cx="8409091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General-view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C446E9AE-C558-5EA2-365B-E3604B9E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14" y="961279"/>
            <a:ext cx="6954668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DA745F0-84E7-B7EC-EF78-27E3AE4A9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0" y="1806870"/>
            <a:ext cx="4325679" cy="324425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7A4D0B-E410-DA33-54B3-8FDEADBA1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92" y="1806870"/>
            <a:ext cx="4325679" cy="32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BD5A6115-7DD1-B7E1-A8BB-A40F94E2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41" y="1026366"/>
            <a:ext cx="8474436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Trading Team 2</vt:lpstr>
      <vt:lpstr>SUMMARY</vt:lpstr>
      <vt:lpstr>Machine-Learning</vt:lpstr>
      <vt:lpstr>Feature Engineering</vt:lpstr>
      <vt:lpstr>Strategy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2</cp:revision>
  <dcterms:created xsi:type="dcterms:W3CDTF">2022-10-02T02:58:37Z</dcterms:created>
  <dcterms:modified xsi:type="dcterms:W3CDTF">2022-10-04T12:49:34Z</dcterms:modified>
</cp:coreProperties>
</file>