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9" r:id="rId4"/>
    <p:sldId id="275" r:id="rId5"/>
    <p:sldId id="276" r:id="rId6"/>
    <p:sldId id="277" r:id="rId7"/>
    <p:sldId id="274" r:id="rId8"/>
    <p:sldId id="28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207DCA-949F-4E54-835E-3FB6229402D4}" v="25" dt="2022-10-04T12:39:47.2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i" userId="debf67db-a1f1-4015-a973-18e47c993b52" providerId="ADAL" clId="{64207DCA-949F-4E54-835E-3FB6229402D4}"/>
    <pc:docChg chg="undo custSel addSld delSld modSld">
      <pc:chgData name="Wai" userId="debf67db-a1f1-4015-a973-18e47c993b52" providerId="ADAL" clId="{64207DCA-949F-4E54-835E-3FB6229402D4}" dt="2022-10-04T12:40:17.889" v="501" actId="14100"/>
      <pc:docMkLst>
        <pc:docMk/>
      </pc:docMkLst>
      <pc:sldChg chg="del">
        <pc:chgData name="Wai" userId="debf67db-a1f1-4015-a973-18e47c993b52" providerId="ADAL" clId="{64207DCA-949F-4E54-835E-3FB6229402D4}" dt="2022-10-04T10:49:22.654" v="329" actId="47"/>
        <pc:sldMkLst>
          <pc:docMk/>
          <pc:sldMk cId="1324401932" sldId="258"/>
        </pc:sldMkLst>
      </pc:sldChg>
      <pc:sldChg chg="del">
        <pc:chgData name="Wai" userId="debf67db-a1f1-4015-a973-18e47c993b52" providerId="ADAL" clId="{64207DCA-949F-4E54-835E-3FB6229402D4}" dt="2022-10-04T10:49:21.421" v="328" actId="47"/>
        <pc:sldMkLst>
          <pc:docMk/>
          <pc:sldMk cId="627582102" sldId="261"/>
        </pc:sldMkLst>
      </pc:sldChg>
      <pc:sldChg chg="modSp mod">
        <pc:chgData name="Wai" userId="debf67db-a1f1-4015-a973-18e47c993b52" providerId="ADAL" clId="{64207DCA-949F-4E54-835E-3FB6229402D4}" dt="2022-10-04T10:50:20.452" v="369" actId="20577"/>
        <pc:sldMkLst>
          <pc:docMk/>
          <pc:sldMk cId="4002731503" sldId="262"/>
        </pc:sldMkLst>
        <pc:spChg chg="mod">
          <ac:chgData name="Wai" userId="debf67db-a1f1-4015-a973-18e47c993b52" providerId="ADAL" clId="{64207DCA-949F-4E54-835E-3FB6229402D4}" dt="2022-10-04T10:50:20.452" v="369" actId="20577"/>
          <ac:spMkLst>
            <pc:docMk/>
            <pc:sldMk cId="4002731503" sldId="262"/>
            <ac:spMk id="11" creationId="{2591ABD2-6CBB-DC43-8637-A035869AE1A9}"/>
          </ac:spMkLst>
        </pc:spChg>
      </pc:sldChg>
      <pc:sldChg chg="del">
        <pc:chgData name="Wai" userId="debf67db-a1f1-4015-a973-18e47c993b52" providerId="ADAL" clId="{64207DCA-949F-4E54-835E-3FB6229402D4}" dt="2022-10-04T10:49:19.359" v="327" actId="47"/>
        <pc:sldMkLst>
          <pc:docMk/>
          <pc:sldMk cId="1859949650" sldId="263"/>
        </pc:sldMkLst>
      </pc:sldChg>
      <pc:sldChg chg="add del">
        <pc:chgData name="Wai" userId="debf67db-a1f1-4015-a973-18e47c993b52" providerId="ADAL" clId="{64207DCA-949F-4E54-835E-3FB6229402D4}" dt="2022-10-04T10:49:17.834" v="326" actId="47"/>
        <pc:sldMkLst>
          <pc:docMk/>
          <pc:sldMk cId="1875164843" sldId="264"/>
        </pc:sldMkLst>
      </pc:sldChg>
      <pc:sldChg chg="add del">
        <pc:chgData name="Wai" userId="debf67db-a1f1-4015-a973-18e47c993b52" providerId="ADAL" clId="{64207DCA-949F-4E54-835E-3FB6229402D4}" dt="2022-10-04T10:23:54.750" v="149" actId="47"/>
        <pc:sldMkLst>
          <pc:docMk/>
          <pc:sldMk cId="2521536800" sldId="265"/>
        </pc:sldMkLst>
      </pc:sldChg>
      <pc:sldChg chg="modSp add del mod">
        <pc:chgData name="Wai" userId="debf67db-a1f1-4015-a973-18e47c993b52" providerId="ADAL" clId="{64207DCA-949F-4E54-835E-3FB6229402D4}" dt="2022-10-04T10:49:15.782" v="325" actId="47"/>
        <pc:sldMkLst>
          <pc:docMk/>
          <pc:sldMk cId="2705191661" sldId="270"/>
        </pc:sldMkLst>
        <pc:spChg chg="mod">
          <ac:chgData name="Wai" userId="debf67db-a1f1-4015-a973-18e47c993b52" providerId="ADAL" clId="{64207DCA-949F-4E54-835E-3FB6229402D4}" dt="2022-10-04T10:28:29.667" v="260" actId="255"/>
          <ac:spMkLst>
            <pc:docMk/>
            <pc:sldMk cId="2705191661" sldId="270"/>
            <ac:spMk id="4" creationId="{065A934F-B215-334B-1496-EBF7DEDAB8B9}"/>
          </ac:spMkLst>
        </pc:spChg>
      </pc:sldChg>
      <pc:sldChg chg="modSp mod">
        <pc:chgData name="Wai" userId="debf67db-a1f1-4015-a973-18e47c993b52" providerId="ADAL" clId="{64207DCA-949F-4E54-835E-3FB6229402D4}" dt="2022-10-04T10:48:16.348" v="296" actId="1036"/>
        <pc:sldMkLst>
          <pc:docMk/>
          <pc:sldMk cId="3647046462" sldId="271"/>
        </pc:sldMkLst>
        <pc:picChg chg="mod">
          <ac:chgData name="Wai" userId="debf67db-a1f1-4015-a973-18e47c993b52" providerId="ADAL" clId="{64207DCA-949F-4E54-835E-3FB6229402D4}" dt="2022-10-04T10:48:16.348" v="296" actId="1036"/>
          <ac:picMkLst>
            <pc:docMk/>
            <pc:sldMk cId="3647046462" sldId="271"/>
            <ac:picMk id="2" creationId="{FF005EEF-A8CC-C5C1-3E2E-D7A87723D70E}"/>
          </ac:picMkLst>
        </pc:picChg>
      </pc:sldChg>
      <pc:sldChg chg="modSp mod">
        <pc:chgData name="Wai" userId="debf67db-a1f1-4015-a973-18e47c993b52" providerId="ADAL" clId="{64207DCA-949F-4E54-835E-3FB6229402D4}" dt="2022-10-04T10:48:39.143" v="324" actId="20577"/>
        <pc:sldMkLst>
          <pc:docMk/>
          <pc:sldMk cId="3710932181" sldId="272"/>
        </pc:sldMkLst>
        <pc:spChg chg="mod">
          <ac:chgData name="Wai" userId="debf67db-a1f1-4015-a973-18e47c993b52" providerId="ADAL" clId="{64207DCA-949F-4E54-835E-3FB6229402D4}" dt="2022-10-04T10:48:39.143" v="324" actId="20577"/>
          <ac:spMkLst>
            <pc:docMk/>
            <pc:sldMk cId="3710932181" sldId="272"/>
            <ac:spMk id="4" creationId="{E25D4936-9EDD-7092-D06E-887C2E501992}"/>
          </ac:spMkLst>
        </pc:spChg>
      </pc:sldChg>
      <pc:sldChg chg="addSp delSp modSp mod">
        <pc:chgData name="Wai" userId="debf67db-a1f1-4015-a973-18e47c993b52" providerId="ADAL" clId="{64207DCA-949F-4E54-835E-3FB6229402D4}" dt="2022-10-04T11:27:30.875" v="438" actId="1076"/>
        <pc:sldMkLst>
          <pc:docMk/>
          <pc:sldMk cId="2447364906" sldId="274"/>
        </pc:sldMkLst>
        <pc:spChg chg="mod">
          <ac:chgData name="Wai" userId="debf67db-a1f1-4015-a973-18e47c993b52" providerId="ADAL" clId="{64207DCA-949F-4E54-835E-3FB6229402D4}" dt="2022-10-04T10:57:33.443" v="418" actId="20577"/>
          <ac:spMkLst>
            <pc:docMk/>
            <pc:sldMk cId="2447364906" sldId="274"/>
            <ac:spMk id="12" creationId="{70C9DA38-3750-A7E9-F5E0-6BE8DD6EB085}"/>
          </ac:spMkLst>
        </pc:spChg>
        <pc:picChg chg="del mod">
          <ac:chgData name="Wai" userId="debf67db-a1f1-4015-a973-18e47c993b52" providerId="ADAL" clId="{64207DCA-949F-4E54-835E-3FB6229402D4}" dt="2022-10-04T10:56:39.053" v="396" actId="478"/>
          <ac:picMkLst>
            <pc:docMk/>
            <pc:sldMk cId="2447364906" sldId="274"/>
            <ac:picMk id="3" creationId="{5CA05D07-FE69-ED52-1F5D-8C716411FD4B}"/>
          </ac:picMkLst>
        </pc:picChg>
        <pc:picChg chg="add del mod">
          <ac:chgData name="Wai" userId="debf67db-a1f1-4015-a973-18e47c993b52" providerId="ADAL" clId="{64207DCA-949F-4E54-835E-3FB6229402D4}" dt="2022-10-04T11:27:26.347" v="435" actId="478"/>
          <ac:picMkLst>
            <pc:docMk/>
            <pc:sldMk cId="2447364906" sldId="274"/>
            <ac:picMk id="3" creationId="{D2122AB4-ED33-A362-13AD-C9110ECE54FE}"/>
          </ac:picMkLst>
        </pc:picChg>
        <pc:picChg chg="add del mod">
          <ac:chgData name="Wai" userId="debf67db-a1f1-4015-a973-18e47c993b52" providerId="ADAL" clId="{64207DCA-949F-4E54-835E-3FB6229402D4}" dt="2022-10-04T02:33:20.022" v="8" actId="931"/>
          <ac:picMkLst>
            <pc:docMk/>
            <pc:sldMk cId="2447364906" sldId="274"/>
            <ac:picMk id="4" creationId="{242650BB-8A94-7DB0-456E-16302969B960}"/>
          </ac:picMkLst>
        </pc:picChg>
        <pc:picChg chg="add del mod">
          <ac:chgData name="Wai" userId="debf67db-a1f1-4015-a973-18e47c993b52" providerId="ADAL" clId="{64207DCA-949F-4E54-835E-3FB6229402D4}" dt="2022-10-04T10:53:05.907" v="371" actId="478"/>
          <ac:picMkLst>
            <pc:docMk/>
            <pc:sldMk cId="2447364906" sldId="274"/>
            <ac:picMk id="4" creationId="{569505FB-72B2-A1D5-BBA0-B252743D48DE}"/>
          </ac:picMkLst>
        </pc:picChg>
        <pc:picChg chg="add mod">
          <ac:chgData name="Wai" userId="debf67db-a1f1-4015-a973-18e47c993b52" providerId="ADAL" clId="{64207DCA-949F-4E54-835E-3FB6229402D4}" dt="2022-10-04T11:27:30.875" v="438" actId="1076"/>
          <ac:picMkLst>
            <pc:docMk/>
            <pc:sldMk cId="2447364906" sldId="274"/>
            <ac:picMk id="5" creationId="{C446E9AE-C558-5EA2-365B-E3604B9E719A}"/>
          </ac:picMkLst>
        </pc:picChg>
        <pc:picChg chg="add del mod">
          <ac:chgData name="Wai" userId="debf67db-a1f1-4015-a973-18e47c993b52" providerId="ADAL" clId="{64207DCA-949F-4E54-835E-3FB6229402D4}" dt="2022-10-04T02:33:20.022" v="8" actId="931"/>
          <ac:picMkLst>
            <pc:docMk/>
            <pc:sldMk cId="2447364906" sldId="274"/>
            <ac:picMk id="6" creationId="{222ECB1C-396A-C8D5-231C-DC17B6C19E18}"/>
          </ac:picMkLst>
        </pc:picChg>
        <pc:picChg chg="add del mod">
          <ac:chgData name="Wai" userId="debf67db-a1f1-4015-a973-18e47c993b52" providerId="ADAL" clId="{64207DCA-949F-4E54-835E-3FB6229402D4}" dt="2022-10-04T10:53:08.615" v="373" actId="21"/>
          <ac:picMkLst>
            <pc:docMk/>
            <pc:sldMk cId="2447364906" sldId="274"/>
            <ac:picMk id="6" creationId="{C788A396-B8E7-0B7A-6110-5261C7D7141D}"/>
          </ac:picMkLst>
        </pc:picChg>
        <pc:picChg chg="del">
          <ac:chgData name="Wai" userId="debf67db-a1f1-4015-a973-18e47c993b52" providerId="ADAL" clId="{64207DCA-949F-4E54-835E-3FB6229402D4}" dt="2022-10-04T02:32:56.385" v="1" actId="478"/>
          <ac:picMkLst>
            <pc:docMk/>
            <pc:sldMk cId="2447364906" sldId="274"/>
            <ac:picMk id="8" creationId="{0835FA4F-00D6-380F-98F1-A8C6871D3B3C}"/>
          </ac:picMkLst>
        </pc:picChg>
        <pc:picChg chg="add del mod">
          <ac:chgData name="Wai" userId="debf67db-a1f1-4015-a973-18e47c993b52" providerId="ADAL" clId="{64207DCA-949F-4E54-835E-3FB6229402D4}" dt="2022-10-04T10:53:42.757" v="381" actId="21"/>
          <ac:picMkLst>
            <pc:docMk/>
            <pc:sldMk cId="2447364906" sldId="274"/>
            <ac:picMk id="8" creationId="{69C76093-BB67-3078-3C17-2523E8718293}"/>
          </ac:picMkLst>
        </pc:picChg>
        <pc:picChg chg="add del mod">
          <ac:chgData name="Wai" userId="debf67db-a1f1-4015-a973-18e47c993b52" providerId="ADAL" clId="{64207DCA-949F-4E54-835E-3FB6229402D4}" dt="2022-10-04T10:43:21.504" v="284" actId="478"/>
          <ac:picMkLst>
            <pc:docMk/>
            <pc:sldMk cId="2447364906" sldId="274"/>
            <ac:picMk id="9" creationId="{391FADAE-AD22-A9FA-C298-9907C7637255}"/>
          </ac:picMkLst>
        </pc:picChg>
        <pc:picChg chg="del">
          <ac:chgData name="Wai" userId="debf67db-a1f1-4015-a973-18e47c993b52" providerId="ADAL" clId="{64207DCA-949F-4E54-835E-3FB6229402D4}" dt="2022-10-04T02:32:55.856" v="0" actId="478"/>
          <ac:picMkLst>
            <pc:docMk/>
            <pc:sldMk cId="2447364906" sldId="274"/>
            <ac:picMk id="11" creationId="{210C10D6-B809-2C9E-E685-388330157865}"/>
          </ac:picMkLst>
        </pc:picChg>
        <pc:picChg chg="add del mod">
          <ac:chgData name="Wai" userId="debf67db-a1f1-4015-a973-18e47c993b52" providerId="ADAL" clId="{64207DCA-949F-4E54-835E-3FB6229402D4}" dt="2022-10-04T11:19:48.560" v="419" actId="478"/>
          <ac:picMkLst>
            <pc:docMk/>
            <pc:sldMk cId="2447364906" sldId="274"/>
            <ac:picMk id="13" creationId="{FA9BB97F-D214-7BE7-352C-09668564DA7E}"/>
          </ac:picMkLst>
        </pc:picChg>
        <pc:picChg chg="add del mod">
          <ac:chgData name="Wai" userId="debf67db-a1f1-4015-a973-18e47c993b52" providerId="ADAL" clId="{64207DCA-949F-4E54-835E-3FB6229402D4}" dt="2022-10-04T10:39:51.142" v="279" actId="478"/>
          <ac:picMkLst>
            <pc:docMk/>
            <pc:sldMk cId="2447364906" sldId="274"/>
            <ac:picMk id="14" creationId="{55DBBC24-452E-097B-176D-9212FAB5326F}"/>
          </ac:picMkLst>
        </pc:picChg>
      </pc:sldChg>
      <pc:sldChg chg="addSp delSp modSp add mod">
        <pc:chgData name="Wai" userId="debf67db-a1f1-4015-a973-18e47c993b52" providerId="ADAL" clId="{64207DCA-949F-4E54-835E-3FB6229402D4}" dt="2022-10-04T02:39:50.026" v="46" actId="1036"/>
        <pc:sldMkLst>
          <pc:docMk/>
          <pc:sldMk cId="3548023324" sldId="277"/>
        </pc:sldMkLst>
        <pc:spChg chg="mod">
          <ac:chgData name="Wai" userId="debf67db-a1f1-4015-a973-18e47c993b52" providerId="ADAL" clId="{64207DCA-949F-4E54-835E-3FB6229402D4}" dt="2022-10-04T02:37:08.570" v="35" actId="20577"/>
          <ac:spMkLst>
            <pc:docMk/>
            <pc:sldMk cId="3548023324" sldId="277"/>
            <ac:spMk id="2" creationId="{6F1EA7D6-807B-23CF-A685-FDF20E9181D9}"/>
          </ac:spMkLst>
        </pc:spChg>
        <pc:spChg chg="del">
          <ac:chgData name="Wai" userId="debf67db-a1f1-4015-a973-18e47c993b52" providerId="ADAL" clId="{64207DCA-949F-4E54-835E-3FB6229402D4}" dt="2022-10-04T02:37:30.387" v="36" actId="478"/>
          <ac:spMkLst>
            <pc:docMk/>
            <pc:sldMk cId="3548023324" sldId="277"/>
            <ac:spMk id="3" creationId="{FEEA1C43-33EB-8933-2CCB-3A81EEC81E7B}"/>
          </ac:spMkLst>
        </pc:spChg>
        <pc:picChg chg="add mod">
          <ac:chgData name="Wai" userId="debf67db-a1f1-4015-a973-18e47c993b52" providerId="ADAL" clId="{64207DCA-949F-4E54-835E-3FB6229402D4}" dt="2022-10-04T02:39:50.026" v="46" actId="1036"/>
          <ac:picMkLst>
            <pc:docMk/>
            <pc:sldMk cId="3548023324" sldId="277"/>
            <ac:picMk id="5" creationId="{F411B69F-63A5-6F1B-421E-EB2D8477DEF7}"/>
          </ac:picMkLst>
        </pc:picChg>
      </pc:sldChg>
      <pc:sldChg chg="new del">
        <pc:chgData name="Wai" userId="debf67db-a1f1-4015-a973-18e47c993b52" providerId="ADAL" clId="{64207DCA-949F-4E54-835E-3FB6229402D4}" dt="2022-10-04T10:24:03.335" v="151" actId="47"/>
        <pc:sldMkLst>
          <pc:docMk/>
          <pc:sldMk cId="91399114" sldId="278"/>
        </pc:sldMkLst>
      </pc:sldChg>
      <pc:sldChg chg="addSp delSp modSp add mod">
        <pc:chgData name="Wai" userId="debf67db-a1f1-4015-a973-18e47c993b52" providerId="ADAL" clId="{64207DCA-949F-4E54-835E-3FB6229402D4}" dt="2022-10-04T10:44:01.072" v="292" actId="478"/>
        <pc:sldMkLst>
          <pc:docMk/>
          <pc:sldMk cId="508295665" sldId="279"/>
        </pc:sldMkLst>
        <pc:spChg chg="mod">
          <ac:chgData name="Wai" userId="debf67db-a1f1-4015-a973-18e47c993b52" providerId="ADAL" clId="{64207DCA-949F-4E54-835E-3FB6229402D4}" dt="2022-10-04T10:24:16.360" v="167" actId="20577"/>
          <ac:spMkLst>
            <pc:docMk/>
            <pc:sldMk cId="508295665" sldId="279"/>
            <ac:spMk id="2" creationId="{6F1EA7D6-807B-23CF-A685-FDF20E9181D9}"/>
          </ac:spMkLst>
        </pc:spChg>
        <pc:spChg chg="del">
          <ac:chgData name="Wai" userId="debf67db-a1f1-4015-a973-18e47c993b52" providerId="ADAL" clId="{64207DCA-949F-4E54-835E-3FB6229402D4}" dt="2022-10-04T10:24:21.692" v="172" actId="478"/>
          <ac:spMkLst>
            <pc:docMk/>
            <pc:sldMk cId="508295665" sldId="279"/>
            <ac:spMk id="4" creationId="{065A934F-B215-334B-1496-EBF7DEDAB8B9}"/>
          </ac:spMkLst>
        </pc:spChg>
        <pc:spChg chg="add del mod">
          <ac:chgData name="Wai" userId="debf67db-a1f1-4015-a973-18e47c993b52" providerId="ADAL" clId="{64207DCA-949F-4E54-835E-3FB6229402D4}" dt="2022-10-04T10:26:52.014" v="220" actId="478"/>
          <ac:spMkLst>
            <pc:docMk/>
            <pc:sldMk cId="508295665" sldId="279"/>
            <ac:spMk id="9" creationId="{A45C4673-221A-5E43-4A34-AAC9DDD762C8}"/>
          </ac:spMkLst>
        </pc:spChg>
        <pc:spChg chg="add del mod">
          <ac:chgData name="Wai" userId="debf67db-a1f1-4015-a973-18e47c993b52" providerId="ADAL" clId="{64207DCA-949F-4E54-835E-3FB6229402D4}" dt="2022-10-04T10:44:01.072" v="292" actId="478"/>
          <ac:spMkLst>
            <pc:docMk/>
            <pc:sldMk cId="508295665" sldId="279"/>
            <ac:spMk id="12" creationId="{2A9BF57D-5423-7951-83FF-CA3802896CB8}"/>
          </ac:spMkLst>
        </pc:spChg>
        <pc:spChg chg="add mod">
          <ac:chgData name="Wai" userId="debf67db-a1f1-4015-a973-18e47c993b52" providerId="ADAL" clId="{64207DCA-949F-4E54-835E-3FB6229402D4}" dt="2022-10-04T10:28:59.653" v="277" actId="20577"/>
          <ac:spMkLst>
            <pc:docMk/>
            <pc:sldMk cId="508295665" sldId="279"/>
            <ac:spMk id="13" creationId="{C4151DB4-F1E2-E1FC-FEBB-5E3299470E0A}"/>
          </ac:spMkLst>
        </pc:spChg>
        <pc:picChg chg="del">
          <ac:chgData name="Wai" userId="debf67db-a1f1-4015-a973-18e47c993b52" providerId="ADAL" clId="{64207DCA-949F-4E54-835E-3FB6229402D4}" dt="2022-10-04T10:24:19.560" v="170" actId="478"/>
          <ac:picMkLst>
            <pc:docMk/>
            <pc:sldMk cId="508295665" sldId="279"/>
            <ac:picMk id="3" creationId="{D0E976FB-2095-6DAA-2B17-ED36FF8E957E}"/>
          </ac:picMkLst>
        </pc:picChg>
        <pc:picChg chg="del">
          <ac:chgData name="Wai" userId="debf67db-a1f1-4015-a973-18e47c993b52" providerId="ADAL" clId="{64207DCA-949F-4E54-835E-3FB6229402D4}" dt="2022-10-04T10:24:20.094" v="171" actId="478"/>
          <ac:picMkLst>
            <pc:docMk/>
            <pc:sldMk cId="508295665" sldId="279"/>
            <ac:picMk id="5" creationId="{16DAB1B5-4E44-1669-C88B-346AE45495ED}"/>
          </ac:picMkLst>
        </pc:picChg>
        <pc:picChg chg="del">
          <ac:chgData name="Wai" userId="debf67db-a1f1-4015-a973-18e47c993b52" providerId="ADAL" clId="{64207DCA-949F-4E54-835E-3FB6229402D4}" dt="2022-10-04T10:24:18.994" v="169" actId="478"/>
          <ac:picMkLst>
            <pc:docMk/>
            <pc:sldMk cId="508295665" sldId="279"/>
            <ac:picMk id="6" creationId="{C571ADAA-7487-0AC0-882F-CC9608D2115E}"/>
          </ac:picMkLst>
        </pc:picChg>
        <pc:picChg chg="del">
          <ac:chgData name="Wai" userId="debf67db-a1f1-4015-a973-18e47c993b52" providerId="ADAL" clId="{64207DCA-949F-4E54-835E-3FB6229402D4}" dt="2022-10-04T10:24:18.375" v="168" actId="478"/>
          <ac:picMkLst>
            <pc:docMk/>
            <pc:sldMk cId="508295665" sldId="279"/>
            <ac:picMk id="7" creationId="{4874EFC3-BFA2-4C8A-5812-65F727E6A148}"/>
          </ac:picMkLst>
        </pc:picChg>
        <pc:picChg chg="add mod">
          <ac:chgData name="Wai" userId="debf67db-a1f1-4015-a973-18e47c993b52" providerId="ADAL" clId="{64207DCA-949F-4E54-835E-3FB6229402D4}" dt="2022-10-04T10:27:28.283" v="226" actId="1076"/>
          <ac:picMkLst>
            <pc:docMk/>
            <pc:sldMk cId="508295665" sldId="279"/>
            <ac:picMk id="1026" creationId="{2E807620-4203-74B8-6343-3A84182F4856}"/>
          </ac:picMkLst>
        </pc:picChg>
      </pc:sldChg>
      <pc:sldChg chg="addSp delSp modSp add mod">
        <pc:chgData name="Wai" userId="debf67db-a1f1-4015-a973-18e47c993b52" providerId="ADAL" clId="{64207DCA-949F-4E54-835E-3FB6229402D4}" dt="2022-10-04T12:40:17.889" v="501" actId="14100"/>
        <pc:sldMkLst>
          <pc:docMk/>
          <pc:sldMk cId="908820380" sldId="280"/>
        </pc:sldMkLst>
        <pc:picChg chg="add del mod">
          <ac:chgData name="Wai" userId="debf67db-a1f1-4015-a973-18e47c993b52" providerId="ADAL" clId="{64207DCA-949F-4E54-835E-3FB6229402D4}" dt="2022-10-04T11:29:15.545" v="439" actId="478"/>
          <ac:picMkLst>
            <pc:docMk/>
            <pc:sldMk cId="908820380" sldId="280"/>
            <ac:picMk id="2" creationId="{31ECAF3F-1E04-DFEC-5FAF-39C8926E41DE}"/>
          </ac:picMkLst>
        </pc:picChg>
        <pc:picChg chg="del">
          <ac:chgData name="Wai" userId="debf67db-a1f1-4015-a973-18e47c993b52" providerId="ADAL" clId="{64207DCA-949F-4E54-835E-3FB6229402D4}" dt="2022-10-04T10:53:15.477" v="376" actId="478"/>
          <ac:picMkLst>
            <pc:docMk/>
            <pc:sldMk cId="908820380" sldId="280"/>
            <ac:picMk id="3" creationId="{5CA05D07-FE69-ED52-1F5D-8C716411FD4B}"/>
          </ac:picMkLst>
        </pc:picChg>
        <pc:picChg chg="add del mod">
          <ac:chgData name="Wai" userId="debf67db-a1f1-4015-a973-18e47c993b52" providerId="ADAL" clId="{64207DCA-949F-4E54-835E-3FB6229402D4}" dt="2022-10-04T12:33:32.229" v="472" actId="478"/>
          <ac:picMkLst>
            <pc:docMk/>
            <pc:sldMk cId="908820380" sldId="280"/>
            <ac:picMk id="3" creationId="{A2871F03-C0AA-C040-A765-918038188784}"/>
          </ac:picMkLst>
        </pc:picChg>
        <pc:picChg chg="add del mod">
          <ac:chgData name="Wai" userId="debf67db-a1f1-4015-a973-18e47c993b52" providerId="ADAL" clId="{64207DCA-949F-4E54-835E-3FB6229402D4}" dt="2022-10-04T11:25:42.974" v="426" actId="478"/>
          <ac:picMkLst>
            <pc:docMk/>
            <pc:sldMk cId="908820380" sldId="280"/>
            <ac:picMk id="4" creationId="{D09AE16F-1823-ED0C-88C8-A89D18837DFF}"/>
          </ac:picMkLst>
        </pc:picChg>
        <pc:picChg chg="add del mod">
          <ac:chgData name="Wai" userId="debf67db-a1f1-4015-a973-18e47c993b52" providerId="ADAL" clId="{64207DCA-949F-4E54-835E-3FB6229402D4}" dt="2022-10-04T12:39:53.371" v="486" actId="478"/>
          <ac:picMkLst>
            <pc:docMk/>
            <pc:sldMk cId="908820380" sldId="280"/>
            <ac:picMk id="5" creationId="{AF280348-D321-F501-8EB5-82CA7B9D3E25}"/>
          </ac:picMkLst>
        </pc:picChg>
        <pc:picChg chg="add del mod">
          <ac:chgData name="Wai" userId="debf67db-a1f1-4015-a973-18e47c993b52" providerId="ADAL" clId="{64207DCA-949F-4E54-835E-3FB6229402D4}" dt="2022-10-04T12:39:37.497" v="478" actId="478"/>
          <ac:picMkLst>
            <pc:docMk/>
            <pc:sldMk cId="908820380" sldId="280"/>
            <ac:picMk id="6" creationId="{78FF2F2A-0D7F-7FFF-51EB-BAE37228F6F0}"/>
          </ac:picMkLst>
        </pc:picChg>
        <pc:picChg chg="add del mod">
          <ac:chgData name="Wai" userId="debf67db-a1f1-4015-a973-18e47c993b52" providerId="ADAL" clId="{64207DCA-949F-4E54-835E-3FB6229402D4}" dt="2022-10-04T11:31:37.552" v="448" actId="478"/>
          <ac:picMkLst>
            <pc:docMk/>
            <pc:sldMk cId="908820380" sldId="280"/>
            <ac:picMk id="7" creationId="{B2FD87A8-5D8A-82ED-B5FE-13EA91C6C558}"/>
          </ac:picMkLst>
        </pc:picChg>
        <pc:picChg chg="del">
          <ac:chgData name="Wai" userId="debf67db-a1f1-4015-a973-18e47c993b52" providerId="ADAL" clId="{64207DCA-949F-4E54-835E-3FB6229402D4}" dt="2022-10-04T10:53:14.387" v="375" actId="478"/>
          <ac:picMkLst>
            <pc:docMk/>
            <pc:sldMk cId="908820380" sldId="280"/>
            <ac:picMk id="8" creationId="{69C76093-BB67-3078-3C17-2523E8718293}"/>
          </ac:picMkLst>
        </pc:picChg>
        <pc:picChg chg="add mod">
          <ac:chgData name="Wai" userId="debf67db-a1f1-4015-a973-18e47c993b52" providerId="ADAL" clId="{64207DCA-949F-4E54-835E-3FB6229402D4}" dt="2022-10-04T12:40:08.906" v="496" actId="1076"/>
          <ac:picMkLst>
            <pc:docMk/>
            <pc:sldMk cId="908820380" sldId="280"/>
            <ac:picMk id="8" creationId="{ADA745F0-84E7-B7EC-EF78-27E3AE4A9571}"/>
          </ac:picMkLst>
        </pc:picChg>
        <pc:picChg chg="add del mod">
          <ac:chgData name="Wai" userId="debf67db-a1f1-4015-a973-18e47c993b52" providerId="ADAL" clId="{64207DCA-949F-4E54-835E-3FB6229402D4}" dt="2022-10-04T12:28:06.510" v="461" actId="478"/>
          <ac:picMkLst>
            <pc:docMk/>
            <pc:sldMk cId="908820380" sldId="280"/>
            <ac:picMk id="9" creationId="{52F6F7A8-5C7A-BE20-B787-A78F371163E1}"/>
          </ac:picMkLst>
        </pc:picChg>
        <pc:picChg chg="add mod">
          <ac:chgData name="Wai" userId="debf67db-a1f1-4015-a973-18e47c993b52" providerId="ADAL" clId="{64207DCA-949F-4E54-835E-3FB6229402D4}" dt="2022-10-04T12:40:17.889" v="501" actId="14100"/>
          <ac:picMkLst>
            <pc:docMk/>
            <pc:sldMk cId="908820380" sldId="280"/>
            <ac:picMk id="13" creationId="{0D7A4D0B-E410-DA33-54B3-8FDEADBA1B7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1537-2013-96BE-2C22-F7E80F02E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D4D57-21A3-4501-515A-8348255C4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DAFE9-E094-7919-1410-3E3A4828E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FC438-E66A-DDA0-2E99-BDC95646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C294A-DDD6-B44C-4CAE-ACA7915B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4636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92FF-8904-752A-C5DF-A236D65A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4F8EB-8E3F-A7F2-AA96-A0B1EC2A7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40A84-3AD9-89BF-D83F-E1FF518A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38FF7-BC2C-B37F-0D27-E76728BB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AE09-53E3-D792-73AF-60A7B9A6D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5271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F95A1-18E1-901F-9D17-5D55D4476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00B29-6F4C-84D8-47C9-B09380B4A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22DD7-6C28-8E3C-D46C-23E16997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E7752-7E51-EDF3-ABB2-142F65AA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DEE97-175B-2CD5-4A1E-2CEA79BA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5704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67A2-7C53-0BB1-36B6-96A5C867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AEA0A-49D0-6768-F487-D7765BCCA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13F60-99DD-C8D2-A043-F79D52B5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7BEF2-DA82-97D6-8B64-7487C51A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E3CBD-3B22-469E-2F19-B77940EC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4574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757A-5A32-0732-5F87-3665FB234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F90D5-5B45-7486-E738-694FB5182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A527E-8D23-FDEF-EBB9-75E91279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1F1AA-E4B2-38CC-FF04-72CA509C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AC24D-CB52-B035-BEB0-EA063B3F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9667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5AC2-C5EF-4E11-FC12-B49D19B0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C31BD-160B-80BE-0D16-92AB53CEB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3F52F-CF54-1B53-3742-67A0E7F79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923ED-2FC8-C6AB-F307-6901DFCF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4EDDA-760A-7C7B-2ED4-2062E040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FF215-A048-D18C-DEEB-BFF16864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7415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C9C2-1E63-853C-DF3F-7AFBBA06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0B411-AC27-32E2-33AE-B2FE9E13B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60771-0943-94F6-B8C4-7325C3FCA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4699F-C89A-CBE6-23CE-C0A2041A0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BB9679-A5BD-9E49-6CCB-DF93B202C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6B35B-C3F1-CC7A-2B6D-20E36158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1580B-871D-D2A8-B67D-4E451D036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B1C45D-1A16-834F-C80D-7DE82945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2328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5625-FE50-A5BD-8291-DD53FFCD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9AC94-32C0-AA8E-C2A3-22B7F004C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5E244-9DA7-AF04-880B-F41FDA84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D41E3-BB03-1075-381D-48AA7A38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2876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323F2-F9BF-0A5B-5748-ADE8F1B5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8F47F9-06CB-8949-BC39-A9585B38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A186A-D0AF-3180-4DDC-1393D304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8278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BCCC-0337-3D17-ABCD-C3DB34F9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A8A82-BB6F-A7DA-9218-43A7E7831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B69B0-CF02-092E-EBF4-676467972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C1E35-1ACB-DC9B-56DF-FC89AFDD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12741-9731-91F4-78FF-7D5B6091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BB4DB-81D3-DB4F-4527-361A807E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124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F9D-6B24-F7B5-ED1B-825E33D39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514AC-8F38-6053-1955-74F1578DE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2EA63-5871-77B5-74C9-53CF9A034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29D2B-3C93-74F7-8FE1-7EC02BEA8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B39D6-72A1-CEAE-0105-A0BE92057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329F3-F722-6DEC-D749-05A25B272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2299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6758E-72E1-15BC-E41F-E8C7F341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0C807-D431-78C8-4D0E-D6EA68F19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9D0AA-5DAD-80CC-FF77-C3DF4E51C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42271-6486-15D5-D56B-AFB1411FE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71E74-FF8F-CF77-226C-9241D546B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0069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14AC-3620-868E-8D8E-894474B4B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2" y="2432437"/>
            <a:ext cx="4394594" cy="996563"/>
          </a:xfrm>
        </p:spPr>
        <p:txBody>
          <a:bodyPr anchor="b">
            <a:normAutofit/>
          </a:bodyPr>
          <a:lstStyle/>
          <a:p>
            <a:pPr algn="l"/>
            <a:r>
              <a:rPr lang="en-HK" sz="5400" dirty="0"/>
              <a:t>Trading Team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300DD-43F1-32B9-0031-23B1DB4D9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7902" y="3668542"/>
            <a:ext cx="2888013" cy="334291"/>
          </a:xfrm>
        </p:spPr>
        <p:txBody>
          <a:bodyPr anchor="t">
            <a:normAutofit fontScale="92500" lnSpcReduction="10000"/>
          </a:bodyPr>
          <a:lstStyle/>
          <a:p>
            <a:pPr algn="l"/>
            <a:r>
              <a:rPr lang="en-HK" sz="2000" dirty="0"/>
              <a:t>Ben </a:t>
            </a:r>
            <a:r>
              <a:rPr lang="en-HK" sz="2000" dirty="0" err="1"/>
              <a:t>Belke</a:t>
            </a:r>
            <a:r>
              <a:rPr lang="en-HK" sz="2000" dirty="0"/>
              <a:t>, William Ho, Kai</a:t>
            </a: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C8A1AB7-1C84-999D-A221-FEC529AB2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4564"/>
            <a:ext cx="6597830" cy="568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405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C9DA38-3750-A7E9-F5E0-6BE8DD6EB085}"/>
              </a:ext>
            </a:extLst>
          </p:cNvPr>
          <p:cNvSpPr txBox="1">
            <a:spLocks/>
          </p:cNvSpPr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Limitations/Challenges</a:t>
            </a:r>
            <a:endParaRPr lang="en-HK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D4936-9EDD-7092-D06E-887C2E501992}"/>
              </a:ext>
            </a:extLst>
          </p:cNvPr>
          <p:cNvSpPr txBox="1"/>
          <p:nvPr/>
        </p:nvSpPr>
        <p:spPr>
          <a:xfrm>
            <a:off x="4459736" y="2351782"/>
            <a:ext cx="67060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000" dirty="0"/>
              <a:t>Crashes/Algorithm running time</a:t>
            </a:r>
            <a:br>
              <a:rPr lang="en-HK" sz="2000" dirty="0"/>
            </a:br>
            <a:endParaRPr lang="en-HK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000" b="1" dirty="0">
                <a:latin typeface="Calibri Light" panose="020F03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  <a:t>Need to learn machine learning from </a:t>
            </a:r>
            <a:r>
              <a:rPr lang="en-HK" sz="2000" b="1" dirty="0" err="1">
                <a:latin typeface="Calibri Light" panose="020F03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  <a:t>scatch</a:t>
            </a:r>
            <a:endParaRPr lang="en-HK" sz="2000" b="1" dirty="0">
              <a:effectLst/>
              <a:latin typeface="Calibri Light" panose="020F0302020204030204" pitchFamily="34" charset="0"/>
              <a:ea typeface="DengXian Light" panose="02010600030101010101" pitchFamily="2" charset="-122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K" sz="2000" b="1" dirty="0">
              <a:latin typeface="Calibri Light" panose="020F0302020204030204" pitchFamily="34" charset="0"/>
              <a:ea typeface="DengXian Light" panose="02010600030101010101" pitchFamily="2" charset="-122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000" b="1" dirty="0"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  <a:t>Huge communication problem and rushed a lot in the end</a:t>
            </a:r>
            <a:endParaRPr lang="en-HK" sz="2000" b="1" dirty="0">
              <a:effectLst/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K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71093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600" i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BA8DFF8-2237-FEFF-287D-6405A3D96398}"/>
              </a:ext>
            </a:extLst>
          </p:cNvPr>
          <p:cNvSpPr/>
          <p:nvPr/>
        </p:nvSpPr>
        <p:spPr>
          <a:xfrm>
            <a:off x="5795285" y="954122"/>
            <a:ext cx="2713051" cy="4026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/>
              <a:t>Initial step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A1B992-B261-26D6-CCF2-13756E711F44}"/>
              </a:ext>
            </a:extLst>
          </p:cNvPr>
          <p:cNvSpPr/>
          <p:nvPr/>
        </p:nvSpPr>
        <p:spPr>
          <a:xfrm>
            <a:off x="5795283" y="2445138"/>
            <a:ext cx="2713051" cy="4026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/>
              <a:t>Mid Term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A2C0A0-858C-789A-7CB8-6D8309274CFA}"/>
              </a:ext>
            </a:extLst>
          </p:cNvPr>
          <p:cNvSpPr/>
          <p:nvPr/>
        </p:nvSpPr>
        <p:spPr>
          <a:xfrm>
            <a:off x="5795283" y="4354101"/>
            <a:ext cx="2713051" cy="4026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/>
              <a:t>Final step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0539C-472B-8ADC-6F09-ACEF47A0DD6B}"/>
              </a:ext>
            </a:extLst>
          </p:cNvPr>
          <p:cNvSpPr txBox="1"/>
          <p:nvPr/>
        </p:nvSpPr>
        <p:spPr>
          <a:xfrm>
            <a:off x="5634195" y="1577800"/>
            <a:ext cx="336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Set up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Research on Range trading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360D89-53CC-0F05-3D22-37B4AFD3CC19}"/>
              </a:ext>
            </a:extLst>
          </p:cNvPr>
          <p:cNvSpPr txBox="1"/>
          <p:nvPr/>
        </p:nvSpPr>
        <p:spPr>
          <a:xfrm>
            <a:off x="5634195" y="3068817"/>
            <a:ext cx="3914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Visualise different indicators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Dive into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Explore linear regression and KNN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H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91ABD2-6CBB-DC43-8637-A035869AE1A9}"/>
              </a:ext>
            </a:extLst>
          </p:cNvPr>
          <p:cNvSpPr txBox="1"/>
          <p:nvPr/>
        </p:nvSpPr>
        <p:spPr>
          <a:xfrm>
            <a:off x="5694614" y="5006464"/>
            <a:ext cx="454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Apply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00273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Machine-Learning</a:t>
            </a:r>
            <a:endParaRPr lang="en-HK" sz="2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Linear Regression- Machine Learning Algorithm | by Hussaina Rangwala | Dev  Genius">
            <a:extLst>
              <a:ext uri="{FF2B5EF4-FFF2-40B4-BE49-F238E27FC236}">
                <a16:creationId xmlns:a16="http://schemas.microsoft.com/office/drawing/2014/main" id="{2E807620-4203-74B8-6343-3A84182F4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041321"/>
            <a:ext cx="8303994" cy="414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151DB4-F1E2-E1FC-FEBB-5E3299470E0A}"/>
              </a:ext>
            </a:extLst>
          </p:cNvPr>
          <p:cNvSpPr txBox="1"/>
          <p:nvPr/>
        </p:nvSpPr>
        <p:spPr>
          <a:xfrm>
            <a:off x="6200775" y="5581650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Our Model: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508295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Engineering</a:t>
            </a:r>
            <a:endParaRPr lang="en-HK" sz="2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6C78F9-DE61-3B1F-0247-778C344CCB04}"/>
              </a:ext>
            </a:extLst>
          </p:cNvPr>
          <p:cNvSpPr txBox="1"/>
          <p:nvPr/>
        </p:nvSpPr>
        <p:spPr>
          <a:xfrm>
            <a:off x="4018326" y="1997839"/>
            <a:ext cx="739908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i="0" dirty="0">
                <a:effectLst/>
              </a:rPr>
              <a:t>The aim of feature engineering is to prepare an input data set that best fits the machine learning algorithm as well as to enhance the performance of machine learning models.</a:t>
            </a:r>
          </a:p>
          <a:p>
            <a:pPr marL="0" indent="0">
              <a:buNone/>
            </a:pPr>
            <a:endParaRPr lang="en-US" sz="2000" i="0" dirty="0">
              <a:effectLst/>
            </a:endParaRPr>
          </a:p>
          <a:p>
            <a:pPr marL="0" indent="0">
              <a:buNone/>
            </a:pPr>
            <a:r>
              <a:rPr lang="en-HK" sz="2000" dirty="0"/>
              <a:t>Factors:</a:t>
            </a:r>
          </a:p>
          <a:p>
            <a:pPr marL="0" indent="0">
              <a:buNone/>
            </a:pPr>
            <a:r>
              <a:rPr lang="en-HK" sz="2000" dirty="0"/>
              <a:t>	- ATR15Min_wav</a:t>
            </a:r>
          </a:p>
          <a:p>
            <a:pPr marL="0" indent="0">
              <a:buNone/>
            </a:pPr>
            <a:r>
              <a:rPr lang="en-HK" sz="2000" dirty="0"/>
              <a:t>	- </a:t>
            </a:r>
            <a:r>
              <a:rPr lang="en-HK" sz="2000" dirty="0" err="1"/>
              <a:t>ATRHour_wav</a:t>
            </a:r>
            <a:endParaRPr lang="en-HK" sz="2000" dirty="0"/>
          </a:p>
          <a:p>
            <a:pPr marL="0" indent="0">
              <a:buNone/>
            </a:pPr>
            <a:r>
              <a:rPr lang="en-HK" sz="2000" dirty="0"/>
              <a:t>	- 5Candle</a:t>
            </a:r>
          </a:p>
          <a:p>
            <a:pPr marL="0" indent="0">
              <a:buNone/>
            </a:pPr>
            <a:r>
              <a:rPr lang="en-HK" sz="2000" dirty="0"/>
              <a:t>	- 50Candle</a:t>
            </a:r>
            <a:endParaRPr lang="en-HK" sz="1800" dirty="0"/>
          </a:p>
        </p:txBody>
      </p:sp>
    </p:spTree>
    <p:extLst>
      <p:ext uri="{BB962C8B-B14F-4D97-AF65-F5344CB8AC3E}">
        <p14:creationId xmlns:p14="http://schemas.microsoft.com/office/powerpoint/2010/main" val="2618303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Strategy</a:t>
            </a:r>
            <a:endParaRPr lang="en-HK" sz="2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EA1C43-33EB-8933-2CCB-3A81EEC81E7B}"/>
              </a:ext>
            </a:extLst>
          </p:cNvPr>
          <p:cNvSpPr txBox="1"/>
          <p:nvPr/>
        </p:nvSpPr>
        <p:spPr>
          <a:xfrm>
            <a:off x="3724713" y="1705386"/>
            <a:ext cx="769270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sz="1800" i="0" dirty="0">
                <a:effectLst/>
              </a:rPr>
              <a:t>Once we had generated an expected return (EV) we bought and sold based of this return.</a:t>
            </a:r>
          </a:p>
          <a:p>
            <a:pPr marL="0" indent="0">
              <a:buNone/>
            </a:pPr>
            <a:endParaRPr lang="en-AU" sz="1800" dirty="0"/>
          </a:p>
          <a:p>
            <a:pPr>
              <a:buFontTx/>
              <a:buChar char="-"/>
            </a:pPr>
            <a:r>
              <a:rPr lang="en-AU" sz="1800" dirty="0"/>
              <a:t>BUY when EV is larger than 0.025 (or 2.5%) and it has been at least 90 periods since last sold</a:t>
            </a:r>
          </a:p>
          <a:p>
            <a:pPr>
              <a:buFontTx/>
              <a:buChar char="-"/>
            </a:pPr>
            <a:r>
              <a:rPr lang="en-AU" sz="1800" dirty="0"/>
              <a:t>SELL when EV is smaller than 0 and it has been at least 180 periods since last bought.</a:t>
            </a:r>
          </a:p>
          <a:p>
            <a:pPr>
              <a:buFontTx/>
              <a:buChar char="-"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We had to add the 90 and 180 period condition due to long periods of constant buy signals – simulating buy and hold and leaving us overly exposed.</a:t>
            </a:r>
          </a:p>
        </p:txBody>
      </p:sp>
    </p:spTree>
    <p:extLst>
      <p:ext uri="{BB962C8B-B14F-4D97-AF65-F5344CB8AC3E}">
        <p14:creationId xmlns:p14="http://schemas.microsoft.com/office/powerpoint/2010/main" val="130356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endParaRPr lang="en-HK" sz="2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F411B69F-63A5-6F1B-421E-EB2D8477D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195" y="1600250"/>
            <a:ext cx="8409091" cy="33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2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C9DA38-3750-A7E9-F5E0-6BE8DD6EB085}"/>
              </a:ext>
            </a:extLst>
          </p:cNvPr>
          <p:cNvSpPr txBox="1">
            <a:spLocks/>
          </p:cNvSpPr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1000"/>
              </a:spcAft>
            </a:pPr>
            <a:r>
              <a:rPr lang="en-HK" sz="2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General-view</a:t>
            </a:r>
            <a:endParaRPr lang="en-HK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C446E9AE-C558-5EA2-365B-E3604B9E7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514" y="961279"/>
            <a:ext cx="6954668" cy="521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64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C9DA38-3750-A7E9-F5E0-6BE8DD6EB085}"/>
              </a:ext>
            </a:extLst>
          </p:cNvPr>
          <p:cNvSpPr txBox="1">
            <a:spLocks/>
          </p:cNvSpPr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Comparison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ADA745F0-84E7-B7EC-EF78-27E3AE4A9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700" y="1806870"/>
            <a:ext cx="4325679" cy="3244259"/>
          </a:xfrm>
          <a:prstGeom prst="rect">
            <a:avLst/>
          </a:prstGeom>
        </p:spPr>
      </p:pic>
      <p:pic>
        <p:nvPicPr>
          <p:cNvPr id="13" name="Picture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0D7A4D0B-E410-DA33-54B3-8FDEADBA1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092" y="1806870"/>
            <a:ext cx="4325679" cy="324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20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C9DA38-3750-A7E9-F5E0-6BE8DD6EB085}"/>
              </a:ext>
            </a:extLst>
          </p:cNvPr>
          <p:cNvSpPr txBox="1">
            <a:spLocks/>
          </p:cNvSpPr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Future-exploration</a:t>
            </a:r>
          </a:p>
        </p:txBody>
      </p:sp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FF005EEF-A8CC-C5C1-3E2E-D7A87723D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953" y="1020034"/>
            <a:ext cx="7732537" cy="483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46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216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Trading Team 2</vt:lpstr>
      <vt:lpstr>SUMMARY</vt:lpstr>
      <vt:lpstr>Machine-Learning</vt:lpstr>
      <vt:lpstr>Feature Engineering</vt:lpstr>
      <vt:lpstr>Strategy</vt:lpstr>
      <vt:lpstr>Results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 Team 2</dc:title>
  <dc:creator>Will Ho</dc:creator>
  <cp:lastModifiedBy>Will Ho</cp:lastModifiedBy>
  <cp:revision>2</cp:revision>
  <dcterms:created xsi:type="dcterms:W3CDTF">2022-10-02T02:58:37Z</dcterms:created>
  <dcterms:modified xsi:type="dcterms:W3CDTF">2022-10-04T12:40:19Z</dcterms:modified>
</cp:coreProperties>
</file>