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06498-9F37-41C3-8ECD-E01960CE89B0}" v="24" dt="2022-10-02T04:12:0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15306498-9F37-41C3-8ECD-E01960CE89B0}"/>
    <pc:docChg chg="undo custSel addSld delSld modSld sldOrd">
      <pc:chgData name="Wai" userId="debf67db-a1f1-4015-a973-18e47c993b52" providerId="ADAL" clId="{15306498-9F37-41C3-8ECD-E01960CE89B0}" dt="2022-10-02T14:56:48.190" v="1764" actId="1037"/>
      <pc:docMkLst>
        <pc:docMk/>
      </pc:docMkLst>
      <pc:sldChg chg="delSp modSp del mod">
        <pc:chgData name="Wai" userId="debf67db-a1f1-4015-a973-18e47c993b52" providerId="ADAL" clId="{15306498-9F37-41C3-8ECD-E01960CE89B0}" dt="2022-10-02T03:31:39.033" v="209" actId="47"/>
        <pc:sldMkLst>
          <pc:docMk/>
          <pc:sldMk cId="2958260210" sldId="257"/>
        </pc:sldMkLst>
        <pc:spChg chg="mod">
          <ac:chgData name="Wai" userId="debf67db-a1f1-4015-a973-18e47c993b52" providerId="ADAL" clId="{15306498-9F37-41C3-8ECD-E01960CE89B0}" dt="2022-10-02T03:28:54.750" v="116" actId="1076"/>
          <ac:spMkLst>
            <pc:docMk/>
            <pc:sldMk cId="2958260210" sldId="257"/>
            <ac:spMk id="5" creationId="{F32D8BA7-5109-23DB-E946-8010FFC69726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7" creationId="{B8ACE59C-4B6E-32CD-8EEA-9129756E2654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9" creationId="{B703FA91-4BC1-FBF1-18FE-670BCE1D9537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1" creationId="{34DCFCA2-8CC1-63A6-0DE2-A428AC20D5FD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4" creationId="{22CB2606-F9E5-B0F4-0003-3E2A66AF1DE2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6" creationId="{3E56E35C-6E16-4F35-1DF6-A49231D71C98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8" creationId="{DDE2855F-B476-85E4-8136-AC03863180B9}"/>
          </ac:spMkLst>
        </pc:spChg>
      </pc:sldChg>
      <pc:sldChg chg="addSp delSp modSp mod setBg setClrOvrMap">
        <pc:chgData name="Wai" userId="debf67db-a1f1-4015-a973-18e47c993b52" providerId="ADAL" clId="{15306498-9F37-41C3-8ECD-E01960CE89B0}" dt="2022-10-02T03:33:28.183" v="293" actId="1076"/>
        <pc:sldMkLst>
          <pc:docMk/>
          <pc:sldMk cId="1324401932" sldId="258"/>
        </pc:sldMkLst>
        <pc:spChg chg="mod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2" creationId="{6F1EA7D6-807B-23CF-A685-FDF20E9181D9}"/>
          </ac:spMkLst>
        </pc:spChg>
        <pc:spChg chg="mod ord">
          <ac:chgData name="Wai" userId="debf67db-a1f1-4015-a973-18e47c993b52" providerId="ADAL" clId="{15306498-9F37-41C3-8ECD-E01960CE89B0}" dt="2022-10-02T03:33:28.183" v="293" actId="1076"/>
          <ac:spMkLst>
            <pc:docMk/>
            <pc:sldMk cId="1324401932" sldId="258"/>
            <ac:spMk id="3" creationId="{C704B36F-3C3D-D7A8-FD77-05EE2E99F91C}"/>
          </ac:spMkLst>
        </pc:spChg>
        <pc:spChg chg="add del mod">
          <ac:chgData name="Wai" userId="debf67db-a1f1-4015-a973-18e47c993b52" providerId="ADAL" clId="{15306498-9F37-41C3-8ECD-E01960CE89B0}" dt="2022-10-02T03:21:31.654" v="18" actId="26606"/>
          <ac:spMkLst>
            <pc:docMk/>
            <pc:sldMk cId="1324401932" sldId="258"/>
            <ac:spMk id="6" creationId="{6F352D82-3676-AD10-4B09-010F12C9F91E}"/>
          </ac:spMkLst>
        </pc:spChg>
        <pc:spChg chg="add del">
          <ac:chgData name="Wai" userId="debf67db-a1f1-4015-a973-18e47c993b52" providerId="ADAL" clId="{15306498-9F37-41C3-8ECD-E01960CE89B0}" dt="2022-10-02T03:21:31.654" v="18" actId="26606"/>
          <ac:spMkLst>
            <pc:docMk/>
            <pc:sldMk cId="1324401932" sldId="258"/>
            <ac:spMk id="22" creationId="{8D70B121-56F4-4848-B38B-182089D909FA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29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1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3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5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1:24.241" v="13" actId="26606"/>
          <ac:spMkLst>
            <pc:docMk/>
            <pc:sldMk cId="1324401932" sldId="258"/>
            <ac:spMk id="37" creationId="{746E2A38-ACC8-44E6-85E2-A79CBAF15174}"/>
          </ac:spMkLst>
        </pc:spChg>
        <pc:spChg chg="add del">
          <ac:chgData name="Wai" userId="debf67db-a1f1-4015-a973-18e47c993b52" providerId="ADAL" clId="{15306498-9F37-41C3-8ECD-E01960CE89B0}" dt="2022-10-02T03:21:27.101" v="15" actId="26606"/>
          <ac:spMkLst>
            <pc:docMk/>
            <pc:sldMk cId="1324401932" sldId="258"/>
            <ac:spMk id="39" creationId="{5E52985E-2553-471E-82AA-5ED7A329890A}"/>
          </ac:spMkLst>
        </pc:spChg>
        <pc:spChg chg="add del">
          <ac:chgData name="Wai" userId="debf67db-a1f1-4015-a973-18e47c993b52" providerId="ADAL" clId="{15306498-9F37-41C3-8ECD-E01960CE89B0}" dt="2022-10-02T03:21:31.639" v="17" actId="26606"/>
          <ac:spMkLst>
            <pc:docMk/>
            <pc:sldMk cId="1324401932" sldId="258"/>
            <ac:spMk id="42" creationId="{69D47016-023F-44BD-981C-50E7A10A6609}"/>
          </ac:spMkLst>
        </pc:spChg>
        <pc:spChg chg="add del">
          <ac:chgData name="Wai" userId="debf67db-a1f1-4015-a973-18e47c993b52" providerId="ADAL" clId="{15306498-9F37-41C3-8ECD-E01960CE89B0}" dt="2022-10-02T03:21:31.639" v="17" actId="26606"/>
          <ac:spMkLst>
            <pc:docMk/>
            <pc:sldMk cId="1324401932" sldId="258"/>
            <ac:spMk id="43" creationId="{6D8B37B0-0682-433E-BC8D-498C04ABD9A7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5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6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7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8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2:24.265" v="20" actId="26606"/>
          <ac:spMkLst>
            <pc:docMk/>
            <pc:sldMk cId="1324401932" sldId="258"/>
            <ac:spMk id="53" creationId="{2032B1E8-BC40-4380-97A6-14C0320AE1C0}"/>
          </ac:spMkLst>
        </pc:spChg>
        <pc:spChg chg="add del">
          <ac:chgData name="Wai" userId="debf67db-a1f1-4015-a973-18e47c993b52" providerId="ADAL" clId="{15306498-9F37-41C3-8ECD-E01960CE89B0}" dt="2022-10-02T03:22:24.265" v="20" actId="26606"/>
          <ac:spMkLst>
            <pc:docMk/>
            <pc:sldMk cId="1324401932" sldId="258"/>
            <ac:spMk id="55" creationId="{82BEABD9-E1ED-49C7-8734-5494C88EE5A7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59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0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1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2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67" creationId="{42A5316D-ED2F-4F89-B4B4-8D9240B1A348}"/>
          </ac:spMkLst>
        </pc:spChg>
        <pc:spChg chg="add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72" creationId="{42A5316D-ED2F-4F89-B4B4-8D9240B1A348}"/>
          </ac:spMkLst>
        </pc:spChg>
        <pc:picChg chg="add mod ord">
          <ac:chgData name="Wai" userId="debf67db-a1f1-4015-a973-18e47c993b52" providerId="ADAL" clId="{15306498-9F37-41C3-8ECD-E01960CE89B0}" dt="2022-10-02T03:25:36.544" v="51" actId="26606"/>
          <ac:picMkLst>
            <pc:docMk/>
            <pc:sldMk cId="1324401932" sldId="258"/>
            <ac:picMk id="4" creationId="{57A90D3A-A3CF-E5CA-E202-2E4B53435242}"/>
          </ac:picMkLst>
        </pc:picChg>
        <pc:picChg chg="add mod">
          <ac:chgData name="Wai" userId="debf67db-a1f1-4015-a973-18e47c993b52" providerId="ADAL" clId="{15306498-9F37-41C3-8ECD-E01960CE89B0}" dt="2022-10-02T03:25:36.544" v="51" actId="26606"/>
          <ac:picMkLst>
            <pc:docMk/>
            <pc:sldMk cId="1324401932" sldId="258"/>
            <ac:picMk id="5" creationId="{C5395480-25A1-FF91-F54B-6EFFA83C64C6}"/>
          </ac:picMkLst>
        </pc:picChg>
        <pc:cxnChg chg="add del">
          <ac:chgData name="Wai" userId="debf67db-a1f1-4015-a973-18e47c993b52" providerId="ADAL" clId="{15306498-9F37-41C3-8ECD-E01960CE89B0}" dt="2022-10-02T03:21:31.654" v="18" actId="26606"/>
          <ac:cxnSpMkLst>
            <pc:docMk/>
            <pc:sldMk cId="1324401932" sldId="258"/>
            <ac:cxnSpMk id="24" creationId="{2D72A2C9-F3CA-4216-8BAD-FA4C970C3C4E}"/>
          </ac:cxnSpMkLst>
        </pc:cxnChg>
        <pc:cxnChg chg="add del">
          <ac:chgData name="Wai" userId="debf67db-a1f1-4015-a973-18e47c993b52" providerId="ADAL" clId="{15306498-9F37-41C3-8ECD-E01960CE89B0}" dt="2022-10-02T03:21:27.101" v="15" actId="26606"/>
          <ac:cxnSpMkLst>
            <pc:docMk/>
            <pc:sldMk cId="1324401932" sldId="258"/>
            <ac:cxnSpMk id="40" creationId="{DAE3ABC6-4042-4293-A7DF-F01181363B7E}"/>
          </ac:cxnSpMkLst>
        </pc:cxnChg>
        <pc:cxnChg chg="add del">
          <ac:chgData name="Wai" userId="debf67db-a1f1-4015-a973-18e47c993b52" providerId="ADAL" clId="{15306498-9F37-41C3-8ECD-E01960CE89B0}" dt="2022-10-02T03:22:24.265" v="20" actId="26606"/>
          <ac:cxnSpMkLst>
            <pc:docMk/>
            <pc:sldMk cId="1324401932" sldId="258"/>
            <ac:cxnSpMk id="57" creationId="{17341211-05E5-4FDD-98B1-F551CD0EAE1C}"/>
          </ac:cxnSpMkLst>
        </pc:cxnChg>
      </pc:sldChg>
      <pc:sldChg chg="addSp delSp modSp new del mod ord">
        <pc:chgData name="Wai" userId="debf67db-a1f1-4015-a973-18e47c993b52" providerId="ADAL" clId="{15306498-9F37-41C3-8ECD-E01960CE89B0}" dt="2022-10-02T03:31:58.895" v="210" actId="47"/>
        <pc:sldMkLst>
          <pc:docMk/>
          <pc:sldMk cId="4098748622" sldId="259"/>
        </pc:sldMkLst>
        <pc:spChg chg="mod">
          <ac:chgData name="Wai" userId="debf67db-a1f1-4015-a973-18e47c993b52" providerId="ADAL" clId="{15306498-9F37-41C3-8ECD-E01960CE89B0}" dt="2022-10-02T03:28:16.066" v="104" actId="21"/>
          <ac:spMkLst>
            <pc:docMk/>
            <pc:sldMk cId="4098748622" sldId="259"/>
            <ac:spMk id="2" creationId="{29DD7541-CC6B-4DF8-CD1E-E20EF23B90C8}"/>
          </ac:spMkLst>
        </pc:spChg>
        <pc:spChg chg="mod">
          <ac:chgData name="Wai" userId="debf67db-a1f1-4015-a973-18e47c993b52" providerId="ADAL" clId="{15306498-9F37-41C3-8ECD-E01960CE89B0}" dt="2022-10-02T03:24:58.413" v="47" actId="1076"/>
          <ac:spMkLst>
            <pc:docMk/>
            <pc:sldMk cId="4098748622" sldId="259"/>
            <ac:spMk id="3" creationId="{D9E5BE94-F045-4253-D46F-95B0CD5B4026}"/>
          </ac:spMkLst>
        </pc:spChg>
        <pc:spChg chg="add del mod">
          <ac:chgData name="Wai" userId="debf67db-a1f1-4015-a973-18e47c993b52" providerId="ADAL" clId="{15306498-9F37-41C3-8ECD-E01960CE89B0}" dt="2022-10-02T03:28:01.127" v="99" actId="21"/>
          <ac:spMkLst>
            <pc:docMk/>
            <pc:sldMk cId="4098748622" sldId="259"/>
            <ac:spMk id="5" creationId="{E271D80B-21DF-E712-A209-3E4B4B6EF5C8}"/>
          </ac:spMkLst>
        </pc:spChg>
      </pc:sldChg>
      <pc:sldChg chg="new del">
        <pc:chgData name="Wai" userId="debf67db-a1f1-4015-a973-18e47c993b52" providerId="ADAL" clId="{15306498-9F37-41C3-8ECD-E01960CE89B0}" dt="2022-10-02T03:27:27.673" v="93" actId="47"/>
        <pc:sldMkLst>
          <pc:docMk/>
          <pc:sldMk cId="1213414957" sldId="260"/>
        </pc:sldMkLst>
      </pc:sldChg>
      <pc:sldChg chg="addSp delSp modSp add mod ord setBg delDesignElem">
        <pc:chgData name="Wai" userId="debf67db-a1f1-4015-a973-18e47c993b52" providerId="ADAL" clId="{15306498-9F37-41C3-8ECD-E01960CE89B0}" dt="2022-10-02T03:31:09.674" v="202"/>
        <pc:sldMkLst>
          <pc:docMk/>
          <pc:sldMk cId="627582102" sldId="261"/>
        </pc:sldMkLst>
        <pc:spChg chg="mod">
          <ac:chgData name="Wai" userId="debf67db-a1f1-4015-a973-18e47c993b52" providerId="ADAL" clId="{15306498-9F37-41C3-8ECD-E01960CE89B0}" dt="2022-10-02T03:28:29.996" v="112" actId="27636"/>
          <ac:spMkLst>
            <pc:docMk/>
            <pc:sldMk cId="627582102" sldId="261"/>
            <ac:spMk id="2" creationId="{6F1EA7D6-807B-23CF-A685-FDF20E9181D9}"/>
          </ac:spMkLst>
        </pc:spChg>
        <pc:spChg chg="mod">
          <ac:chgData name="Wai" userId="debf67db-a1f1-4015-a973-18e47c993b52" providerId="ADAL" clId="{15306498-9F37-41C3-8ECD-E01960CE89B0}" dt="2022-10-02T03:31:09.398" v="200" actId="1076"/>
          <ac:spMkLst>
            <pc:docMk/>
            <pc:sldMk cId="627582102" sldId="261"/>
            <ac:spMk id="3" creationId="{C704B36F-3C3D-D7A8-FD77-05EE2E99F91C}"/>
          </ac:spMkLst>
        </pc:spChg>
        <pc:spChg chg="add mod">
          <ac:chgData name="Wai" userId="debf67db-a1f1-4015-a973-18e47c993b52" providerId="ADAL" clId="{15306498-9F37-41C3-8ECD-E01960CE89B0}" dt="2022-10-02T03:28:08.144" v="103" actId="1076"/>
          <ac:spMkLst>
            <pc:docMk/>
            <pc:sldMk cId="627582102" sldId="261"/>
            <ac:spMk id="6" creationId="{B8786D85-6714-639E-F867-A46BDA5D42CA}"/>
          </ac:spMkLst>
        </pc:spChg>
        <pc:spChg chg="add del mod">
          <ac:chgData name="Wai" userId="debf67db-a1f1-4015-a973-18e47c993b52" providerId="ADAL" clId="{15306498-9F37-41C3-8ECD-E01960CE89B0}" dt="2022-10-02T03:31:09.674" v="202"/>
          <ac:spMkLst>
            <pc:docMk/>
            <pc:sldMk cId="627582102" sldId="261"/>
            <ac:spMk id="8" creationId="{9D6540E4-1CF3-ACA1-8CEB-1F195B119D38}"/>
          </ac:spMkLst>
        </pc:spChg>
        <pc:spChg chg="add">
          <ac:chgData name="Wai" userId="debf67db-a1f1-4015-a973-18e47c993b52" providerId="ADAL" clId="{15306498-9F37-41C3-8ECD-E01960CE89B0}" dt="2022-10-02T03:27:30.744" v="94" actId="26606"/>
          <ac:spMkLst>
            <pc:docMk/>
            <pc:sldMk cId="627582102" sldId="261"/>
            <ac:spMk id="10" creationId="{42A5316D-ED2F-4F89-B4B4-8D9240B1A348}"/>
          </ac:spMkLst>
        </pc:spChg>
        <pc:spChg chg="del">
          <ac:chgData name="Wai" userId="debf67db-a1f1-4015-a973-18e47c993b52" providerId="ADAL" clId="{15306498-9F37-41C3-8ECD-E01960CE89B0}" dt="2022-10-02T03:27:25.795" v="92"/>
          <ac:spMkLst>
            <pc:docMk/>
            <pc:sldMk cId="627582102" sldId="261"/>
            <ac:spMk id="72" creationId="{42A5316D-ED2F-4F89-B4B4-8D9240B1A348}"/>
          </ac:spMkLst>
        </pc:spChg>
        <pc:picChg chg="del">
          <ac:chgData name="Wai" userId="debf67db-a1f1-4015-a973-18e47c993b52" providerId="ADAL" clId="{15306498-9F37-41C3-8ECD-E01960CE89B0}" dt="2022-10-02T03:28:02.939" v="100" actId="478"/>
          <ac:picMkLst>
            <pc:docMk/>
            <pc:sldMk cId="627582102" sldId="261"/>
            <ac:picMk id="4" creationId="{57A90D3A-A3CF-E5CA-E202-2E4B53435242}"/>
          </ac:picMkLst>
        </pc:picChg>
        <pc:picChg chg="del">
          <ac:chgData name="Wai" userId="debf67db-a1f1-4015-a973-18e47c993b52" providerId="ADAL" clId="{15306498-9F37-41C3-8ECD-E01960CE89B0}" dt="2022-10-02T03:28:04.239" v="101" actId="478"/>
          <ac:picMkLst>
            <pc:docMk/>
            <pc:sldMk cId="627582102" sldId="261"/>
            <ac:picMk id="5" creationId="{C5395480-25A1-FF91-F54B-6EFFA83C64C6}"/>
          </ac:picMkLst>
        </pc:picChg>
      </pc:sldChg>
      <pc:sldChg chg="addSp delSp modSp add mod ord">
        <pc:chgData name="Wai" userId="debf67db-a1f1-4015-a973-18e47c993b52" providerId="ADAL" clId="{15306498-9F37-41C3-8ECD-E01960CE89B0}" dt="2022-10-02T03:31:36.926" v="208" actId="14100"/>
        <pc:sldMkLst>
          <pc:docMk/>
          <pc:sldMk cId="4002731503" sldId="262"/>
        </pc:sldMkLst>
        <pc:spChg chg="mod">
          <ac:chgData name="Wai" userId="debf67db-a1f1-4015-a973-18e47c993b52" providerId="ADAL" clId="{15306498-9F37-41C3-8ECD-E01960CE89B0}" dt="2022-10-02T03:28:59.130" v="123" actId="20577"/>
          <ac:spMkLst>
            <pc:docMk/>
            <pc:sldMk cId="4002731503" sldId="262"/>
            <ac:spMk id="2" creationId="{6F1EA7D6-807B-23CF-A685-FDF20E9181D9}"/>
          </ac:spMkLst>
        </pc:spChg>
        <pc:spChg chg="del">
          <ac:chgData name="Wai" userId="debf67db-a1f1-4015-a973-18e47c993b52" providerId="ADAL" clId="{15306498-9F37-41C3-8ECD-E01960CE89B0}" dt="2022-10-02T03:31:24.651" v="206" actId="478"/>
          <ac:spMkLst>
            <pc:docMk/>
            <pc:sldMk cId="4002731503" sldId="262"/>
            <ac:spMk id="3" creationId="{C704B36F-3C3D-D7A8-FD77-05EE2E99F91C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6" creationId="{9BA8DFF8-2237-FEFF-287D-6405A3D96398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7" creationId="{8DA1B992-B261-26D6-CCF2-13756E711F44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8" creationId="{07A2C0A0-858C-789A-7CB8-6D8309274CFA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9" creationId="{66C0539C-472B-8ADC-6F09-ACEF47A0DD6B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10" creationId="{81360D89-53CC-0F05-3D22-37B4AFD3CC19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11" creationId="{2591ABD2-6CBB-DC43-8637-A035869AE1A9}"/>
          </ac:spMkLst>
        </pc:spChg>
        <pc:picChg chg="del">
          <ac:chgData name="Wai" userId="debf67db-a1f1-4015-a973-18e47c993b52" providerId="ADAL" clId="{15306498-9F37-41C3-8ECD-E01960CE89B0}" dt="2022-10-02T03:29:04.538" v="124" actId="478"/>
          <ac:picMkLst>
            <pc:docMk/>
            <pc:sldMk cId="4002731503" sldId="262"/>
            <ac:picMk id="4" creationId="{57A90D3A-A3CF-E5CA-E202-2E4B53435242}"/>
          </ac:picMkLst>
        </pc:picChg>
        <pc:picChg chg="del">
          <ac:chgData name="Wai" userId="debf67db-a1f1-4015-a973-18e47c993b52" providerId="ADAL" clId="{15306498-9F37-41C3-8ECD-E01960CE89B0}" dt="2022-10-02T03:29:05.676" v="125" actId="478"/>
          <ac:picMkLst>
            <pc:docMk/>
            <pc:sldMk cId="4002731503" sldId="262"/>
            <ac:picMk id="5" creationId="{C5395480-25A1-FF91-F54B-6EFFA83C64C6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7:53.237" v="1580" actId="255"/>
        <pc:sldMkLst>
          <pc:docMk/>
          <pc:sldMk cId="1859949650" sldId="263"/>
        </pc:sldMkLst>
        <pc:spChg chg="mod">
          <ac:chgData name="Wai" userId="debf67db-a1f1-4015-a973-18e47c993b52" providerId="ADAL" clId="{15306498-9F37-41C3-8ECD-E01960CE89B0}" dt="2022-10-02T03:35:41.109" v="329" actId="20577"/>
          <ac:spMkLst>
            <pc:docMk/>
            <pc:sldMk cId="1859949650" sldId="263"/>
            <ac:spMk id="2" creationId="{6F1EA7D6-807B-23CF-A685-FDF20E9181D9}"/>
          </ac:spMkLst>
        </pc:spChg>
        <pc:spChg chg="del">
          <ac:chgData name="Wai" userId="debf67db-a1f1-4015-a973-18e47c993b52" providerId="ADAL" clId="{15306498-9F37-41C3-8ECD-E01960CE89B0}" dt="2022-10-02T03:34:40.893" v="295" actId="478"/>
          <ac:spMkLst>
            <pc:docMk/>
            <pc:sldMk cId="1859949650" sldId="263"/>
            <ac:spMk id="3" creationId="{C704B36F-3C3D-D7A8-FD77-05EE2E99F91C}"/>
          </ac:spMkLst>
        </pc:spChg>
        <pc:spChg chg="add del mod ord">
          <ac:chgData name="Wai" userId="debf67db-a1f1-4015-a973-18e47c993b52" providerId="ADAL" clId="{15306498-9F37-41C3-8ECD-E01960CE89B0}" dt="2022-10-02T03:35:22.792" v="307" actId="478"/>
          <ac:spMkLst>
            <pc:docMk/>
            <pc:sldMk cId="1859949650" sldId="263"/>
            <ac:spMk id="5" creationId="{2292A20B-123A-DD50-0A9C-0902DB19E1F1}"/>
          </ac:spMkLst>
        </pc:spChg>
        <pc:spChg chg="del">
          <ac:chgData name="Wai" userId="debf67db-a1f1-4015-a973-18e47c993b52" providerId="ADAL" clId="{15306498-9F37-41C3-8ECD-E01960CE89B0}" dt="2022-10-02T03:34:37.442" v="294" actId="478"/>
          <ac:spMkLst>
            <pc:docMk/>
            <pc:sldMk cId="1859949650" sldId="263"/>
            <ac:spMk id="6" creationId="{B8786D85-6714-639E-F867-A46BDA5D42CA}"/>
          </ac:spMkLst>
        </pc:spChg>
        <pc:spChg chg="add mod">
          <ac:chgData name="Wai" userId="debf67db-a1f1-4015-a973-18e47c993b52" providerId="ADAL" clId="{15306498-9F37-41C3-8ECD-E01960CE89B0}" dt="2022-10-02T08:47:53.237" v="1580" actId="255"/>
          <ac:spMkLst>
            <pc:docMk/>
            <pc:sldMk cId="1859949650" sldId="263"/>
            <ac:spMk id="8" creationId="{5A760F20-5A23-1411-627C-383EB492D32D}"/>
          </ac:spMkLst>
        </pc:spChg>
        <pc:spChg chg="add del">
          <ac:chgData name="Wai" userId="debf67db-a1f1-4015-a973-18e47c993b52" providerId="ADAL" clId="{15306498-9F37-41C3-8ECD-E01960CE89B0}" dt="2022-10-02T03:35:00.336" v="302" actId="26606"/>
          <ac:spMkLst>
            <pc:docMk/>
            <pc:sldMk cId="1859949650" sldId="263"/>
            <ac:spMk id="10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3:35:00.336" v="302" actId="26606"/>
          <ac:spMkLst>
            <pc:docMk/>
            <pc:sldMk cId="1859949650" sldId="263"/>
            <ac:spMk id="12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3:34:50.058" v="298" actId="26606"/>
          <ac:spMkLst>
            <pc:docMk/>
            <pc:sldMk cId="1859949650" sldId="263"/>
            <ac:spMk id="15" creationId="{42A5316D-ED2F-4F89-B4B4-8D9240B1A348}"/>
          </ac:spMkLst>
        </pc:spChg>
        <pc:picChg chg="add mod">
          <ac:chgData name="Wai" userId="debf67db-a1f1-4015-a973-18e47c993b52" providerId="ADAL" clId="{15306498-9F37-41C3-8ECD-E01960CE89B0}" dt="2022-10-02T03:38:48.678" v="397" actId="1076"/>
          <ac:picMkLst>
            <pc:docMk/>
            <pc:sldMk cId="1859949650" sldId="263"/>
            <ac:picMk id="7" creationId="{BDB3A7DB-545E-4B2C-47F6-2BC41349096B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5:26.051" v="1559" actId="1076"/>
        <pc:sldMkLst>
          <pc:docMk/>
          <pc:sldMk cId="1875164843" sldId="264"/>
        </pc:sldMkLst>
        <pc:spChg chg="mod">
          <ac:chgData name="Wai" userId="debf67db-a1f1-4015-a973-18e47c993b52" providerId="ADAL" clId="{15306498-9F37-41C3-8ECD-E01960CE89B0}" dt="2022-10-02T03:39:25.107" v="447" actId="20577"/>
          <ac:spMkLst>
            <pc:docMk/>
            <pc:sldMk cId="1875164843" sldId="264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4:25.979" v="1548" actId="1076"/>
          <ac:spMkLst>
            <pc:docMk/>
            <pc:sldMk cId="1875164843" sldId="264"/>
            <ac:spMk id="5" creationId="{E0D04370-8B42-1911-9E4A-CCCCDDF46E2A}"/>
          </ac:spMkLst>
        </pc:spChg>
        <pc:picChg chg="add mod">
          <ac:chgData name="Wai" userId="debf67db-a1f1-4015-a973-18e47c993b52" providerId="ADAL" clId="{15306498-9F37-41C3-8ECD-E01960CE89B0}" dt="2022-10-02T08:45:21.843" v="1558" actId="1076"/>
          <ac:picMkLst>
            <pc:docMk/>
            <pc:sldMk cId="1875164843" sldId="264"/>
            <ac:picMk id="3" creationId="{4CA1E1EB-9181-B446-BCDD-2A020768F59F}"/>
          </ac:picMkLst>
        </pc:picChg>
        <pc:picChg chg="add mod">
          <ac:chgData name="Wai" userId="debf67db-a1f1-4015-a973-18e47c993b52" providerId="ADAL" clId="{15306498-9F37-41C3-8ECD-E01960CE89B0}" dt="2022-10-02T08:45:26.051" v="1559" actId="1076"/>
          <ac:picMkLst>
            <pc:docMk/>
            <pc:sldMk cId="1875164843" sldId="264"/>
            <ac:picMk id="4" creationId="{E2015E32-2913-A4DE-566D-95710A02B270}"/>
          </ac:picMkLst>
        </pc:picChg>
        <pc:picChg chg="add mod">
          <ac:chgData name="Wai" userId="debf67db-a1f1-4015-a973-18e47c993b52" providerId="ADAL" clId="{15306498-9F37-41C3-8ECD-E01960CE89B0}" dt="2022-10-02T08:45:15.443" v="1557" actId="1076"/>
          <ac:picMkLst>
            <pc:docMk/>
            <pc:sldMk cId="1875164843" sldId="264"/>
            <ac:picMk id="6" creationId="{790BDDFC-31FC-45DB-D176-33FC99365C64}"/>
          </ac:picMkLst>
        </pc:picChg>
        <pc:picChg chg="del">
          <ac:chgData name="Wai" userId="debf67db-a1f1-4015-a973-18e47c993b52" providerId="ADAL" clId="{15306498-9F37-41C3-8ECD-E01960CE89B0}" dt="2022-10-02T03:36:42.802" v="335" actId="478"/>
          <ac:picMkLst>
            <pc:docMk/>
            <pc:sldMk cId="1875164843" sldId="264"/>
            <ac:picMk id="7" creationId="{BDB3A7DB-545E-4B2C-47F6-2BC41349096B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7:08.078" v="1577" actId="255"/>
        <pc:sldMkLst>
          <pc:docMk/>
          <pc:sldMk cId="2521536800" sldId="265"/>
        </pc:sldMkLst>
        <pc:spChg chg="mod">
          <ac:chgData name="Wai" userId="debf67db-a1f1-4015-a973-18e47c993b52" providerId="ADAL" clId="{15306498-9F37-41C3-8ECD-E01960CE89B0}" dt="2022-10-02T03:39:11.462" v="424" actId="20577"/>
          <ac:spMkLst>
            <pc:docMk/>
            <pc:sldMk cId="2521536800" sldId="265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7:08.078" v="1577" actId="255"/>
          <ac:spMkLst>
            <pc:docMk/>
            <pc:sldMk cId="2521536800" sldId="265"/>
            <ac:spMk id="6" creationId="{D140F261-32EB-4123-47F7-21C563436790}"/>
          </ac:spMkLst>
        </pc:spChg>
        <pc:picChg chg="del">
          <ac:chgData name="Wai" userId="debf67db-a1f1-4015-a973-18e47c993b52" providerId="ADAL" clId="{15306498-9F37-41C3-8ECD-E01960CE89B0}" dt="2022-10-02T03:38:39.234" v="393" actId="478"/>
          <ac:picMkLst>
            <pc:docMk/>
            <pc:sldMk cId="2521536800" sldId="265"/>
            <ac:picMk id="3" creationId="{4CA1E1EB-9181-B446-BCDD-2A020768F59F}"/>
          </ac:picMkLst>
        </pc:picChg>
        <pc:picChg chg="del">
          <ac:chgData name="Wai" userId="debf67db-a1f1-4015-a973-18e47c993b52" providerId="ADAL" clId="{15306498-9F37-41C3-8ECD-E01960CE89B0}" dt="2022-10-02T03:38:39.234" v="393" actId="478"/>
          <ac:picMkLst>
            <pc:docMk/>
            <pc:sldMk cId="2521536800" sldId="265"/>
            <ac:picMk id="4" creationId="{E2015E32-2913-A4DE-566D-95710A02B270}"/>
          </ac:picMkLst>
        </pc:picChg>
        <pc:picChg chg="add mod">
          <ac:chgData name="Wai" userId="debf67db-a1f1-4015-a973-18e47c993b52" providerId="ADAL" clId="{15306498-9F37-41C3-8ECD-E01960CE89B0}" dt="2022-10-02T04:14:21.064" v="1151" actId="1076"/>
          <ac:picMkLst>
            <pc:docMk/>
            <pc:sldMk cId="2521536800" sldId="265"/>
            <ac:picMk id="5" creationId="{16DAB1B5-4E44-1669-C88B-346AE45495ED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2:16.414" v="537" actId="20577"/>
        <pc:sldMkLst>
          <pc:docMk/>
          <pc:sldMk cId="3828615529" sldId="266"/>
        </pc:sldMkLst>
        <pc:spChg chg="mod">
          <ac:chgData name="Wai" userId="debf67db-a1f1-4015-a973-18e47c993b52" providerId="ADAL" clId="{15306498-9F37-41C3-8ECD-E01960CE89B0}" dt="2022-10-02T03:42:16.414" v="537" actId="20577"/>
          <ac:spMkLst>
            <pc:docMk/>
            <pc:sldMk cId="3828615529" sldId="266"/>
            <ac:spMk id="2" creationId="{6F1EA7D6-807B-23CF-A685-FDF20E9181D9}"/>
          </ac:spMkLst>
        </pc:spChg>
        <pc:spChg chg="add del mod">
          <ac:chgData name="Wai" userId="debf67db-a1f1-4015-a973-18e47c993b52" providerId="ADAL" clId="{15306498-9F37-41C3-8ECD-E01960CE89B0}" dt="2022-10-02T03:41:30.150" v="509"/>
          <ac:spMkLst>
            <pc:docMk/>
            <pc:sldMk cId="3828615529" sldId="266"/>
            <ac:spMk id="3" creationId="{261F92AB-E7EC-3A75-4D2B-98DD2541F655}"/>
          </ac:spMkLst>
        </pc:spChg>
        <pc:picChg chg="add mod">
          <ac:chgData name="Wai" userId="debf67db-a1f1-4015-a973-18e47c993b52" providerId="ADAL" clId="{15306498-9F37-41C3-8ECD-E01960CE89B0}" dt="2022-10-02T03:41:43.567" v="512" actId="1076"/>
          <ac:picMkLst>
            <pc:docMk/>
            <pc:sldMk cId="3828615529" sldId="266"/>
            <ac:picMk id="4" creationId="{89ED8F73-3518-1F5A-0AEE-4DBF2F513778}"/>
          </ac:picMkLst>
        </pc:picChg>
        <pc:picChg chg="del">
          <ac:chgData name="Wai" userId="debf67db-a1f1-4015-a973-18e47c993b52" providerId="ADAL" clId="{15306498-9F37-41C3-8ECD-E01960CE89B0}" dt="2022-10-02T03:41:28.518" v="507" actId="478"/>
          <ac:picMkLst>
            <pc:docMk/>
            <pc:sldMk cId="3828615529" sldId="266"/>
            <ac:picMk id="5" creationId="{16DAB1B5-4E44-1669-C88B-346AE45495ED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3:12.370" v="547" actId="20577"/>
        <pc:sldMkLst>
          <pc:docMk/>
          <pc:sldMk cId="2940759198" sldId="267"/>
        </pc:sldMkLst>
        <pc:spChg chg="mod">
          <ac:chgData name="Wai" userId="debf67db-a1f1-4015-a973-18e47c993b52" providerId="ADAL" clId="{15306498-9F37-41C3-8ECD-E01960CE89B0}" dt="2022-10-02T03:43:12.370" v="547" actId="20577"/>
          <ac:spMkLst>
            <pc:docMk/>
            <pc:sldMk cId="2940759198" sldId="267"/>
            <ac:spMk id="2" creationId="{6F1EA7D6-807B-23CF-A685-FDF20E9181D9}"/>
          </ac:spMkLst>
        </pc:spChg>
        <pc:picChg chg="add mod">
          <ac:chgData name="Wai" userId="debf67db-a1f1-4015-a973-18e47c993b52" providerId="ADAL" clId="{15306498-9F37-41C3-8ECD-E01960CE89B0}" dt="2022-10-02T03:43:09.503" v="542" actId="1076"/>
          <ac:picMkLst>
            <pc:docMk/>
            <pc:sldMk cId="2940759198" sldId="267"/>
            <ac:picMk id="3" creationId="{76B21F59-B6C2-9B74-CE3C-A69528154883}"/>
          </ac:picMkLst>
        </pc:picChg>
        <pc:picChg chg="del">
          <ac:chgData name="Wai" userId="debf67db-a1f1-4015-a973-18e47c993b52" providerId="ADAL" clId="{15306498-9F37-41C3-8ECD-E01960CE89B0}" dt="2022-10-02T03:43:04.138" v="539" actId="478"/>
          <ac:picMkLst>
            <pc:docMk/>
            <pc:sldMk cId="2940759198" sldId="267"/>
            <ac:picMk id="4" creationId="{89ED8F73-3518-1F5A-0AEE-4DBF2F513778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4:04.214" v="572" actId="20577"/>
        <pc:sldMkLst>
          <pc:docMk/>
          <pc:sldMk cId="967051922" sldId="268"/>
        </pc:sldMkLst>
        <pc:spChg chg="mod">
          <ac:chgData name="Wai" userId="debf67db-a1f1-4015-a973-18e47c993b52" providerId="ADAL" clId="{15306498-9F37-41C3-8ECD-E01960CE89B0}" dt="2022-10-02T03:44:04.214" v="572" actId="20577"/>
          <ac:spMkLst>
            <pc:docMk/>
            <pc:sldMk cId="967051922" sldId="268"/>
            <ac:spMk id="2" creationId="{6F1EA7D6-807B-23CF-A685-FDF20E9181D9}"/>
          </ac:spMkLst>
        </pc:spChg>
        <pc:picChg chg="del">
          <ac:chgData name="Wai" userId="debf67db-a1f1-4015-a973-18e47c993b52" providerId="ADAL" clId="{15306498-9F37-41C3-8ECD-E01960CE89B0}" dt="2022-10-02T03:43:46.450" v="549" actId="478"/>
          <ac:picMkLst>
            <pc:docMk/>
            <pc:sldMk cId="967051922" sldId="268"/>
            <ac:picMk id="3" creationId="{76B21F59-B6C2-9B74-CE3C-A69528154883}"/>
          </ac:picMkLst>
        </pc:picChg>
        <pc:picChg chg="add mod">
          <ac:chgData name="Wai" userId="debf67db-a1f1-4015-a973-18e47c993b52" providerId="ADAL" clId="{15306498-9F37-41C3-8ECD-E01960CE89B0}" dt="2022-10-02T03:43:51.159" v="552" actId="1076"/>
          <ac:picMkLst>
            <pc:docMk/>
            <pc:sldMk cId="967051922" sldId="268"/>
            <ac:picMk id="4" creationId="{3BA812AB-7C88-9301-717E-DB955ABC4720}"/>
          </ac:picMkLst>
        </pc:picChg>
      </pc:sldChg>
      <pc:sldChg chg="addSp modSp add mod">
        <pc:chgData name="Wai" userId="debf67db-a1f1-4015-a973-18e47c993b52" providerId="ADAL" clId="{15306498-9F37-41C3-8ECD-E01960CE89B0}" dt="2022-10-02T04:31:08.563" v="1415" actId="20577"/>
        <pc:sldMkLst>
          <pc:docMk/>
          <pc:sldMk cId="4204878799" sldId="269"/>
        </pc:sldMkLst>
        <pc:spChg chg="mod">
          <ac:chgData name="Wai" userId="debf67db-a1f1-4015-a973-18e47c993b52" providerId="ADAL" clId="{15306498-9F37-41C3-8ECD-E01960CE89B0}" dt="2022-10-02T04:31:08.563" v="1415" actId="20577"/>
          <ac:spMkLst>
            <pc:docMk/>
            <pc:sldMk cId="4204878799" sldId="269"/>
            <ac:spMk id="2" creationId="{6F1EA7D6-807B-23CF-A685-FDF20E9181D9}"/>
          </ac:spMkLst>
        </pc:spChg>
        <pc:graphicFrameChg chg="add mod modGraphic">
          <ac:chgData name="Wai" userId="debf67db-a1f1-4015-a973-18e47c993b52" providerId="ADAL" clId="{15306498-9F37-41C3-8ECD-E01960CE89B0}" dt="2022-10-02T04:09:31.552" v="993" actId="1076"/>
          <ac:graphicFrameMkLst>
            <pc:docMk/>
            <pc:sldMk cId="4204878799" sldId="269"/>
            <ac:graphicFrameMk id="6" creationId="{CE253816-0422-E663-9D57-28D1A4BE475F}"/>
          </ac:graphicFrameMkLst>
        </pc:graphicFrameChg>
        <pc:picChg chg="add 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3" creationId="{72E11C45-9DEE-BDA8-A5B1-1F086CB389E1}"/>
          </ac:picMkLst>
        </pc:picChg>
        <pc:picChg chg="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4" creationId="{3BA812AB-7C88-9301-717E-DB955ABC4720}"/>
          </ac:picMkLst>
        </pc:picChg>
        <pc:picChg chg="add 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5" creationId="{312797E9-F3C1-8C63-C03B-4D793A374BEB}"/>
          </ac:picMkLst>
        </pc:picChg>
      </pc:sldChg>
      <pc:sldChg chg="addSp modSp add mod">
        <pc:chgData name="Wai" userId="debf67db-a1f1-4015-a973-18e47c993b52" providerId="ADAL" clId="{15306498-9F37-41C3-8ECD-E01960CE89B0}" dt="2022-10-02T08:48:33.569" v="1637" actId="20577"/>
        <pc:sldMkLst>
          <pc:docMk/>
          <pc:sldMk cId="2705191661" sldId="270"/>
        </pc:sldMkLst>
        <pc:spChg chg="mod">
          <ac:chgData name="Wai" userId="debf67db-a1f1-4015-a973-18e47c993b52" providerId="ADAL" clId="{15306498-9F37-41C3-8ECD-E01960CE89B0}" dt="2022-10-02T03:46:29.756" v="618" actId="20577"/>
          <ac:spMkLst>
            <pc:docMk/>
            <pc:sldMk cId="2705191661" sldId="270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8:33.569" v="1637" actId="20577"/>
          <ac:spMkLst>
            <pc:docMk/>
            <pc:sldMk cId="2705191661" sldId="270"/>
            <ac:spMk id="4" creationId="{065A934F-B215-334B-1496-EBF7DEDAB8B9}"/>
          </ac:spMkLst>
        </pc:spChg>
        <pc:picChg chg="add mod">
          <ac:chgData name="Wai" userId="debf67db-a1f1-4015-a973-18e47c993b52" providerId="ADAL" clId="{15306498-9F37-41C3-8ECD-E01960CE89B0}" dt="2022-10-02T08:46:00.595" v="1565" actId="1076"/>
          <ac:picMkLst>
            <pc:docMk/>
            <pc:sldMk cId="2705191661" sldId="270"/>
            <ac:picMk id="3" creationId="{D0E976FB-2095-6DAA-2B17-ED36FF8E957E}"/>
          </ac:picMkLst>
        </pc:picChg>
        <pc:picChg chg="mod">
          <ac:chgData name="Wai" userId="debf67db-a1f1-4015-a973-18e47c993b52" providerId="ADAL" clId="{15306498-9F37-41C3-8ECD-E01960CE89B0}" dt="2022-10-02T08:46:02.187" v="1566" actId="1076"/>
          <ac:picMkLst>
            <pc:docMk/>
            <pc:sldMk cId="2705191661" sldId="270"/>
            <ac:picMk id="5" creationId="{16DAB1B5-4E44-1669-C88B-346AE45495ED}"/>
          </ac:picMkLst>
        </pc:picChg>
        <pc:picChg chg="add mod">
          <ac:chgData name="Wai" userId="debf67db-a1f1-4015-a973-18e47c993b52" providerId="ADAL" clId="{15306498-9F37-41C3-8ECD-E01960CE89B0}" dt="2022-10-02T08:46:06.163" v="1568" actId="1076"/>
          <ac:picMkLst>
            <pc:docMk/>
            <pc:sldMk cId="2705191661" sldId="270"/>
            <ac:picMk id="6" creationId="{C571ADAA-7487-0AC0-882F-CC9608D2115E}"/>
          </ac:picMkLst>
        </pc:picChg>
        <pc:picChg chg="add mod">
          <ac:chgData name="Wai" userId="debf67db-a1f1-4015-a973-18e47c993b52" providerId="ADAL" clId="{15306498-9F37-41C3-8ECD-E01960CE89B0}" dt="2022-10-02T08:46:26.073" v="1574" actId="1076"/>
          <ac:picMkLst>
            <pc:docMk/>
            <pc:sldMk cId="2705191661" sldId="270"/>
            <ac:picMk id="7" creationId="{4874EFC3-BFA2-4C8A-5812-65F727E6A148}"/>
          </ac:picMkLst>
        </pc:picChg>
      </pc:sldChg>
      <pc:sldChg chg="addSp delSp modSp add mod ord">
        <pc:chgData name="Wai" userId="debf67db-a1f1-4015-a973-18e47c993b52" providerId="ADAL" clId="{15306498-9F37-41C3-8ECD-E01960CE89B0}" dt="2022-10-02T14:56:48.190" v="1764" actId="1037"/>
        <pc:sldMkLst>
          <pc:docMk/>
          <pc:sldMk cId="3647046462" sldId="271"/>
        </pc:sldMkLst>
        <pc:spChg chg="del mod">
          <ac:chgData name="Wai" userId="debf67db-a1f1-4015-a973-18e47c993b52" providerId="ADAL" clId="{15306498-9F37-41C3-8ECD-E01960CE89B0}" dt="2022-10-02T03:51:22.993" v="707" actId="478"/>
          <ac:spMkLst>
            <pc:docMk/>
            <pc:sldMk cId="3647046462" sldId="271"/>
            <ac:spMk id="2" creationId="{6F1EA7D6-807B-23CF-A685-FDF20E9181D9}"/>
          </ac:spMkLst>
        </pc:spChg>
        <pc:spChg chg="add del mod">
          <ac:chgData name="Wai" userId="debf67db-a1f1-4015-a973-18e47c993b52" providerId="ADAL" clId="{15306498-9F37-41C3-8ECD-E01960CE89B0}" dt="2022-10-02T03:51:25.976" v="709" actId="478"/>
          <ac:spMkLst>
            <pc:docMk/>
            <pc:sldMk cId="3647046462" sldId="271"/>
            <ac:spMk id="11" creationId="{C72D50DD-8657-85A8-0502-02DE16816188}"/>
          </ac:spMkLst>
        </pc:spChg>
        <pc:spChg chg="add mod">
          <ac:chgData name="Wai" userId="debf67db-a1f1-4015-a973-18e47c993b52" providerId="ADAL" clId="{15306498-9F37-41C3-8ECD-E01960CE89B0}" dt="2022-10-02T14:46:39.252" v="1762" actId="20577"/>
          <ac:spMkLst>
            <pc:docMk/>
            <pc:sldMk cId="3647046462" sldId="271"/>
            <ac:spMk id="12" creationId="{70C9DA38-3750-A7E9-F5E0-6BE8DD6EB085}"/>
          </ac:spMkLst>
        </pc:spChg>
        <pc:picChg chg="add mod">
          <ac:chgData name="Wai" userId="debf67db-a1f1-4015-a973-18e47c993b52" providerId="ADAL" clId="{15306498-9F37-41C3-8ECD-E01960CE89B0}" dt="2022-10-02T14:56:48.190" v="1764" actId="1037"/>
          <ac:picMkLst>
            <pc:docMk/>
            <pc:sldMk cId="3647046462" sldId="271"/>
            <ac:picMk id="3" creationId="{30AC178F-D9F6-A764-2997-4ED9942F9813}"/>
          </ac:picMkLst>
        </pc:pic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3" creationId="{72E11C45-9DEE-BDA8-A5B1-1F086CB389E1}"/>
          </ac:picMkLst>
        </pc:pic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4" creationId="{3BA812AB-7C88-9301-717E-DB955ABC4720}"/>
          </ac:picMkLst>
        </pc:pic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5" creationId="{312797E9-F3C1-8C63-C03B-4D793A374BEB}"/>
          </ac:picMkLst>
        </pc:picChg>
        <pc:picChg chg="add del mod">
          <ac:chgData name="Wai" userId="debf67db-a1f1-4015-a973-18e47c993b52" providerId="ADAL" clId="{15306498-9F37-41C3-8ECD-E01960CE89B0}" dt="2022-10-02T03:49:08.977" v="645" actId="478"/>
          <ac:picMkLst>
            <pc:docMk/>
            <pc:sldMk cId="3647046462" sldId="271"/>
            <ac:picMk id="6" creationId="{5352ADE3-6363-AA15-AFB8-010516F33657}"/>
          </ac:picMkLst>
        </pc:picChg>
        <pc:picChg chg="add del mod">
          <ac:chgData name="Wai" userId="debf67db-a1f1-4015-a973-18e47c993b52" providerId="ADAL" clId="{15306498-9F37-41C3-8ECD-E01960CE89B0}" dt="2022-10-02T14:30:54.935" v="1652" actId="478"/>
          <ac:picMkLst>
            <pc:docMk/>
            <pc:sldMk cId="3647046462" sldId="271"/>
            <ac:picMk id="8" creationId="{3E8B31C8-30C2-5E38-9D40-F299E0681344}"/>
          </ac:picMkLst>
        </pc:picChg>
      </pc:sldChg>
      <pc:sldChg chg="addSp delSp modSp add mod ord">
        <pc:chgData name="Wai" userId="debf67db-a1f1-4015-a973-18e47c993b52" providerId="ADAL" clId="{15306498-9F37-41C3-8ECD-E01960CE89B0}" dt="2022-10-02T08:37:24.250" v="1546" actId="20577"/>
        <pc:sldMkLst>
          <pc:docMk/>
          <pc:sldMk cId="3710932181" sldId="272"/>
        </pc:sldMkLst>
        <pc:spChg chg="add del mod">
          <ac:chgData name="Wai" userId="debf67db-a1f1-4015-a973-18e47c993b52" providerId="ADAL" clId="{15306498-9F37-41C3-8ECD-E01960CE89B0}" dt="2022-10-02T03:56:08.314" v="799" actId="478"/>
          <ac:spMkLst>
            <pc:docMk/>
            <pc:sldMk cId="3710932181" sldId="272"/>
            <ac:spMk id="3" creationId="{F939AA53-E2EA-2391-6A78-8A34B5CE813D}"/>
          </ac:spMkLst>
        </pc:spChg>
        <pc:spChg chg="add mod">
          <ac:chgData name="Wai" userId="debf67db-a1f1-4015-a973-18e47c993b52" providerId="ADAL" clId="{15306498-9F37-41C3-8ECD-E01960CE89B0}" dt="2022-10-02T08:37:24.250" v="1546" actId="20577"/>
          <ac:spMkLst>
            <pc:docMk/>
            <pc:sldMk cId="3710932181" sldId="272"/>
            <ac:spMk id="4" creationId="{E25D4936-9EDD-7092-D06E-887C2E501992}"/>
          </ac:spMkLst>
        </pc:spChg>
        <pc:spChg chg="mod">
          <ac:chgData name="Wai" userId="debf67db-a1f1-4015-a973-18e47c993b52" providerId="ADAL" clId="{15306498-9F37-41C3-8ECD-E01960CE89B0}" dt="2022-10-02T03:57:06.147" v="859" actId="20577"/>
          <ac:spMkLst>
            <pc:docMk/>
            <pc:sldMk cId="3710932181" sldId="272"/>
            <ac:spMk id="12" creationId="{70C9DA38-3750-A7E9-F5E0-6BE8DD6EB085}"/>
          </ac:spMkLst>
        </pc:spChg>
        <pc:picChg chg="del">
          <ac:chgData name="Wai" userId="debf67db-a1f1-4015-a973-18e47c993b52" providerId="ADAL" clId="{15306498-9F37-41C3-8ECD-E01960CE89B0}" dt="2022-10-02T03:55:54.162" v="796" actId="478"/>
          <ac:picMkLst>
            <pc:docMk/>
            <pc:sldMk cId="3710932181" sldId="272"/>
            <ac:picMk id="8" creationId="{3E8B31C8-30C2-5E38-9D40-F299E0681344}"/>
          </ac:picMkLst>
        </pc:picChg>
      </pc:sldChg>
      <pc:sldChg chg="addSp delSp modSp add mod">
        <pc:chgData name="Wai" userId="debf67db-a1f1-4015-a973-18e47c993b52" providerId="ADAL" clId="{15306498-9F37-41C3-8ECD-E01960CE89B0}" dt="2022-10-02T08:58:27.064" v="1651" actId="20577"/>
        <pc:sldMkLst>
          <pc:docMk/>
          <pc:sldMk cId="1773236283" sldId="273"/>
        </pc:sldMkLst>
        <pc:spChg chg="mod">
          <ac:chgData name="Wai" userId="debf67db-a1f1-4015-a973-18e47c993b52" providerId="ADAL" clId="{15306498-9F37-41C3-8ECD-E01960CE89B0}" dt="2022-10-02T07:24:10.137" v="1496" actId="20577"/>
          <ac:spMkLst>
            <pc:docMk/>
            <pc:sldMk cId="1773236283" sldId="273"/>
            <ac:spMk id="2" creationId="{6F1EA7D6-807B-23CF-A685-FDF20E9181D9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10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22" creationId="{FB5B0058-AF13-4859-B429-4EDDE2A26F7F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24" creationId="{0277405F-0B4F-4418-B773-1B38814125B6}"/>
          </ac:spMkLst>
        </pc:spChg>
        <pc:spChg chg="add mod">
          <ac:chgData name="Wai" userId="debf67db-a1f1-4015-a973-18e47c993b52" providerId="ADAL" clId="{15306498-9F37-41C3-8ECD-E01960CE89B0}" dt="2022-10-02T08:58:17.322" v="1645" actId="20577"/>
          <ac:spMkLst>
            <pc:docMk/>
            <pc:sldMk cId="1773236283" sldId="273"/>
            <ac:spMk id="26" creationId="{28E7DDB1-8436-4FC1-4BE2-9F889F96892F}"/>
          </ac:spMkLst>
        </pc:spChg>
        <pc:spChg chg="add mod">
          <ac:chgData name="Wai" userId="debf67db-a1f1-4015-a973-18e47c993b52" providerId="ADAL" clId="{15306498-9F37-41C3-8ECD-E01960CE89B0}" dt="2022-10-02T08:58:27.064" v="1651" actId="20577"/>
          <ac:spMkLst>
            <pc:docMk/>
            <pc:sldMk cId="1773236283" sldId="273"/>
            <ac:spMk id="27" creationId="{9737EA96-499C-F8DF-78A0-7BB5A7C6AF9A}"/>
          </ac:spMkLst>
        </pc:spChg>
        <pc:graphicFrameChg chg="del">
          <ac:chgData name="Wai" userId="debf67db-a1f1-4015-a973-18e47c993b52" providerId="ADAL" clId="{15306498-9F37-41C3-8ECD-E01960CE89B0}" dt="2022-10-02T04:25:08.466" v="1405" actId="478"/>
          <ac:graphicFrameMkLst>
            <pc:docMk/>
            <pc:sldMk cId="1773236283" sldId="273"/>
            <ac:graphicFrameMk id="6" creationId="{CE253816-0422-E663-9D57-28D1A4BE475F}"/>
          </ac:graphicFrameMkLst>
        </pc:graphicFrameChg>
        <pc:picChg chg="del">
          <ac:chgData name="Wai" userId="debf67db-a1f1-4015-a973-18e47c993b52" providerId="ADAL" clId="{15306498-9F37-41C3-8ECD-E01960CE89B0}" dt="2022-10-02T04:25:00.698" v="1403" actId="478"/>
          <ac:picMkLst>
            <pc:docMk/>
            <pc:sldMk cId="1773236283" sldId="273"/>
            <ac:picMk id="3" creationId="{72E11C45-9DEE-BDA8-A5B1-1F086CB389E1}"/>
          </ac:picMkLst>
        </pc:picChg>
        <pc:picChg chg="del">
          <ac:chgData name="Wai" userId="debf67db-a1f1-4015-a973-18e47c993b52" providerId="ADAL" clId="{15306498-9F37-41C3-8ECD-E01960CE89B0}" dt="2022-10-02T04:25:01.397" v="1404" actId="478"/>
          <ac:picMkLst>
            <pc:docMk/>
            <pc:sldMk cId="1773236283" sldId="273"/>
            <ac:picMk id="4" creationId="{3BA812AB-7C88-9301-717E-DB955ABC4720}"/>
          </ac:picMkLst>
        </pc:picChg>
        <pc:picChg chg="del">
          <ac:chgData name="Wai" userId="debf67db-a1f1-4015-a973-18e47c993b52" providerId="ADAL" clId="{15306498-9F37-41C3-8ECD-E01960CE89B0}" dt="2022-10-02T04:24:59.835" v="1402" actId="478"/>
          <ac:picMkLst>
            <pc:docMk/>
            <pc:sldMk cId="1773236283" sldId="273"/>
            <ac:picMk id="5" creationId="{312797E9-F3C1-8C63-C03B-4D793A374BEB}"/>
          </ac:picMkLst>
        </pc:picChg>
        <pc:picChg chg="add del mod">
          <ac:chgData name="Wai" userId="debf67db-a1f1-4015-a973-18e47c993b52" providerId="ADAL" clId="{15306498-9F37-41C3-8ECD-E01960CE89B0}" dt="2022-10-02T06:30:58.416" v="1429" actId="478"/>
          <ac:picMkLst>
            <pc:docMk/>
            <pc:sldMk cId="1773236283" sldId="273"/>
            <ac:picMk id="7" creationId="{2940F324-CC23-5759-40AE-2CFCEE7800E4}"/>
          </ac:picMkLst>
        </pc:picChg>
        <pc:picChg chg="add del mod">
          <ac:chgData name="Wai" userId="debf67db-a1f1-4015-a973-18e47c993b52" providerId="ADAL" clId="{15306498-9F37-41C3-8ECD-E01960CE89B0}" dt="2022-10-02T06:31:02.196" v="1430" actId="478"/>
          <ac:picMkLst>
            <pc:docMk/>
            <pc:sldMk cId="1773236283" sldId="273"/>
            <ac:picMk id="8" creationId="{0958767D-089F-8E48-1C54-B00572D51594}"/>
          </ac:picMkLst>
        </pc:picChg>
        <pc:picChg chg="add del mod">
          <ac:chgData name="Wai" userId="debf67db-a1f1-4015-a973-18e47c993b52" providerId="ADAL" clId="{15306498-9F37-41C3-8ECD-E01960CE89B0}" dt="2022-10-02T06:40:20.362" v="1441" actId="478"/>
          <ac:picMkLst>
            <pc:docMk/>
            <pc:sldMk cId="1773236283" sldId="273"/>
            <ac:picMk id="9" creationId="{804E5A57-007B-E92A-2D61-177057CCE32A}"/>
          </ac:picMkLst>
        </pc:picChg>
        <pc:picChg chg="add del mod">
          <ac:chgData name="Wai" userId="debf67db-a1f1-4015-a973-18e47c993b52" providerId="ADAL" clId="{15306498-9F37-41C3-8ECD-E01960CE89B0}" dt="2022-10-02T06:40:21.496" v="1442" actId="478"/>
          <ac:picMkLst>
            <pc:docMk/>
            <pc:sldMk cId="1773236283" sldId="273"/>
            <ac:picMk id="11" creationId="{F94B2428-0040-814F-790E-FBBF424ABBEC}"/>
          </ac:picMkLst>
        </pc:picChg>
        <pc:picChg chg="add del mod">
          <ac:chgData name="Wai" userId="debf67db-a1f1-4015-a973-18e47c993b52" providerId="ADAL" clId="{15306498-9F37-41C3-8ECD-E01960CE89B0}" dt="2022-10-02T06:45:24.889" v="1452" actId="478"/>
          <ac:picMkLst>
            <pc:docMk/>
            <pc:sldMk cId="1773236283" sldId="273"/>
            <ac:picMk id="12" creationId="{95CD9CF2-31FA-7D49-4EEE-4648F629BFA7}"/>
          </ac:picMkLst>
        </pc:picChg>
        <pc:picChg chg="add del mod">
          <ac:chgData name="Wai" userId="debf67db-a1f1-4015-a973-18e47c993b52" providerId="ADAL" clId="{15306498-9F37-41C3-8ECD-E01960CE89B0}" dt="2022-10-02T06:45:25.863" v="1453" actId="478"/>
          <ac:picMkLst>
            <pc:docMk/>
            <pc:sldMk cId="1773236283" sldId="273"/>
            <ac:picMk id="13" creationId="{6B33515A-25AE-86CD-5D35-D3C9496FEE6D}"/>
          </ac:picMkLst>
        </pc:picChg>
        <pc:picChg chg="add del mod">
          <ac:chgData name="Wai" userId="debf67db-a1f1-4015-a973-18e47c993b52" providerId="ADAL" clId="{15306498-9F37-41C3-8ECD-E01960CE89B0}" dt="2022-10-02T06:58:01.487" v="1462" actId="478"/>
          <ac:picMkLst>
            <pc:docMk/>
            <pc:sldMk cId="1773236283" sldId="273"/>
            <ac:picMk id="14" creationId="{76786932-69CE-AB2C-D5E8-EF65A527B01F}"/>
          </ac:picMkLst>
        </pc:picChg>
        <pc:picChg chg="add del mod">
          <ac:chgData name="Wai" userId="debf67db-a1f1-4015-a973-18e47c993b52" providerId="ADAL" clId="{15306498-9F37-41C3-8ECD-E01960CE89B0}" dt="2022-10-02T06:58:01.975" v="1463" actId="478"/>
          <ac:picMkLst>
            <pc:docMk/>
            <pc:sldMk cId="1773236283" sldId="273"/>
            <ac:picMk id="15" creationId="{71884294-6511-7F97-FC4C-FB8AFF9F158F}"/>
          </ac:picMkLst>
        </pc:picChg>
        <pc:picChg chg="add del mod">
          <ac:chgData name="Wai" userId="debf67db-a1f1-4015-a973-18e47c993b52" providerId="ADAL" clId="{15306498-9F37-41C3-8ECD-E01960CE89B0}" dt="2022-10-02T07:43:35.216" v="1502" actId="21"/>
          <ac:picMkLst>
            <pc:docMk/>
            <pc:sldMk cId="1773236283" sldId="273"/>
            <ac:picMk id="16" creationId="{71D9E6D2-C50D-21AD-A38D-22A00C2A3061}"/>
          </ac:picMkLst>
        </pc:picChg>
        <pc:picChg chg="add del mod">
          <ac:chgData name="Wai" userId="debf67db-a1f1-4015-a973-18e47c993b52" providerId="ADAL" clId="{15306498-9F37-41C3-8ECD-E01960CE89B0}" dt="2022-10-02T07:43:57.122" v="1507" actId="478"/>
          <ac:picMkLst>
            <pc:docMk/>
            <pc:sldMk cId="1773236283" sldId="273"/>
            <ac:picMk id="17" creationId="{368F59F2-C364-F2B6-114F-43319EB9DCA8}"/>
          </ac:picMkLst>
        </pc:picChg>
        <pc:picChg chg="add del mod">
          <ac:chgData name="Wai" userId="debf67db-a1f1-4015-a973-18e47c993b52" providerId="ADAL" clId="{15306498-9F37-41C3-8ECD-E01960CE89B0}" dt="2022-10-02T07:32:05.825" v="1497" actId="478"/>
          <ac:picMkLst>
            <pc:docMk/>
            <pc:sldMk cId="1773236283" sldId="273"/>
            <ac:picMk id="18" creationId="{8E33CE94-E233-81D2-B09D-43B539847239}"/>
          </ac:picMkLst>
        </pc:picChg>
        <pc:picChg chg="add del mod">
          <ac:chgData name="Wai" userId="debf67db-a1f1-4015-a973-18e47c993b52" providerId="ADAL" clId="{15306498-9F37-41C3-8ECD-E01960CE89B0}" dt="2022-10-02T07:43:56.010" v="1506" actId="478"/>
          <ac:picMkLst>
            <pc:docMk/>
            <pc:sldMk cId="1773236283" sldId="273"/>
            <ac:picMk id="19" creationId="{4BCB6D9D-24E9-88D6-67B0-7CD3ECEED76A}"/>
          </ac:picMkLst>
        </pc:picChg>
        <pc:picChg chg="add mod">
          <ac:chgData name="Wai" userId="debf67db-a1f1-4015-a973-18e47c993b52" providerId="ADAL" clId="{15306498-9F37-41C3-8ECD-E01960CE89B0}" dt="2022-10-02T08:30:54.562" v="1519" actId="14100"/>
          <ac:picMkLst>
            <pc:docMk/>
            <pc:sldMk cId="1773236283" sldId="273"/>
            <ac:picMk id="20" creationId="{1816B43B-2879-6F75-AF53-EBDB6B887FA3}"/>
          </ac:picMkLst>
        </pc:picChg>
        <pc:picChg chg="add mod">
          <ac:chgData name="Wai" userId="debf67db-a1f1-4015-a973-18e47c993b52" providerId="ADAL" clId="{15306498-9F37-41C3-8ECD-E01960CE89B0}" dt="2022-10-02T08:30:57.796" v="1521" actId="1076"/>
          <ac:picMkLst>
            <pc:docMk/>
            <pc:sldMk cId="1773236283" sldId="273"/>
            <ac:picMk id="21" creationId="{EAC97AF0-EAFF-21AF-7FE1-4022F4E944BC}"/>
          </ac:picMkLst>
        </pc:picChg>
        <pc:picChg chg="add mod">
          <ac:chgData name="Wai" userId="debf67db-a1f1-4015-a973-18e47c993b52" providerId="ADAL" clId="{15306498-9F37-41C3-8ECD-E01960CE89B0}" dt="2022-10-02T08:31:02.258" v="1523" actId="1076"/>
          <ac:picMkLst>
            <pc:docMk/>
            <pc:sldMk cId="1773236283" sldId="273"/>
            <ac:picMk id="23" creationId="{0C3D37ED-7877-3712-AAD0-B3873808017B}"/>
          </ac:picMkLst>
        </pc:picChg>
        <pc:picChg chg="add mod">
          <ac:chgData name="Wai" userId="debf67db-a1f1-4015-a973-18e47c993b52" providerId="ADAL" clId="{15306498-9F37-41C3-8ECD-E01960CE89B0}" dt="2022-10-02T08:31:16.506" v="1528" actId="14100"/>
          <ac:picMkLst>
            <pc:docMk/>
            <pc:sldMk cId="1773236283" sldId="273"/>
            <ac:picMk id="25" creationId="{5DBFDFFF-640B-8ABB-4706-43BABA839663}"/>
          </ac:picMkLst>
        </pc:picChg>
      </pc:sldChg>
      <pc:sldChg chg="modSp add del mod">
        <pc:chgData name="Wai" userId="debf67db-a1f1-4015-a973-18e47c993b52" providerId="ADAL" clId="{15306498-9F37-41C3-8ECD-E01960CE89B0}" dt="2022-10-02T08:47:28.171" v="1578" actId="47"/>
        <pc:sldMkLst>
          <pc:docMk/>
          <pc:sldMk cId="688217392" sldId="274"/>
        </pc:sldMkLst>
        <pc:picChg chg="mod">
          <ac:chgData name="Wai" userId="debf67db-a1f1-4015-a973-18e47c993b52" providerId="ADAL" clId="{15306498-9F37-41C3-8ECD-E01960CE89B0}" dt="2022-10-02T08:44:21.410" v="1547" actId="14100"/>
          <ac:picMkLst>
            <pc:docMk/>
            <pc:sldMk cId="688217392" sldId="274"/>
            <ac:picMk id="7" creationId="{BDB3A7DB-545E-4B2C-47F6-2BC4134909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Sells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B21F59-B6C2-9B74-CE3C-A6952815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77" y="1487272"/>
            <a:ext cx="6895892" cy="34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Standard-Deviation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BA812AB-7C88-9301-717E-DB955ABC4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64" y="1487272"/>
            <a:ext cx="6986770" cy="34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Overall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BA812AB-7C88-9301-717E-DB955ABC4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96" y="4699815"/>
            <a:ext cx="4030086" cy="2058361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2E11C45-9DEE-BDA8-A5B1-1F086CB38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60" y="2399819"/>
            <a:ext cx="4116722" cy="205836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2797E9-F3C1-8C63-C03B-4D793A374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60" y="99824"/>
            <a:ext cx="4116722" cy="213931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253816-0422-E663-9D57-28D1A4BE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12487"/>
              </p:ext>
            </p:extLst>
          </p:nvPr>
        </p:nvGraphicFramePr>
        <p:xfrm>
          <a:off x="8446382" y="2395880"/>
          <a:ext cx="3063900" cy="2183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1300">
                  <a:extLst>
                    <a:ext uri="{9D8B030D-6E8A-4147-A177-3AD203B41FA5}">
                      <a16:colId xmlns:a16="http://schemas.microsoft.com/office/drawing/2014/main" val="204340537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753022503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1642074247"/>
                    </a:ext>
                  </a:extLst>
                </a:gridCol>
              </a:tblGrid>
              <a:tr h="554550">
                <a:tc gridSpan="3">
                  <a:txBody>
                    <a:bodyPr/>
                    <a:lstStyle/>
                    <a:p>
                      <a:pPr algn="ctr"/>
                      <a:r>
                        <a:rPr lang="en-HK" sz="2400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1706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80953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-1.495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5110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5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7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Compare both with Buy and Hold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1816B43B-2879-6F75-AF53-EBDB6B88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36" y="3224917"/>
            <a:ext cx="3145816" cy="3145816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AC97AF0-EAFF-21AF-7FE1-4022F4E9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57" y="3224917"/>
            <a:ext cx="3145816" cy="3145816"/>
          </a:xfrm>
          <a:prstGeom prst="rect">
            <a:avLst/>
          </a:prstGeom>
        </p:spPr>
      </p:pic>
      <p:pic>
        <p:nvPicPr>
          <p:cNvPr id="23" name="Picture 22" descr="Chart, bubble chart&#10;&#10;Description automatically generated">
            <a:extLst>
              <a:ext uri="{FF2B5EF4-FFF2-40B4-BE49-F238E27FC236}">
                <a16:creationId xmlns:a16="http://schemas.microsoft.com/office/drawing/2014/main" id="{0C3D37ED-7877-3712-AAD0-B387380801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1" y="155036"/>
            <a:ext cx="2924065" cy="2924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BFDFFF-640B-8ABB-4706-43BABA839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71" y="155036"/>
            <a:ext cx="2924065" cy="29240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E7DDB1-8436-4FC1-4BE2-9F889F96892F}"/>
              </a:ext>
            </a:extLst>
          </p:cNvPr>
          <p:cNvSpPr txBox="1"/>
          <p:nvPr/>
        </p:nvSpPr>
        <p:spPr>
          <a:xfrm>
            <a:off x="4815281" y="6370733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7EA96-499C-F8DF-78A0-7BB5A7C6AF9A}"/>
              </a:ext>
            </a:extLst>
          </p:cNvPr>
          <p:cNvSpPr txBox="1"/>
          <p:nvPr/>
        </p:nvSpPr>
        <p:spPr>
          <a:xfrm>
            <a:off x="8978818" y="6370733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/>
              <a:t>60 </a:t>
            </a:r>
            <a:r>
              <a:rPr lang="en-HK" dirty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17732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0AC178F-D9F6-A764-2997-4ED9942F9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5" y="541758"/>
            <a:ext cx="8013218" cy="5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76514" y="1827245"/>
            <a:ext cx="67060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800" dirty="0"/>
              <a:t>Crashes/Algorithm running time</a:t>
            </a:r>
            <a:br>
              <a:rPr lang="en-HK" sz="2800" dirty="0"/>
            </a:br>
            <a:endParaRPr lang="en-H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8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Using backup model since previous machine learning model failed (Time limitations)</a:t>
            </a:r>
            <a:endParaRPr lang="en-HK" sz="28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Machine learning model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Retreat to backup traditional trading model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 in different intervals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7A90D3A-A3CF-E5CA-E202-2E4B5343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395" y="1608932"/>
            <a:ext cx="3456432" cy="2592323"/>
          </a:xfrm>
          <a:prstGeom prst="rect">
            <a:avLst/>
          </a:prstGeom>
          <a:noFill/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395480-25A1-FF91-F54B-6EFFA83C6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367" y="1608932"/>
            <a:ext cx="3456432" cy="259232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93" y="4884873"/>
            <a:ext cx="3620548" cy="3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dirty="0"/>
              <a:t>Shorter intervals =&gt; Larger volatility!</a:t>
            </a:r>
          </a:p>
        </p:txBody>
      </p:sp>
    </p:spTree>
    <p:extLst>
      <p:ext uri="{BB962C8B-B14F-4D97-AF65-F5344CB8AC3E}">
        <p14:creationId xmlns:p14="http://schemas.microsoft.com/office/powerpoint/2010/main" val="13244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Larry Connors’ %b Strategy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38" y="4230472"/>
            <a:ext cx="6615418" cy="1208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Reasons:</a:t>
            </a:r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Safety measurements (Only trade long, reduce short risk)</a:t>
            </a:r>
            <a:endParaRPr lang="en-HK" sz="2000" dirty="0"/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Decent entry and closing consideration </a:t>
            </a:r>
            <a:endParaRPr lang="en-H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86D85-6714-639E-F867-A46BDA5D42CA}"/>
              </a:ext>
            </a:extLst>
          </p:cNvPr>
          <p:cNvSpPr txBox="1"/>
          <p:nvPr/>
        </p:nvSpPr>
        <p:spPr>
          <a:xfrm>
            <a:off x="4760054" y="681037"/>
            <a:ext cx="6094602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must be above the 200-day moving average.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%b must be below 0 for the last two or three (consecutive) days.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1 and 2 are true, buy on the close.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when the %b closes above 0.8.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base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B3A7DB-545E-4B2C-47F6-2BC413490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94" y="1487272"/>
            <a:ext cx="6383379" cy="33792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760F20-5A23-1411-627C-383EB492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 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8599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range trading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A1E1EB-9181-B446-BCDD-2A020768F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8" y="3205070"/>
            <a:ext cx="3002292" cy="233431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15E32-2913-A4DE-566D-95710A02B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43" y="3205070"/>
            <a:ext cx="3091680" cy="24089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04370-8B42-1911-9E4A-CCCCDDF4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068" y="5673356"/>
            <a:ext cx="5778401" cy="33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20 as the threshold for ranging markets (ADX &lt; 20)</a:t>
            </a:r>
            <a:endParaRPr lang="en-HK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0BDDFC-31FC-45DB-D176-33FC99365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44" y="253259"/>
            <a:ext cx="365677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new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2" y="1487272"/>
            <a:ext cx="6467356" cy="328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0F261-32EB-4123-47F7-21C56343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behave strangely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15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5215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Initial-Comparison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84" y="2672726"/>
            <a:ext cx="4333662" cy="219832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E976FB-2095-6DAA-2B17-ED36FF8E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48" y="2672726"/>
            <a:ext cx="4152645" cy="2198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934F-B215-334B-1496-EBF7DEDA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663" y="5034360"/>
            <a:ext cx="6945545" cy="149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Stocks that profits in 15 mins in the new model profits more than the old model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(Most importantly) Neither of them beats Buy and Hold!</a:t>
            </a:r>
          </a:p>
          <a:p>
            <a:endParaRPr lang="en-HK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571ADAA-7487-0AC0-882F-CC9608D2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15" y="171719"/>
            <a:ext cx="3225800" cy="24193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874EFC3-BFA2-4C8A-5812-65F727E6A1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86" y="255430"/>
            <a:ext cx="3113487" cy="23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Profit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9ED8F73-3518-1F5A-0AEE-4DBF2F51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97" y="1487272"/>
            <a:ext cx="7374884" cy="36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Trading Team 2</vt:lpstr>
      <vt:lpstr>SUMMARY</vt:lpstr>
      <vt:lpstr>Volatility in different intervals</vt:lpstr>
      <vt:lpstr>Larry Connors’ %b Strategy</vt:lpstr>
      <vt:lpstr>Back-test base model</vt:lpstr>
      <vt:lpstr>Implement range trading</vt:lpstr>
      <vt:lpstr>Back-test new model</vt:lpstr>
      <vt:lpstr>Initial-Comparison</vt:lpstr>
      <vt:lpstr>Profit</vt:lpstr>
      <vt:lpstr>Sells</vt:lpstr>
      <vt:lpstr>Standard-Deviation</vt:lpstr>
      <vt:lpstr>Overall</vt:lpstr>
      <vt:lpstr>Compare both with Buy and Hold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1</cp:revision>
  <dcterms:created xsi:type="dcterms:W3CDTF">2022-10-02T02:58:37Z</dcterms:created>
  <dcterms:modified xsi:type="dcterms:W3CDTF">2022-10-02T14:57:19Z</dcterms:modified>
</cp:coreProperties>
</file>