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848"/>
    <a:srgbClr val="37DEF5"/>
    <a:srgbClr val="5B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20/04/2020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Where to live in Stuttgart?</a:t>
            </a:r>
            <a:r>
              <a:rPr lang="fr-FR" i="1" dirty="0">
                <a:effectLst/>
              </a:rPr>
              <a:t/>
            </a:r>
            <a:br>
              <a:rPr lang="fr-FR" i="1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capstone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93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Espace réservé du contenu 3" descr="https://i.pinimg.com/originals/07/32/1e/07321e5a550e64189e813b6b13c8736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838848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882808"/>
            <a:ext cx="4402832" cy="4572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Stuttgart is the capital and largest city of the German state of Baden-Württemberg</a:t>
            </a:r>
          </a:p>
          <a:p>
            <a:endParaRPr lang="en-US" sz="2000" dirty="0"/>
          </a:p>
          <a:p>
            <a:r>
              <a:rPr lang="en-US" sz="2000" dirty="0"/>
              <a:t>Its urban area has a population of 634,830, making it the sixth largest city in Germany</a:t>
            </a:r>
          </a:p>
          <a:p>
            <a:endParaRPr lang="en-US" sz="2000" dirty="0"/>
          </a:p>
          <a:p>
            <a:r>
              <a:rPr lang="en-US" sz="2000" dirty="0"/>
              <a:t>People used to live happy in this city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323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5050904" cy="4572000"/>
          </a:xfrm>
        </p:spPr>
        <p:txBody>
          <a:bodyPr>
            <a:normAutofit/>
          </a:bodyPr>
          <a:lstStyle/>
          <a:p>
            <a:r>
              <a:rPr lang="en-US" sz="2000" dirty="0"/>
              <a:t>Severe acute respiratory syndrome coronavirus 2 (SARS-CoV-2) is the virus strain that causes coronavirus disease 2019 (COVID-19), a respiratory </a:t>
            </a:r>
            <a:r>
              <a:rPr lang="en-US" sz="2000" dirty="0" smtClean="0"/>
              <a:t>illness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colloquially known as the coronavirus. It is contagious in </a:t>
            </a:r>
            <a:r>
              <a:rPr lang="en-US" sz="2000" dirty="0" smtClean="0"/>
              <a:t>humans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World Health Organization (WHO) has designated the ongoing pandemic of COVID-19 a Public Health Emergency of International </a:t>
            </a:r>
            <a:r>
              <a:rPr lang="en-US" sz="2000" dirty="0" smtClean="0"/>
              <a:t>Concern</a:t>
            </a:r>
            <a:endParaRPr lang="fr-FR" sz="2000" dirty="0"/>
          </a:p>
        </p:txBody>
      </p:sp>
      <p:pic>
        <p:nvPicPr>
          <p:cNvPr id="4" name="Image 3" descr="Illustration of a SARS-CoV-2 vir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2098040" cy="2102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44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7499176" cy="3562416"/>
          </a:xfrm>
        </p:spPr>
        <p:txBody>
          <a:bodyPr>
            <a:normAutofit/>
          </a:bodyPr>
          <a:lstStyle/>
          <a:p>
            <a:r>
              <a:rPr lang="en-US" sz="2000" dirty="0"/>
              <a:t>Now because of the virus, the restaurants or other recreation places are closed; the workplaces are empty because people are doing home </a:t>
            </a:r>
            <a:r>
              <a:rPr lang="en-US" sz="2000" dirty="0" smtClean="0"/>
              <a:t>office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We will </a:t>
            </a:r>
            <a:r>
              <a:rPr lang="en-US" sz="2000" dirty="0"/>
              <a:t>answer the </a:t>
            </a:r>
            <a:r>
              <a:rPr lang="en-US" sz="2000" dirty="0" smtClean="0"/>
              <a:t>question:</a:t>
            </a:r>
          </a:p>
          <a:p>
            <a:endParaRPr lang="en-US" sz="2000" dirty="0"/>
          </a:p>
          <a:p>
            <a:pPr marL="64008" indent="0" algn="ctr">
              <a:buNone/>
            </a:pPr>
            <a:r>
              <a:rPr lang="en-US" sz="2400" dirty="0" smtClean="0"/>
              <a:t>    “Where </a:t>
            </a:r>
            <a:r>
              <a:rPr lang="en-US" sz="2400" dirty="0"/>
              <a:t>it is the best place to live in </a:t>
            </a:r>
            <a:r>
              <a:rPr lang="en-US" sz="2400" dirty="0" smtClean="0"/>
              <a:t>Stuttgart?”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981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3429000"/>
            <a:ext cx="1008112" cy="576064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dirty="0" smtClean="0"/>
              <a:t>Data</a:t>
            </a:r>
            <a:endParaRPr lang="fr-FR" sz="2400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3960440" cy="1368152"/>
          </a:xfrm>
          <a:prstGeom prst="rect">
            <a:avLst/>
          </a:prstGeom>
        </p:spPr>
      </p:pic>
      <p:sp>
        <p:nvSpPr>
          <p:cNvPr id="7" name="Flèche courbée vers le haut 6"/>
          <p:cNvSpPr/>
          <p:nvPr/>
        </p:nvSpPr>
        <p:spPr>
          <a:xfrm>
            <a:off x="3131840" y="4077072"/>
            <a:ext cx="3888432" cy="12961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Imag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" b="-2215"/>
          <a:stretch/>
        </p:blipFill>
        <p:spPr bwMode="auto">
          <a:xfrm>
            <a:off x="3635896" y="6165304"/>
            <a:ext cx="3057525" cy="445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2" r="19977"/>
          <a:stretch/>
        </p:blipFill>
        <p:spPr bwMode="auto">
          <a:xfrm>
            <a:off x="5796136" y="1124744"/>
            <a:ext cx="22860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300192" y="3356992"/>
            <a:ext cx="1224136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dirty="0" smtClean="0"/>
              <a:t>Results</a:t>
            </a:r>
            <a:endParaRPr lang="fr-FR" sz="24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012160" y="1196752"/>
            <a:ext cx="2016224" cy="194421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?      ?</a:t>
            </a:r>
          </a:p>
          <a:p>
            <a:pPr marL="64008" indent="0">
              <a:buFont typeface="Wingdings 2"/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  ?</a:t>
            </a:r>
          </a:p>
          <a:p>
            <a:pPr marL="64008" indent="0">
              <a:buFont typeface="Wingdings 2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?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" indent="0">
              <a:buFont typeface="Wingdings 2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?        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4427984" y="5517232"/>
            <a:ext cx="1224136" cy="5760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dirty="0" smtClean="0"/>
              <a:t>K-mean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8877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/>
          </a:p>
        </p:txBody>
      </p:sp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828902" cy="489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5364088" y="1916832"/>
            <a:ext cx="792000" cy="792088"/>
          </a:xfrm>
          <a:prstGeom prst="ellipse">
            <a:avLst/>
          </a:prstGeom>
          <a:solidFill>
            <a:srgbClr val="5BD8FF"/>
          </a:solidFill>
          <a:ln>
            <a:solidFill>
              <a:srgbClr val="37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6300192" y="2132856"/>
            <a:ext cx="3106688" cy="3240360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sz="2000" dirty="0" smtClean="0"/>
              <a:t>Best place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Risky but nice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dirty="0" err="1" smtClean="0"/>
              <a:t>Healty</a:t>
            </a:r>
            <a:r>
              <a:rPr lang="en-US" sz="2000" dirty="0" smtClean="0"/>
              <a:t> but empty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Avoid</a:t>
            </a:r>
            <a:endParaRPr lang="en-US" sz="2000" dirty="0"/>
          </a:p>
          <a:p>
            <a:pPr marL="64008" indent="0">
              <a:buNone/>
            </a:pPr>
            <a:endParaRPr lang="fr-FR" sz="2400" dirty="0"/>
          </a:p>
        </p:txBody>
      </p:sp>
      <p:sp>
        <p:nvSpPr>
          <p:cNvPr id="15" name="Ellipse 14"/>
          <p:cNvSpPr/>
          <p:nvPr/>
        </p:nvSpPr>
        <p:spPr>
          <a:xfrm>
            <a:off x="5652120" y="3140968"/>
            <a:ext cx="288000" cy="288032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5580112" y="4005064"/>
            <a:ext cx="468000" cy="468000"/>
          </a:xfrm>
          <a:prstGeom prst="ellipse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796136" y="5085184"/>
            <a:ext cx="108000" cy="108000"/>
          </a:xfrm>
          <a:prstGeom prst="ellipse">
            <a:avLst/>
          </a:prstGeom>
          <a:solidFill>
            <a:srgbClr val="B6D848"/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8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 algn="ctr">
              <a:buNone/>
            </a:pPr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43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182</Words>
  <Application>Microsoft Office PowerPoint</Application>
  <PresentationFormat>Affichage à l'écran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Verve</vt:lpstr>
      <vt:lpstr>Where to live in Stuttgart? </vt:lpstr>
      <vt:lpstr>Introduction</vt:lpstr>
      <vt:lpstr>Introduction</vt:lpstr>
      <vt:lpstr>Introduction</vt:lpstr>
      <vt:lpstr>Methodology</vt:lpstr>
      <vt:lpstr>Results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live in Stuttgart? </dc:title>
  <dc:creator>Quentin Fradet</dc:creator>
  <cp:lastModifiedBy>Quentin Fradet</cp:lastModifiedBy>
  <cp:revision>5</cp:revision>
  <dcterms:created xsi:type="dcterms:W3CDTF">2020-04-20T04:18:50Z</dcterms:created>
  <dcterms:modified xsi:type="dcterms:W3CDTF">2020-04-20T04:37:40Z</dcterms:modified>
</cp:coreProperties>
</file>