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4F21-822B-42E1-A080-969E7BE35B03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26C01-58B4-470D-9512-1A8FEA3BD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9">
            <a:extLst>
              <a:ext uri="{FF2B5EF4-FFF2-40B4-BE49-F238E27FC236}">
                <a16:creationId xmlns="" xmlns:a16="http://schemas.microsoft.com/office/drawing/2014/main" id="{2B82DB80-06E1-4387-A7E7-390E6DEC6A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4556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BF6D1873-A9BC-4E2C-96E0-950096CEAB87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294915" name="Rectangle 1">
            <a:extLst>
              <a:ext uri="{FF2B5EF4-FFF2-40B4-BE49-F238E27FC236}">
                <a16:creationId xmlns="" xmlns:a16="http://schemas.microsoft.com/office/drawing/2014/main" id="{DAFE02F6-A156-44B4-BAC3-954349C9D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6" name="Rectangle 2">
            <a:extLst>
              <a:ext uri="{FF2B5EF4-FFF2-40B4-BE49-F238E27FC236}">
                <a16:creationId xmlns="" xmlns:a16="http://schemas.microsoft.com/office/drawing/2014/main" id="{46055E35-848B-4C14-8B4D-A44D32347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IN" sz="1200" i="1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I’ll revolve around.....and present adequate labs on “</a:t>
            </a:r>
            <a:r>
              <a:rPr lang="en-GB" sz="1200" b="1" i="1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System and WiFi Security- Firewall, Permissions &amp; Policy</a:t>
            </a:r>
            <a:r>
              <a:rPr lang="en-IN" sz="1200" i="1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:a16="http://schemas.microsoft.com/office/drawing/2014/main" xmlns="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:a16="http://schemas.microsoft.com/office/drawing/2014/main" xmlns="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:a16="http://schemas.microsoft.com/office/drawing/2014/main" xmlns="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kern="120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9">
            <a:extLst>
              <a:ext uri="{FF2B5EF4-FFF2-40B4-BE49-F238E27FC236}">
                <a16:creationId xmlns="" xmlns:a16="http://schemas.microsoft.com/office/drawing/2014/main" id="{7A32BD2C-E9F0-4DFB-B4A1-5A09618E5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7388" algn="l"/>
                <a:tab pos="1374775" algn="l"/>
                <a:tab pos="2062163" algn="l"/>
                <a:tab pos="2749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fld id="{02889035-C808-43DC-9E10-B40C9D8BF362}" type="slidenum">
              <a:rPr lang="en-US" altLang="en-US" sz="1300">
                <a:solidFill>
                  <a:srgbClr val="FFFFFF"/>
                </a:solidFill>
              </a:rPr>
              <a:pPr eaLnBrk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300" dirty="0">
              <a:solidFill>
                <a:srgbClr val="FFFFFF"/>
              </a:solidFill>
            </a:endParaRPr>
          </a:p>
        </p:txBody>
      </p:sp>
      <p:sp>
        <p:nvSpPr>
          <p:cNvPr id="302083" name="Rectangle 1">
            <a:extLst>
              <a:ext uri="{FF2B5EF4-FFF2-40B4-BE49-F238E27FC236}">
                <a16:creationId xmlns="" xmlns:a16="http://schemas.microsoft.com/office/drawing/2014/main" id="{E96F4B92-90A1-46CE-A9DF-BFFDF648A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390525"/>
            <a:ext cx="3430587" cy="192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2">
            <a:extLst>
              <a:ext uri="{FF2B5EF4-FFF2-40B4-BE49-F238E27FC236}">
                <a16:creationId xmlns="" xmlns:a16="http://schemas.microsoft.com/office/drawing/2014/main" id="{11F7D273-55E7-4EE1-8AE9-728A785F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380" y="2442903"/>
            <a:ext cx="7317242" cy="231525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>
              <a:buNone/>
            </a:pP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82700" y="166499"/>
            <a:ext cx="8778875" cy="4810760"/>
          </a:xfrm>
          <a:custGeom>
            <a:avLst/>
            <a:gdLst/>
            <a:ahLst/>
            <a:cxnLst/>
            <a:rect l="l" t="t" r="r" b="b"/>
            <a:pathLst>
              <a:path w="8778875" h="4810760">
                <a:moveTo>
                  <a:pt x="0" y="0"/>
                </a:moveTo>
                <a:lnTo>
                  <a:pt x="8778599" y="0"/>
                </a:lnTo>
                <a:lnTo>
                  <a:pt x="8778599" y="4810499"/>
                </a:lnTo>
                <a:lnTo>
                  <a:pt x="0" y="4810499"/>
                </a:lnTo>
                <a:lnTo>
                  <a:pt x="0" y="0"/>
                </a:lnTo>
                <a:close/>
              </a:path>
              <a:path w="8778875" h="4810760">
                <a:moveTo>
                  <a:pt x="74525" y="67848"/>
                </a:moveTo>
                <a:lnTo>
                  <a:pt x="8710025" y="67848"/>
                </a:lnTo>
                <a:lnTo>
                  <a:pt x="8710025" y="4731648"/>
                </a:lnTo>
                <a:lnTo>
                  <a:pt x="74525" y="4731648"/>
                </a:lnTo>
                <a:lnTo>
                  <a:pt x="74525" y="67848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8566" y="763932"/>
            <a:ext cx="368686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2495550"/>
            <a:ext cx="8520600" cy="12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Quantum 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4800" y="285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rial Narrow" pitchFamily="34" charset="0"/>
              </a:rPr>
              <a:t>QJAM 2024</a:t>
            </a:r>
            <a:endParaRPr lang="en" sz="4000" dirty="0" smtClean="0">
              <a:latin typeface="Arial Narrow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0" dirty="0" smtClean="0">
              <a:latin typeface="Arial Narrow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000" dirty="0" smtClean="0">
              <a:latin typeface="Arial Narrow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Technology :</a:t>
            </a:r>
          </a:p>
          <a:p>
            <a:pPr marL="763200" lvl="2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PyGame</a:t>
            </a:r>
          </a:p>
          <a:p>
            <a:pPr marL="763200" lvl="2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Qiskit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Team :</a:t>
            </a:r>
          </a:p>
          <a:p>
            <a:pPr marL="763200" lvl="2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 smtClean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it-IT" altLang="en-US" sz="16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0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Game </a:t>
            </a: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Play –in Progress</a:t>
            </a:r>
            <a:endParaRPr lang="en-GB" altLang="en-US" sz="4300" i="1" dirty="0">
              <a:solidFill>
                <a:schemeClr val="bg1"/>
              </a:solidFill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A017C944-B8F6-4A2A-88F2-75A2D6420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81716"/>
            <a:ext cx="9144000" cy="4661784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endParaRPr lang="en-GB" sz="1900" b="1" dirty="0" smtClean="0">
              <a:solidFill>
                <a:srgbClr val="003399"/>
              </a:solidFill>
              <a:latin typeface="Cambria" pitchFamily="18" charset="0"/>
              <a:cs typeface="Calibri" pitchFamily="34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endParaRPr lang="en-GB" sz="1900" b="1" dirty="0" smtClean="0">
              <a:solidFill>
                <a:srgbClr val="003399"/>
              </a:solidFill>
              <a:latin typeface="Cambria" pitchFamily="18" charset="0"/>
              <a:cs typeface="Calibri" pitchFamily="34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Theme and  Game Idea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Quantum  Mechanics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Quantum  Phenomenon  Applied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Team and  Technology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3800" b="1" dirty="0" smtClean="0">
                <a:solidFill>
                  <a:srgbClr val="003399"/>
                </a:solidFill>
                <a:latin typeface="Cambria" pitchFamily="18" charset="0"/>
                <a:cs typeface="Calibri" pitchFamily="34" charset="0"/>
              </a:rPr>
              <a:t>Game Play</a:t>
            </a:r>
            <a:endParaRPr lang="en-GB" altLang="en-US" sz="38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pPr marL="345750" indent="-260921" defTabSz="408041">
              <a:spcBef>
                <a:spcPts val="893"/>
              </a:spcBef>
              <a:buClr>
                <a:srgbClr val="FFFF00"/>
              </a:buClr>
              <a:buSzPct val="45000"/>
              <a:buFont typeface="Wingdings" panose="05000000000000000000" pitchFamily="2" charset="2"/>
              <a:buChar char=""/>
              <a:tabLst>
                <a:tab pos="345750" algn="l"/>
                <a:tab pos="437007" algn="l"/>
                <a:tab pos="807179" algn="l"/>
                <a:tab pos="1177350" algn="l"/>
                <a:tab pos="1547520" algn="l"/>
                <a:tab pos="1917692" algn="l"/>
                <a:tab pos="2287863" algn="l"/>
                <a:tab pos="2658035" algn="l"/>
                <a:tab pos="3028205" algn="l"/>
                <a:tab pos="3398377" algn="l"/>
                <a:tab pos="3768547" algn="l"/>
                <a:tab pos="4138719" algn="l"/>
                <a:tab pos="4508891" algn="l"/>
                <a:tab pos="4879063" algn="l"/>
                <a:tab pos="5249232" algn="l"/>
                <a:tab pos="5619404" algn="l"/>
                <a:tab pos="5989575" algn="l"/>
                <a:tab pos="6359745" algn="l"/>
                <a:tab pos="6729916" algn="l"/>
                <a:tab pos="7100087" algn="l"/>
                <a:tab pos="7470258" algn="l"/>
              </a:tabLst>
              <a:defRPr/>
            </a:pPr>
            <a:endParaRPr lang="en-US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  <a:p>
            <a:pPr marL="345750" indent="-260921" defTabSz="408041">
              <a:spcBef>
                <a:spcPts val="893"/>
              </a:spcBef>
              <a:buClr>
                <a:srgbClr val="FFFF00"/>
              </a:buClr>
              <a:buSzPct val="45000"/>
              <a:buFont typeface="Wingdings" panose="05000000000000000000" pitchFamily="2" charset="2"/>
              <a:buChar char=""/>
              <a:tabLst>
                <a:tab pos="345750" algn="l"/>
                <a:tab pos="437007" algn="l"/>
                <a:tab pos="807179" algn="l"/>
                <a:tab pos="1177350" algn="l"/>
                <a:tab pos="1547520" algn="l"/>
                <a:tab pos="1917692" algn="l"/>
                <a:tab pos="2287863" algn="l"/>
                <a:tab pos="2658035" algn="l"/>
                <a:tab pos="3028205" algn="l"/>
                <a:tab pos="3398377" algn="l"/>
                <a:tab pos="3768547" algn="l"/>
                <a:tab pos="4138719" algn="l"/>
                <a:tab pos="4508891" algn="l"/>
                <a:tab pos="4879063" algn="l"/>
                <a:tab pos="5249232" algn="l"/>
                <a:tab pos="5619404" algn="l"/>
                <a:tab pos="5989575" algn="l"/>
                <a:tab pos="6359745" algn="l"/>
                <a:tab pos="6729916" algn="l"/>
                <a:tab pos="7100087" algn="l"/>
                <a:tab pos="7470258" algn="l"/>
              </a:tabLst>
              <a:defRPr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="" xmlns:a16="http://schemas.microsoft.com/office/drawing/2014/main" id="{1DEA3898-A886-4B95-8594-86B66A160267}"/>
              </a:ext>
            </a:extLst>
          </p:cNvPr>
          <p:cNvSpPr/>
          <p:nvPr/>
        </p:nvSpPr>
        <p:spPr>
          <a:xfrm>
            <a:off x="0" y="0"/>
            <a:ext cx="9144000" cy="466609"/>
          </a:xfrm>
          <a:prstGeom prst="round2Diag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57" tIns="37029" rIns="74057" bIns="37029" anchor="ctr"/>
          <a:lstStyle/>
          <a:p>
            <a:pPr>
              <a:defRPr/>
            </a:pPr>
            <a:r>
              <a:rPr lang="en-IN" sz="2700" dirty="0" smtClean="0">
                <a:solidFill>
                  <a:prstClr val="white"/>
                </a:solidFill>
                <a:latin typeface="+mj-lt"/>
                <a:cs typeface="Calibri" pitchFamily="34" charset="0"/>
              </a:rPr>
              <a:t>Agendas:</a:t>
            </a:r>
            <a:endParaRPr lang="en-IN" sz="2700" dirty="0">
              <a:solidFill>
                <a:prstClr val="white"/>
              </a:solidFill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Theme </a:t>
            </a: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and  Game Idea</a:t>
            </a:r>
          </a:p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3400" i="1" dirty="0" smtClean="0">
              <a:latin typeface="Cambria" pitchFamily="18" charset="0"/>
              <a:cs typeface="Calibri" pitchFamily="34" charset="0"/>
            </a:endParaRPr>
          </a:p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3400" i="1" dirty="0"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sz="1600" spc="-135" dirty="0" smtClean="0">
                <a:solidFill>
                  <a:srgbClr val="000000"/>
                </a:solidFill>
                <a:latin typeface="Verdana"/>
                <a:cs typeface="Verdana"/>
              </a:rPr>
              <a:t>			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The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G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ame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I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dea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is playing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as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a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Board where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you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shoot the </a:t>
            </a:r>
            <a:r>
              <a:rPr lang="en-GB" altLang="en-US" sz="2000" b="1" dirty="0" err="1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Batteleshis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level, 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which based on Quantum Phenomenon.</a:t>
            </a:r>
            <a:endParaRPr lang="it-IT" altLang="en-US" sz="20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 smtClean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Quantum  Mechanics</a:t>
            </a:r>
            <a:endParaRPr lang="en-GB" altLang="en-US" sz="3400" i="1" dirty="0"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sz="1600" spc="-135" dirty="0" smtClean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Since </a:t>
            </a:r>
            <a:r>
              <a:rPr lang="en-GB" altLang="en-US" sz="2000" b="1" dirty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Quantum Mechanics is anything  that is not Classical Mechanics it is  Quantum Mechanics because of the  inclusion of the Plank Constant. Another  Quantum Mechanical Concept used in  this game is 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: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# Superposition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# Entanglement 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altLang="en-US" sz="20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.</a:t>
            </a:r>
            <a:endParaRPr lang="it-IT" altLang="en-US" sz="20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Quantum  Phenomenon  Applied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1716"/>
            <a:ext cx="9144000" cy="46617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Quantum Super Positions:</a:t>
            </a:r>
            <a:r>
              <a:rPr lang="en-GB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	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	</a:t>
            </a: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Quantum superposition is a fundamental principle of quantum mechanics. It states that a quantum system can be in multiple states at the same time until it is measured. This is in contrast to classical physics, where a system can only be in one state at a time.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r>
              <a:rPr lang="en-GB" altLang="en-US" sz="20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	Quantum superposition can be used to create new and interesting game mechanics</a:t>
            </a:r>
            <a:endParaRPr lang="it-IT" altLang="en-US" sz="1600" b="1" dirty="0" smtClean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it-IT" altLang="en-US" sz="1600" b="1" dirty="0" smtClean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r>
              <a:rPr lang="it-IT" altLang="en-US" sz="1600" b="1" dirty="0" smtClean="0">
                <a:solidFill>
                  <a:srgbClr val="002060"/>
                </a:solidFill>
                <a:latin typeface="Cambria" pitchFamily="18" charset="0"/>
                <a:cs typeface="Calibri" pitchFamily="34" charset="0"/>
              </a:rPr>
              <a:t>GamePlay Mechanics:</a:t>
            </a: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en-GB" sz="1600" spc="-135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defRPr/>
            </a:pPr>
            <a:endParaRPr lang="it-IT" altLang="en-US" sz="1600" b="1" dirty="0">
              <a:solidFill>
                <a:srgbClr val="002060"/>
              </a:solidFill>
              <a:latin typeface="Cambria" pitchFamily="18" charset="0"/>
              <a:cs typeface="Calibri" pitchFamily="34" charset="0"/>
            </a:endParaRPr>
          </a:p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306000" lvl="1" indent="-306000" defTabSz="407572" eaLnBrk="0" hangingPunct="0">
              <a:spcBef>
                <a:spcPts val="891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6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1" cy="22801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1370574" lvl="4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buFont typeface="Wingdings" pitchFamily="2" charset="2"/>
              <a:buChar char="Ø"/>
              <a:defRPr/>
            </a:pPr>
            <a:endParaRPr lang="it-IT" altLang="en-US" sz="13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en-GB" altLang="en-US" sz="1500" b="1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marL="662144" lvl="1" indent="-254572" defTabSz="407572" eaLnBrk="0" fontAlgn="base" hangingPunct="0">
              <a:spcBef>
                <a:spcPts val="891"/>
              </a:spcBef>
              <a:spcAft>
                <a:spcPct val="0"/>
              </a:spcAft>
              <a:buClr>
                <a:srgbClr val="EB3D9F"/>
              </a:buClr>
              <a:buSzPct val="80000"/>
              <a:defRPr/>
            </a:pPr>
            <a:endParaRPr lang="en-GB" altLang="en-US" sz="1500" dirty="0">
              <a:solidFill>
                <a:srgbClr val="40404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5253"/>
            <a:ext cx="9144000" cy="16482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30001" lvl="2" indent="-306000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endParaRPr lang="it-IT" altLang="en-US" sz="13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4C3FE1A3-9FC1-4976-8379-BC2BFE0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0117"/>
            <a:ext cx="9144000" cy="1215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marL="662144" lvl="1" indent="-254572" algn="ctr" defTabSz="407572" eaLnBrk="0" hangingPunct="0">
              <a:spcBef>
                <a:spcPts val="891"/>
              </a:spcBef>
              <a:buClr>
                <a:srgbClr val="EB3D9F"/>
              </a:buClr>
              <a:buSzPct val="80000"/>
              <a:defRPr/>
            </a:pPr>
            <a:r>
              <a:rPr lang="en-GB" altLang="en-US" sz="4300" i="1" dirty="0">
                <a:solidFill>
                  <a:schemeClr val="bg1"/>
                </a:solidFill>
                <a:latin typeface="Cambria" pitchFamily="18" charset="0"/>
                <a:cs typeface="Calibri" pitchFamily="34" charset="0"/>
              </a:rPr>
              <a:t>Team and  Technology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78</Words>
  <PresentationFormat>On-screen Show (16:9)</PresentationFormat>
  <Paragraphs>74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Quantum X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QGame: Entangled Love</dc:title>
  <cp:lastModifiedBy>Windows User</cp:lastModifiedBy>
  <cp:revision>8</cp:revision>
  <dcterms:created xsi:type="dcterms:W3CDTF">2023-09-17T11:22:55Z</dcterms:created>
  <dcterms:modified xsi:type="dcterms:W3CDTF">2023-12-21T09:48:33Z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