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DDD8-DD40-43E3-AFDB-7A25246436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95EB-0B5B-4B86-9DC7-C0F0C81FA48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姜玥旭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916" y="1428440"/>
            <a:ext cx="6568168" cy="5429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8045" y="3908425"/>
            <a:ext cx="2115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通过不断训练，最终会得到最优的方法</a:t>
            </a:r>
            <a:r>
              <a:rPr lang="en-US" altLang="zh-CN"/>
              <a:t>/</a:t>
            </a:r>
            <a:r>
              <a:rPr lang="zh-CN" altLang="en-US"/>
              <a:t>走法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530" y="5404485"/>
            <a:ext cx="379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-2x0.25+-2x0.25+-1x0.25+-1x0.25=-1.7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r>
              <a:rPr lang="en-US" dirty="0"/>
              <a:t>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950" y="1516516"/>
            <a:ext cx="7660100" cy="53414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a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977" y="1690688"/>
            <a:ext cx="9094046" cy="50264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492250"/>
            <a:ext cx="95059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Jack’s Car Rental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265" y="1419807"/>
            <a:ext cx="7613470" cy="54381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in Jack’s Car Rental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257" y="1497992"/>
            <a:ext cx="7309485" cy="50066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412" y="1438275"/>
            <a:ext cx="863917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094" y="1690688"/>
            <a:ext cx="9719811" cy="48021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Modiﬁed Policy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68" y="1873885"/>
            <a:ext cx="10896663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Policy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737" y="1526540"/>
            <a:ext cx="9534525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altLang="zh-CN" dirty="0"/>
          </a:p>
          <a:p>
            <a:r>
              <a:rPr lang="en-US" dirty="0"/>
              <a:t>Policy Evaluation</a:t>
            </a:r>
            <a:endParaRPr lang="en-US" dirty="0"/>
          </a:p>
          <a:p>
            <a:r>
              <a:rPr lang="en-US" dirty="0"/>
              <a:t>Policy Iteration</a:t>
            </a:r>
            <a:endParaRPr lang="en-US" dirty="0"/>
          </a:p>
          <a:p>
            <a:r>
              <a:rPr lang="en-US" dirty="0"/>
              <a:t>Value Iteration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276" y="1690688"/>
            <a:ext cx="9859524" cy="46643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Value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74" y="1947545"/>
            <a:ext cx="10188051" cy="42294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938" y="1499235"/>
            <a:ext cx="9098123" cy="5358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412" y="1811518"/>
            <a:ext cx="851535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2" y="4707118"/>
            <a:ext cx="88011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412" y="1348426"/>
            <a:ext cx="55911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003" y="1914229"/>
            <a:ext cx="9857994" cy="3327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409" y="1825625"/>
            <a:ext cx="10373659" cy="39220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3750" y="1184910"/>
            <a:ext cx="496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什么是动态规划?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17660" y="1457325"/>
            <a:ext cx="275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问题的顺序或时间部分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Dynamic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06" y="1690688"/>
            <a:ext cx="8845587" cy="48021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99865" y="493395"/>
            <a:ext cx="453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动态规划要求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9620" y="225425"/>
            <a:ext cx="296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已知起点到中间点的位置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04070" y="2257425"/>
            <a:ext cx="294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把点分解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怎么得到最好值就行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250" y="1690688"/>
            <a:ext cx="10114751" cy="480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Dynamic Programming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1825625"/>
            <a:ext cx="10504511" cy="3399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143" y="1758496"/>
            <a:ext cx="10729714" cy="3967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725884"/>
            <a:ext cx="10260295" cy="522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0380" y="817880"/>
            <a:ext cx="259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迭代的政策评估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72955" y="1001395"/>
            <a:ext cx="234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使用贝尔曼期望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3025" y="3061970"/>
            <a:ext cx="3051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更新方法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由上一次迭代的来计算这一次迭代的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281" y="1825625"/>
            <a:ext cx="5999438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Random Policy in the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913" y="1668918"/>
            <a:ext cx="7122022" cy="51673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49820" y="6109970"/>
            <a:ext cx="202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随机的</a:t>
            </a:r>
            <a:r>
              <a:rPr lang="en-US" altLang="zh-CN"/>
              <a:t>policy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等线</vt:lpstr>
      <vt:lpstr>微软雅黑</vt:lpstr>
      <vt:lpstr>Arial Unicode MS</vt:lpstr>
      <vt:lpstr>Office Theme</vt:lpstr>
      <vt:lpstr>Planning by Dynamic Programming</vt:lpstr>
      <vt:lpstr>Outline</vt:lpstr>
      <vt:lpstr>What is Dynamic Programming?</vt:lpstr>
      <vt:lpstr>Requirements for Dynamic Programming</vt:lpstr>
      <vt:lpstr>Planning by Dynamic Programming</vt:lpstr>
      <vt:lpstr>Other Applications of Dynamic Programming</vt:lpstr>
      <vt:lpstr>Iterative Policy Evaluation</vt:lpstr>
      <vt:lpstr>Iterative Policy Evaluation (2)</vt:lpstr>
      <vt:lpstr>Evaluating a Random Policy in the Small Gridworld</vt:lpstr>
      <vt:lpstr>Iterative Policy Evaluation in Small Gridworld</vt:lpstr>
      <vt:lpstr>Iterative Policy Evaluation in Small Gridworld (2)</vt:lpstr>
      <vt:lpstr>How to Improve a Policy</vt:lpstr>
      <vt:lpstr>Policy Iteration</vt:lpstr>
      <vt:lpstr>Jack’s Car Rental</vt:lpstr>
      <vt:lpstr>Policy Iteration in Jack’s Car Rental</vt:lpstr>
      <vt:lpstr>Policy Improvement</vt:lpstr>
      <vt:lpstr>Policy Improvement (2)</vt:lpstr>
      <vt:lpstr>Modiﬁed Policy Iteration</vt:lpstr>
      <vt:lpstr>Generalised Policy Iteration</vt:lpstr>
      <vt:lpstr>Principle of Optimality</vt:lpstr>
      <vt:lpstr>Deterministic Value Iteration</vt:lpstr>
      <vt:lpstr>Example: Shortest Path</vt:lpstr>
      <vt:lpstr>Value Iteration</vt:lpstr>
      <vt:lpstr>Value Iteration (2)</vt:lpstr>
      <vt:lpstr>Synchronous Dynamic Programming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Programming</dc:title>
  <dc:creator>Jiang, Yuexu</dc:creator>
  <cp:lastModifiedBy>一半的翅膀</cp:lastModifiedBy>
  <cp:revision>16</cp:revision>
  <dcterms:created xsi:type="dcterms:W3CDTF">2019-11-13T23:25:00Z</dcterms:created>
  <dcterms:modified xsi:type="dcterms:W3CDTF">2019-11-14T03:56:14Z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