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3" r:id="rId4"/>
    <p:sldId id="264" r:id="rId5"/>
    <p:sldId id="273" r:id="rId6"/>
    <p:sldId id="266" r:id="rId7"/>
    <p:sldId id="267" r:id="rId8"/>
    <p:sldId id="268" r:id="rId9"/>
    <p:sldId id="269" r:id="rId10"/>
    <p:sldId id="280" r:id="rId11"/>
    <p:sldId id="281" r:id="rId12"/>
    <p:sldId id="282" r:id="rId13"/>
    <p:sldId id="283" r:id="rId14"/>
    <p:sldId id="270" r:id="rId15"/>
    <p:sldId id="271" r:id="rId16"/>
    <p:sldId id="272" r:id="rId17"/>
    <p:sldId id="285" r:id="rId18"/>
    <p:sldId id="262" r:id="rId19"/>
    <p:sldId id="274" r:id="rId20"/>
    <p:sldId id="277" r:id="rId21"/>
    <p:sldId id="286" r:id="rId22"/>
    <p:sldId id="287" r:id="rId23"/>
    <p:sldId id="290" r:id="rId24"/>
    <p:sldId id="288" r:id="rId25"/>
    <p:sldId id="289" r:id="rId26"/>
    <p:sldId id="291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7B9D4-C8F9-4C09-A514-BB4FD9ADBBA3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743F7-FF24-4F23-BE37-4AA5EEF48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5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743F7-FF24-4F23-BE37-4AA5EEF483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6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743F7-FF24-4F23-BE37-4AA5EEF483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743F7-FF24-4F23-BE37-4AA5EEF483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5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160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7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1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6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72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57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20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73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933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84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2">
                <a:lumMod val="25000"/>
              </a:schemeClr>
            </a:gs>
            <a:gs pos="69000">
              <a:schemeClr val="tx1">
                <a:lumMod val="85000"/>
                <a:lumOff val="15000"/>
              </a:schemeClr>
            </a:gs>
            <a:gs pos="39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09580-4982-4F44-9D15-A34B1B0B1BE4}" type="datetimeFigureOut">
              <a:rPr lang="zh-CN" altLang="en-US" smtClean="0"/>
              <a:t>2016/7/18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478A-5B3C-4F7B-B745-F1D66A7BD5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0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33"/>
          <p:cNvSpPr>
            <a:spLocks noChangeArrowheads="1"/>
          </p:cNvSpPr>
          <p:nvPr/>
        </p:nvSpPr>
        <p:spPr bwMode="auto">
          <a:xfrm>
            <a:off x="5050667" y="1294367"/>
            <a:ext cx="2090666" cy="1950261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W</a:t>
            </a:r>
            <a:r>
              <a:rPr lang="en-US" altLang="zh-CN" sz="6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e</a:t>
            </a:r>
            <a:r>
              <a:rPr lang="en-US" altLang="zh-CN" sz="6000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endParaRPr lang="zh-CN" altLang="en-US" sz="6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直接连接符 35"/>
          <p:cNvSpPr>
            <a:spLocks noChangeShapeType="1"/>
          </p:cNvSpPr>
          <p:nvPr/>
        </p:nvSpPr>
        <p:spPr bwMode="auto">
          <a:xfrm>
            <a:off x="3140869" y="3785411"/>
            <a:ext cx="5910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直接连接符 36"/>
          <p:cNvSpPr>
            <a:spLocks noChangeShapeType="1"/>
          </p:cNvSpPr>
          <p:nvPr/>
        </p:nvSpPr>
        <p:spPr bwMode="auto">
          <a:xfrm>
            <a:off x="3140869" y="5002660"/>
            <a:ext cx="5910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37"/>
          <p:cNvSpPr>
            <a:spLocks noChangeArrowheads="1"/>
          </p:cNvSpPr>
          <p:nvPr/>
        </p:nvSpPr>
        <p:spPr bwMode="auto">
          <a:xfrm>
            <a:off x="3140869" y="3973157"/>
            <a:ext cx="5910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那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点事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网络组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陈俊铭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9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64950" y="1187470"/>
            <a:ext cx="5766099" cy="4645885"/>
            <a:chOff x="395288" y="44450"/>
            <a:chExt cx="8548687" cy="6367038"/>
          </a:xfrm>
        </p:grpSpPr>
        <p:sp>
          <p:nvSpPr>
            <p:cNvPr id="61" name="Line 2"/>
            <p:cNvSpPr>
              <a:spLocks noChangeShapeType="1"/>
            </p:cNvSpPr>
            <p:nvPr/>
          </p:nvSpPr>
          <p:spPr bwMode="auto">
            <a:xfrm flipV="1">
              <a:off x="1687513" y="4225925"/>
              <a:ext cx="53054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3538928" y="4081734"/>
              <a:ext cx="1602595" cy="3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rgbClr val="333399"/>
                  </a:solidFill>
                  <a:ea typeface="黑体" panose="02010609060101010101" pitchFamily="49" charset="-122"/>
                </a:rPr>
                <a:t>net-id24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1687513" y="3571875"/>
              <a:ext cx="7046912" cy="4445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64" name="Line 5"/>
            <p:cNvSpPr>
              <a:spLocks noChangeShapeType="1"/>
            </p:cNvSpPr>
            <p:nvPr/>
          </p:nvSpPr>
          <p:spPr bwMode="auto">
            <a:xfrm>
              <a:off x="3413125" y="1577975"/>
              <a:ext cx="53101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5065756" y="1472189"/>
              <a:ext cx="1701631" cy="3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rgbClr val="333399"/>
                  </a:solidFill>
                  <a:ea typeface="黑体" panose="02010609060101010101" pitchFamily="49" charset="-122"/>
                </a:rPr>
                <a:t>host-id24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1727200" y="2913063"/>
              <a:ext cx="3475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851150" y="2708276"/>
              <a:ext cx="1568541" cy="3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rgbClr val="333399"/>
                  </a:solidFill>
                  <a:ea typeface="黑体" panose="02010609060101010101" pitchFamily="49" charset="-122"/>
                </a:rPr>
                <a:t>net-id16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68" name="Line 9"/>
            <p:cNvSpPr>
              <a:spLocks noChangeShapeType="1"/>
            </p:cNvSpPr>
            <p:nvPr/>
          </p:nvSpPr>
          <p:spPr bwMode="auto">
            <a:xfrm>
              <a:off x="1649413" y="1577975"/>
              <a:ext cx="1763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1755538" y="1458087"/>
              <a:ext cx="1516184" cy="3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rgbClr val="333399"/>
                  </a:solidFill>
                  <a:ea typeface="黑体" panose="02010609060101010101" pitchFamily="49" charset="-122"/>
                </a:rPr>
                <a:t>net-id8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70" name="Rectangle 11"/>
            <p:cNvSpPr>
              <a:spLocks noChangeArrowheads="1"/>
            </p:cNvSpPr>
            <p:nvPr/>
          </p:nvSpPr>
          <p:spPr bwMode="auto">
            <a:xfrm>
              <a:off x="1652588" y="933449"/>
              <a:ext cx="7085013" cy="4429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1" name="Rectangle 12"/>
            <p:cNvSpPr>
              <a:spLocks noChangeArrowheads="1"/>
            </p:cNvSpPr>
            <p:nvPr/>
          </p:nvSpPr>
          <p:spPr bwMode="auto">
            <a:xfrm>
              <a:off x="1673225" y="2274888"/>
              <a:ext cx="7070725" cy="4460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2" name="Rectangle 13"/>
            <p:cNvSpPr txBox="1">
              <a:spLocks noChangeArrowheads="1"/>
            </p:cNvSpPr>
            <p:nvPr/>
          </p:nvSpPr>
          <p:spPr>
            <a:xfrm>
              <a:off x="395288" y="44450"/>
              <a:ext cx="8548687" cy="7683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 smtClean="0"/>
                <a:t>IP </a:t>
              </a:r>
              <a:r>
                <a:rPr lang="zh-CN" altLang="en-US" sz="2400" dirty="0" smtClean="0"/>
                <a:t>地址中的网络号字段和主机号字段 </a:t>
              </a:r>
              <a:endParaRPr lang="zh-CN" altLang="en-US" sz="2400" dirty="0"/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1679576" y="3574184"/>
              <a:ext cx="5300661" cy="4238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4" name="Rectangle 15"/>
            <p:cNvSpPr>
              <a:spLocks noChangeArrowheads="1"/>
            </p:cNvSpPr>
            <p:nvPr/>
          </p:nvSpPr>
          <p:spPr bwMode="auto">
            <a:xfrm>
              <a:off x="1677989" y="2288308"/>
              <a:ext cx="3511549" cy="4095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1658937" y="945283"/>
              <a:ext cx="1730375" cy="4064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1598613" y="927100"/>
              <a:ext cx="331039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473074" y="955675"/>
              <a:ext cx="1034191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A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类地址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1908175" y="933450"/>
              <a:ext cx="0" cy="422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3413125" y="933450"/>
              <a:ext cx="0" cy="450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1649413" y="141605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3413125" y="141605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2" name="Line 23"/>
            <p:cNvSpPr>
              <a:spLocks noChangeShapeType="1"/>
            </p:cNvSpPr>
            <p:nvPr/>
          </p:nvSpPr>
          <p:spPr bwMode="auto">
            <a:xfrm>
              <a:off x="8723313" y="141605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 flipV="1">
              <a:off x="5214938" y="2913063"/>
              <a:ext cx="3475037" cy="3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4" name="Rectangle 25"/>
            <p:cNvSpPr>
              <a:spLocks noChangeArrowheads="1"/>
            </p:cNvSpPr>
            <p:nvPr/>
          </p:nvSpPr>
          <p:spPr bwMode="auto">
            <a:xfrm>
              <a:off x="6033009" y="2839213"/>
              <a:ext cx="1701631" cy="3887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400" dirty="0" smtClean="0">
                  <a:solidFill>
                    <a:srgbClr val="333399"/>
                  </a:solidFill>
                  <a:ea typeface="黑体" panose="02010609060101010101" pitchFamily="49" charset="-122"/>
                </a:rPr>
                <a:t>host-id16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位</a:t>
              </a: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687513" y="2760663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5214938" y="2760663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8710613" y="2760663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8" name="Rectangle 29"/>
            <p:cNvSpPr>
              <a:spLocks noChangeArrowheads="1"/>
            </p:cNvSpPr>
            <p:nvPr/>
          </p:nvSpPr>
          <p:spPr bwMode="auto">
            <a:xfrm>
              <a:off x="492125" y="2286000"/>
              <a:ext cx="1045778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B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类地址</a:t>
              </a: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5214938" y="2284413"/>
              <a:ext cx="0" cy="433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0" name="Rectangle 31"/>
            <p:cNvSpPr>
              <a:spLocks noChangeArrowheads="1"/>
            </p:cNvSpPr>
            <p:nvPr/>
          </p:nvSpPr>
          <p:spPr bwMode="auto">
            <a:xfrm>
              <a:off x="492125" y="3581400"/>
              <a:ext cx="1057064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C </a:t>
              </a:r>
              <a:r>
                <a:rPr kumimoji="1" lang="zh-CN" altLang="en-US" sz="1400" dirty="0">
                  <a:solidFill>
                    <a:srgbClr val="333399"/>
                  </a:solidFill>
                  <a:ea typeface="黑体" panose="02010609060101010101" pitchFamily="49" charset="-122"/>
                </a:rPr>
                <a:t>类地址</a:t>
              </a:r>
            </a:p>
          </p:txBody>
        </p:sp>
        <p:sp>
          <p:nvSpPr>
            <p:cNvPr id="91" name="Rectangle 32"/>
            <p:cNvSpPr>
              <a:spLocks noChangeArrowheads="1"/>
            </p:cNvSpPr>
            <p:nvPr/>
          </p:nvSpPr>
          <p:spPr bwMode="auto">
            <a:xfrm>
              <a:off x="2014538" y="3600451"/>
              <a:ext cx="331039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92" name="Rectangle 33"/>
            <p:cNvSpPr>
              <a:spLocks noChangeArrowheads="1"/>
            </p:cNvSpPr>
            <p:nvPr/>
          </p:nvSpPr>
          <p:spPr bwMode="auto">
            <a:xfrm>
              <a:off x="1627187" y="3592514"/>
              <a:ext cx="485775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1822450" y="3600451"/>
              <a:ext cx="482600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2371725" y="3570288"/>
              <a:ext cx="0" cy="4397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7016750" y="3565525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V="1">
              <a:off x="7021513" y="4210050"/>
              <a:ext cx="1701800" cy="17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grpSp>
          <p:nvGrpSpPr>
            <p:cNvPr id="97" name="Group 38"/>
            <p:cNvGrpSpPr>
              <a:grpSpLocks/>
            </p:cNvGrpSpPr>
            <p:nvPr/>
          </p:nvGrpSpPr>
          <p:grpSpPr bwMode="auto">
            <a:xfrm>
              <a:off x="7418388" y="4037009"/>
              <a:ext cx="981945" cy="744537"/>
              <a:chOff x="2832" y="3024"/>
              <a:chExt cx="426" cy="441"/>
            </a:xfrm>
          </p:grpSpPr>
          <p:sp>
            <p:nvSpPr>
              <p:cNvPr id="98" name="Rectangle 39"/>
              <p:cNvSpPr>
                <a:spLocks noChangeArrowheads="1"/>
              </p:cNvSpPr>
              <p:nvPr/>
            </p:nvSpPr>
            <p:spPr bwMode="auto">
              <a:xfrm>
                <a:off x="2832" y="3072"/>
                <a:ext cx="426" cy="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99" name="Rectangle 40"/>
              <p:cNvSpPr>
                <a:spLocks noChangeArrowheads="1"/>
              </p:cNvSpPr>
              <p:nvPr/>
            </p:nvSpPr>
            <p:spPr bwMode="auto">
              <a:xfrm>
                <a:off x="2872" y="3024"/>
                <a:ext cx="366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90000"/>
                  </a:lnSpc>
                </a:pPr>
                <a:r>
                  <a:rPr kumimoji="1" lang="en-US" altLang="zh-CN" sz="14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host-id</a:t>
                </a:r>
              </a:p>
              <a:p>
                <a:pPr algn="ctr" eaLnBrk="0" hangingPunct="0">
                  <a:lnSpc>
                    <a:spcPct val="90000"/>
                  </a:lnSpc>
                </a:pPr>
                <a:r>
                  <a:rPr kumimoji="1" lang="en-US" altLang="zh-CN" sz="14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8 </a:t>
                </a:r>
                <a:r>
                  <a:rPr kumimoji="1" lang="zh-CN" altLang="en-US" sz="1400">
                    <a:solidFill>
                      <a:srgbClr val="333399"/>
                    </a:solidFill>
                    <a:ea typeface="黑体" panose="02010609060101010101" pitchFamily="49" charset="-122"/>
                  </a:rPr>
                  <a:t>位</a:t>
                </a:r>
              </a:p>
            </p:txBody>
          </p:sp>
        </p:grp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1687513" y="4073525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021513" y="407670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>
              <a:off x="8710613" y="4057650"/>
              <a:ext cx="0" cy="323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3" name="Rectangle 44"/>
            <p:cNvSpPr>
              <a:spLocks noChangeArrowheads="1"/>
            </p:cNvSpPr>
            <p:nvPr/>
          </p:nvSpPr>
          <p:spPr bwMode="auto">
            <a:xfrm>
              <a:off x="1681163" y="4948238"/>
              <a:ext cx="706755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04" name="Rectangle 45"/>
            <p:cNvSpPr>
              <a:spLocks noChangeArrowheads="1"/>
            </p:cNvSpPr>
            <p:nvPr/>
          </p:nvSpPr>
          <p:spPr bwMode="auto">
            <a:xfrm>
              <a:off x="473074" y="4959349"/>
              <a:ext cx="1057064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D </a:t>
              </a:r>
              <a:r>
                <a:rPr kumimoji="1" lang="zh-CN" altLang="en-US" sz="1400">
                  <a:solidFill>
                    <a:srgbClr val="333399"/>
                  </a:solidFill>
                  <a:ea typeface="黑体" panose="02010609060101010101" pitchFamily="49" charset="-122"/>
                </a:rPr>
                <a:t>类地址</a:t>
              </a:r>
            </a:p>
          </p:txBody>
        </p:sp>
        <p:sp>
          <p:nvSpPr>
            <p:cNvPr id="105" name="Line 46"/>
            <p:cNvSpPr>
              <a:spLocks noChangeShapeType="1"/>
            </p:cNvSpPr>
            <p:nvPr/>
          </p:nvSpPr>
          <p:spPr bwMode="auto">
            <a:xfrm>
              <a:off x="2462213" y="4956175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06" name="Rectangle 47"/>
            <p:cNvSpPr>
              <a:spLocks noChangeArrowheads="1"/>
            </p:cNvSpPr>
            <p:nvPr/>
          </p:nvSpPr>
          <p:spPr bwMode="auto">
            <a:xfrm>
              <a:off x="1617663" y="4946651"/>
              <a:ext cx="771167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449763" y="4976813"/>
              <a:ext cx="1231986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400">
                  <a:solidFill>
                    <a:srgbClr val="333399"/>
                  </a:solidFill>
                  <a:ea typeface="黑体" panose="02010609060101010101" pitchFamily="49" charset="-122"/>
                </a:rPr>
                <a:t>多 播 地 址</a:t>
              </a: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1689100" y="5915025"/>
              <a:ext cx="7053263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09" name="Rectangle 50"/>
            <p:cNvSpPr>
              <a:spLocks noChangeArrowheads="1"/>
            </p:cNvSpPr>
            <p:nvPr/>
          </p:nvSpPr>
          <p:spPr bwMode="auto">
            <a:xfrm>
              <a:off x="509588" y="5924551"/>
              <a:ext cx="1045778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E </a:t>
              </a:r>
              <a:r>
                <a:rPr kumimoji="1" lang="zh-CN" altLang="en-US" sz="1400">
                  <a:solidFill>
                    <a:srgbClr val="333399"/>
                  </a:solidFill>
                  <a:ea typeface="黑体" panose="02010609060101010101" pitchFamily="49" charset="-122"/>
                </a:rPr>
                <a:t>类地址</a:t>
              </a:r>
            </a:p>
          </p:txBody>
        </p:sp>
        <p:sp>
          <p:nvSpPr>
            <p:cNvPr id="110" name="Rectangle 51"/>
            <p:cNvSpPr>
              <a:spLocks noChangeArrowheads="1"/>
            </p:cNvSpPr>
            <p:nvPr/>
          </p:nvSpPr>
          <p:spPr bwMode="auto">
            <a:xfrm>
              <a:off x="3905250" y="5935662"/>
              <a:ext cx="2038889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400">
                  <a:solidFill>
                    <a:srgbClr val="333399"/>
                  </a:solidFill>
                  <a:ea typeface="黑体" panose="02010609060101010101" pitchFamily="49" charset="-122"/>
                </a:rPr>
                <a:t>保 留 为 今 后 使 用</a:t>
              </a:r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484438" y="5940425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12" name="Rectangle 53"/>
            <p:cNvSpPr>
              <a:spLocks noChangeArrowheads="1"/>
            </p:cNvSpPr>
            <p:nvPr/>
          </p:nvSpPr>
          <p:spPr bwMode="auto">
            <a:xfrm>
              <a:off x="1617663" y="5921376"/>
              <a:ext cx="771167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  <a:r>
                <a:rPr kumimoji="1" lang="en-US" altLang="zh-CN" sz="700">
                  <a:solidFill>
                    <a:srgbClr val="333399"/>
                  </a:solidFill>
                  <a:ea typeface="黑体" panose="02010609060101010101" pitchFamily="49" charset="-122"/>
                </a:rPr>
                <a:t> </a:t>
              </a:r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3" name="Rectangle 54"/>
            <p:cNvSpPr>
              <a:spLocks noChangeArrowheads="1"/>
            </p:cNvSpPr>
            <p:nvPr/>
          </p:nvSpPr>
          <p:spPr bwMode="auto">
            <a:xfrm>
              <a:off x="1806575" y="2270125"/>
              <a:ext cx="331039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14" name="Rectangle 55"/>
            <p:cNvSpPr>
              <a:spLocks noChangeArrowheads="1"/>
            </p:cNvSpPr>
            <p:nvPr/>
          </p:nvSpPr>
          <p:spPr bwMode="auto">
            <a:xfrm>
              <a:off x="1614488" y="2270125"/>
              <a:ext cx="484187" cy="475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4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>
              <a:off x="2165350" y="2266950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</p:grpSp>
      <p:sp>
        <p:nvSpPr>
          <p:cNvPr id="117" name="文本框 116"/>
          <p:cNvSpPr txBox="1"/>
          <p:nvPr/>
        </p:nvSpPr>
        <p:spPr>
          <a:xfrm>
            <a:off x="6754295" y="1570091"/>
            <a:ext cx="4787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“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分类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”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就是将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分成网络号、主机号。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网络号标志着主机所连接的网络。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主机号标志着主机。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741805" y="4227015"/>
            <a:ext cx="527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::={&lt;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网络号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，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主机号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&gt;}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95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37812" y="1843950"/>
            <a:ext cx="47871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两级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地址有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地址利用率低，不够灵活的原因。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因此，三级地址出现了。这就是划分子网。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7621" y="1613117"/>
            <a:ext cx="550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IP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::={&lt;</a:t>
            </a:r>
            <a:r>
              <a:rPr lang="zh-CN" altLang="en-US" sz="2400" dirty="0" smtClean="0"/>
              <a:t>网络号</a:t>
            </a:r>
            <a:r>
              <a:rPr lang="en-US" altLang="zh-CN" sz="2400" dirty="0" smtClean="0"/>
              <a:t>&gt;,&lt;</a:t>
            </a:r>
            <a:r>
              <a:rPr lang="zh-CN" altLang="en-US" sz="2400" dirty="0" smtClean="0"/>
              <a:t>子网号</a:t>
            </a:r>
            <a:r>
              <a:rPr lang="en-US" altLang="zh-CN" sz="2400" dirty="0" smtClean="0"/>
              <a:t>&gt;,&lt;</a:t>
            </a:r>
            <a:r>
              <a:rPr lang="zh-CN" altLang="en-US" sz="2400" dirty="0" smtClean="0"/>
              <a:t>主机号</a:t>
            </a:r>
            <a:r>
              <a:rPr lang="en-US" altLang="zh-CN" sz="2400" dirty="0" smtClean="0"/>
              <a:t>&gt;}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750423" y="2590014"/>
            <a:ext cx="4787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凡是从其他网络发送给本单位的某个主机的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数据报，首先根据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数据报的目的网络号找到连接本单位的网络上的路由器，然后根据网络号和子网号找到目的子网，最后交付主机。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76464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IP</a:t>
              </a:r>
              <a:r>
                <a:rPr lang="zh-CN" altLang="en-US" sz="2400" b="1" dirty="0" smtClean="0"/>
                <a:t>的历史</a:t>
              </a:r>
              <a:endParaRPr lang="zh-CN" altLang="en-US" sz="2400" b="1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0558" y="1453283"/>
            <a:ext cx="5840694" cy="4872213"/>
            <a:chOff x="22225" y="445529"/>
            <a:chExt cx="9032875" cy="6296584"/>
          </a:xfrm>
        </p:grpSpPr>
        <p:sp>
          <p:nvSpPr>
            <p:cNvPr id="9" name="Rectangle 54"/>
            <p:cNvSpPr>
              <a:spLocks noChangeArrowheads="1"/>
            </p:cNvSpPr>
            <p:nvPr/>
          </p:nvSpPr>
          <p:spPr bwMode="auto">
            <a:xfrm>
              <a:off x="7112000" y="6003925"/>
              <a:ext cx="1589088" cy="4968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2433638" y="6016625"/>
              <a:ext cx="4679950" cy="49688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2459039" y="6059489"/>
              <a:ext cx="4507024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1 1 1 1 1 1 1 1 1 1 1 1 1 1 1 1 1 1 1 1 1 1 1 1</a:t>
              </a: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7062790" y="6059489"/>
              <a:ext cx="1651089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0 0 0 0 0 0 0 0</a:t>
              </a: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5508625" y="4252913"/>
              <a:ext cx="3189288" cy="4937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5514976" y="4292599"/>
              <a:ext cx="3079057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0 0 0 0 0 0 0 0 0 0 0 0 0 0 0 0</a:t>
              </a: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439988" y="4259263"/>
              <a:ext cx="3074987" cy="4937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2408238" y="4292599"/>
              <a:ext cx="3079057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1 1 1 1 1 1 1 1 1 1 1 1 1 1 1 1</a:t>
              </a: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439988" y="2501900"/>
              <a:ext cx="1603375" cy="4937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8" name="Rectangle 52"/>
            <p:cNvSpPr>
              <a:spLocks noChangeArrowheads="1"/>
            </p:cNvSpPr>
            <p:nvPr/>
          </p:nvSpPr>
          <p:spPr bwMode="auto">
            <a:xfrm>
              <a:off x="4022725" y="2503488"/>
              <a:ext cx="4652963" cy="4937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420935" y="2551113"/>
              <a:ext cx="1651089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1 1 1 1 1 1 1 1</a:t>
              </a:r>
            </a:p>
          </p:txBody>
        </p:sp>
        <p:sp>
          <p:nvSpPr>
            <p:cNvPr id="20" name="Rectangle 40"/>
            <p:cNvSpPr>
              <a:spLocks noChangeArrowheads="1"/>
            </p:cNvSpPr>
            <p:nvPr/>
          </p:nvSpPr>
          <p:spPr bwMode="auto">
            <a:xfrm>
              <a:off x="3995735" y="2551113"/>
              <a:ext cx="4507024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0 0 0 0 0 0 0 0 0 0 0 0 0 0 0 0 0 0 0 0 0 0 0 0</a:t>
              </a:r>
            </a:p>
          </p:txBody>
        </p:sp>
        <p:sp>
          <p:nvSpPr>
            <p:cNvPr id="21" name="Rectangle 2"/>
            <p:cNvSpPr>
              <a:spLocks noChangeArrowheads="1"/>
            </p:cNvSpPr>
            <p:nvPr/>
          </p:nvSpPr>
          <p:spPr bwMode="auto">
            <a:xfrm>
              <a:off x="22225" y="1579563"/>
              <a:ext cx="9032875" cy="51625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2436813" y="5219700"/>
              <a:ext cx="4679950" cy="4968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676773" y="5240337"/>
              <a:ext cx="996604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网络号</a:t>
              </a:r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7121525" y="5203825"/>
              <a:ext cx="0" cy="506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432050" y="5207000"/>
              <a:ext cx="6276975" cy="519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2441575" y="1771650"/>
              <a:ext cx="1570038" cy="49371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4044950" y="1790700"/>
              <a:ext cx="4648200" cy="482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2814638" y="1824039"/>
              <a:ext cx="996604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网络号</a:t>
              </a: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619751" y="1824039"/>
              <a:ext cx="1651089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主机号为全 </a:t>
              </a: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4025900" y="1766888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2433638" y="1757363"/>
              <a:ext cx="628015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2436813" y="3481388"/>
              <a:ext cx="3078162" cy="49371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3" name="Rectangle 14"/>
            <p:cNvSpPr>
              <a:spLocks noChangeArrowheads="1"/>
            </p:cNvSpPr>
            <p:nvPr/>
          </p:nvSpPr>
          <p:spPr bwMode="auto">
            <a:xfrm>
              <a:off x="3579811" y="3540126"/>
              <a:ext cx="996604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网络号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5534025" y="3476625"/>
              <a:ext cx="0" cy="50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430463" y="3467100"/>
              <a:ext cx="6278562" cy="519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7131050" y="5219700"/>
              <a:ext cx="1555750" cy="482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2432050" y="2487613"/>
              <a:ext cx="6280150" cy="519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1024177" y="1824039"/>
              <a:ext cx="1234598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网络地址</a:t>
              </a: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88248" y="1739899"/>
              <a:ext cx="523588" cy="930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类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地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址</a:t>
              </a:r>
            </a:p>
          </p:txBody>
        </p:sp>
        <p:sp>
          <p:nvSpPr>
            <p:cNvPr id="40" name="Rectangle 24"/>
            <p:cNvSpPr>
              <a:spLocks noChangeArrowheads="1"/>
            </p:cNvSpPr>
            <p:nvPr/>
          </p:nvSpPr>
          <p:spPr bwMode="auto">
            <a:xfrm>
              <a:off x="765542" y="2459039"/>
              <a:ext cx="1710588" cy="545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默认子网掩码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255.0.0.0</a:t>
              </a: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1032112" y="3540126"/>
              <a:ext cx="1234598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网络地址</a:t>
              </a: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90629" y="3429001"/>
              <a:ext cx="523588" cy="930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类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地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址</a:t>
              </a: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732205" y="4149725"/>
              <a:ext cx="1710588" cy="545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默认子网掩码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255.255.0.0</a:t>
              </a: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2432050" y="4244975"/>
              <a:ext cx="6280150" cy="5207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>
              <a:off x="1032112" y="5267325"/>
              <a:ext cx="1234598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网络地址</a:t>
              </a: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90629" y="5191126"/>
              <a:ext cx="523588" cy="930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类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地</a:t>
              </a:r>
            </a:p>
            <a:p>
              <a:pPr algn="ctr">
                <a:lnSpc>
                  <a:spcPct val="85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</a:rPr>
                <a:t>址</a:t>
              </a: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>
              <a:off x="732205" y="5957888"/>
              <a:ext cx="1710588" cy="545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默认子网掩码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255.255.255.0</a:t>
              </a: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2427288" y="6002338"/>
              <a:ext cx="6278562" cy="5207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5543550" y="3479800"/>
              <a:ext cx="3149600" cy="482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/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7086599" y="5245098"/>
              <a:ext cx="1651089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主机号为全 </a:t>
              </a: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6296024" y="3540126"/>
              <a:ext cx="1651089" cy="354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主机号为全 </a:t>
              </a:r>
              <a:r>
                <a:rPr kumimoji="1" lang="en-US" altLang="zh-CN" sz="12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22225" y="3227388"/>
              <a:ext cx="9032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22225" y="4984750"/>
              <a:ext cx="9032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674688" y="1579563"/>
              <a:ext cx="0" cy="516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/>
            </a:p>
          </p:txBody>
        </p:sp>
        <p:sp>
          <p:nvSpPr>
            <p:cNvPr id="55" name="Rectangle 51"/>
            <p:cNvSpPr txBox="1">
              <a:spLocks noChangeArrowheads="1"/>
            </p:cNvSpPr>
            <p:nvPr/>
          </p:nvSpPr>
          <p:spPr>
            <a:xfrm>
              <a:off x="2708507" y="445529"/>
              <a:ext cx="3660311" cy="69532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dirty="0" smtClean="0"/>
                <a:t>默认子网掩码 </a:t>
              </a:r>
              <a:endParaRPr lang="zh-CN" altLang="en-US" sz="2400" dirty="0"/>
            </a:p>
          </p:txBody>
        </p:sp>
      </p:grpSp>
      <p:sp>
        <p:nvSpPr>
          <p:cNvPr id="57" name="矩形 56"/>
          <p:cNvSpPr/>
          <p:nvPr/>
        </p:nvSpPr>
        <p:spPr>
          <a:xfrm>
            <a:off x="1718978" y="5818775"/>
            <a:ext cx="2976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1 1 1 1 1 1 1 1 1 1 1 1 1 1 1 1 1 1 1 1 1 1 1 1</a:t>
            </a:r>
            <a:endParaRPr kumimoji="1" lang="en-US" altLang="zh-CN" sz="1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4747933" y="5764123"/>
            <a:ext cx="1005954" cy="3734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/>
          </a:p>
        </p:txBody>
      </p:sp>
      <p:sp>
        <p:nvSpPr>
          <p:cNvPr id="58" name="矩形 57"/>
          <p:cNvSpPr/>
          <p:nvPr/>
        </p:nvSpPr>
        <p:spPr>
          <a:xfrm>
            <a:off x="4649573" y="5816023"/>
            <a:ext cx="1069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</a:rPr>
              <a:t>0 0 0 0 0 0 0 0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6720320" y="1386854"/>
            <a:ext cx="4641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</a:rPr>
              <a:t>假如有一个数据报目的地址是</a:t>
            </a:r>
            <a:r>
              <a:rPr lang="en-US" altLang="zh-CN" sz="2800" dirty="0" smtClean="0">
                <a:solidFill>
                  <a:schemeClr val="bg2"/>
                </a:solidFill>
              </a:rPr>
              <a:t>145.13.3.10</a:t>
            </a:r>
            <a:r>
              <a:rPr lang="zh-CN" altLang="en-US" sz="2800" dirty="0" smtClean="0">
                <a:solidFill>
                  <a:schemeClr val="bg2"/>
                </a:solidFill>
              </a:rPr>
              <a:t>，那么怎么进行子网划分？所以他需要子网掩码。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</a:rPr>
              <a:t>下面是</a:t>
            </a:r>
            <a:r>
              <a:rPr lang="en-US" altLang="zh-CN" sz="2800" dirty="0" smtClean="0">
                <a:solidFill>
                  <a:schemeClr val="bg2"/>
                </a:solidFill>
              </a:rPr>
              <a:t>145.13.3.10</a:t>
            </a:r>
            <a:r>
              <a:rPr lang="zh-CN" altLang="en-US" sz="2800" dirty="0" smtClean="0">
                <a:solidFill>
                  <a:schemeClr val="bg2"/>
                </a:solidFill>
              </a:rPr>
              <a:t>的二进制码。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55803" y="4375592"/>
            <a:ext cx="481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10010001.00001101.000000011.00001010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24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077148" y="1086522"/>
            <a:ext cx="54971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2"/>
                </a:solidFill>
              </a:rPr>
              <a:t>CIDR   </a:t>
            </a:r>
            <a:r>
              <a:rPr lang="zh-CN" altLang="en-US" sz="6600" dirty="0" smtClean="0"/>
              <a:t>超网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80499" y="3202217"/>
            <a:ext cx="4927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简单来说，就是从此以后不再是只能掩码</a:t>
            </a:r>
            <a:r>
              <a:rPr lang="en-US" altLang="zh-CN" sz="2400" dirty="0" smtClean="0"/>
              <a:t>255.255.255.0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255.255.0.0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255.0.0.0</a:t>
            </a:r>
            <a:r>
              <a:rPr lang="zh-CN" altLang="en-US" sz="2400" dirty="0" smtClean="0"/>
              <a:t>了，想掩码多少位就多少位，这样的方式也称为路由聚合。</a:t>
            </a:r>
            <a:endParaRPr lang="en-US" altLang="zh-CN" sz="2400" dirty="0" smtClean="0"/>
          </a:p>
          <a:p>
            <a:r>
              <a:rPr lang="zh-CN" altLang="en-US" sz="2400" dirty="0" smtClean="0"/>
              <a:t>（此时，掩码不再叫做子网掩码了，叫做掩码）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19749" y="2521059"/>
            <a:ext cx="534152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地址 </a:t>
            </a:r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::= {&lt;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网络前缀</a:t>
            </a:r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&gt;, &lt;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主机号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&gt;}</a:t>
            </a:r>
          </a:p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另一种写法</a:t>
            </a:r>
            <a:endParaRPr lang="en-US" altLang="zh-CN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地址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::= {&lt;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网络前缀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&gt;, &lt;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主机号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&gt;/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位数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1228" y="4375672"/>
            <a:ext cx="51535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128.14.32.0/20 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表示的地址块共有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2</a:t>
            </a:r>
            <a:r>
              <a:rPr lang="en-US" altLang="zh-CN" sz="2400" baseline="30000" dirty="0">
                <a:solidFill>
                  <a:schemeClr val="bg2">
                    <a:lumMod val="90000"/>
                  </a:schemeClr>
                </a:solidFill>
              </a:rPr>
              <a:t>12 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个地址（因为斜线后面的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20 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是网络前缀的位数，所以这个地址的主机号是 </a:t>
            </a:r>
            <a:r>
              <a:rPr lang="en-US" altLang="zh-CN" sz="2400" dirty="0">
                <a:solidFill>
                  <a:schemeClr val="bg2">
                    <a:lumMod val="90000"/>
                  </a:schemeClr>
                </a:solidFill>
              </a:rPr>
              <a:t>12 </a:t>
            </a:r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位）。</a:t>
            </a:r>
          </a:p>
        </p:txBody>
      </p:sp>
    </p:spTree>
    <p:extLst>
      <p:ext uri="{BB962C8B-B14F-4D97-AF65-F5344CB8AC3E}">
        <p14:creationId xmlns:p14="http://schemas.microsoft.com/office/powerpoint/2010/main" val="605668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20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707269" y="1535814"/>
            <a:ext cx="47871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因为这个分域方式，让设备不用存储那么多的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地址和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，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只用按级找到相应的设备就行了。因此，因特网进入了第二个阶段，那就是三级结构的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因特网，分成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了主干网、地区网、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校园网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（企业网）。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16" y="754525"/>
            <a:ext cx="2147526" cy="2147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4" y="3078810"/>
            <a:ext cx="1411766" cy="14117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24" y="3664260"/>
            <a:ext cx="1411766" cy="14117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42" y="3138302"/>
            <a:ext cx="1411766" cy="141176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6" y="4976343"/>
            <a:ext cx="735967" cy="7359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75" y="6011834"/>
            <a:ext cx="735967" cy="73596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3" y="5643851"/>
            <a:ext cx="735967" cy="73596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91" y="5311295"/>
            <a:ext cx="735967" cy="73596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411" y="5344326"/>
            <a:ext cx="735967" cy="73596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34" y="5009256"/>
            <a:ext cx="735967" cy="735967"/>
          </a:xfrm>
          <a:prstGeom prst="rect">
            <a:avLst/>
          </a:prstGeom>
        </p:spPr>
      </p:pic>
      <p:sp>
        <p:nvSpPr>
          <p:cNvPr id="26" name="左右箭头 25"/>
          <p:cNvSpPr/>
          <p:nvPr/>
        </p:nvSpPr>
        <p:spPr>
          <a:xfrm rot="18237802">
            <a:off x="1492426" y="2786231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 rot="16683288">
            <a:off x="2640166" y="3104398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右箭头 27"/>
          <p:cNvSpPr/>
          <p:nvPr/>
        </p:nvSpPr>
        <p:spPr>
          <a:xfrm rot="14431783">
            <a:off x="3729320" y="2940838"/>
            <a:ext cx="673447" cy="22982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右箭头 28"/>
          <p:cNvSpPr/>
          <p:nvPr/>
        </p:nvSpPr>
        <p:spPr>
          <a:xfrm rot="17599591">
            <a:off x="416540" y="4521085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右箭头 29"/>
          <p:cNvSpPr/>
          <p:nvPr/>
        </p:nvSpPr>
        <p:spPr>
          <a:xfrm rot="15105419">
            <a:off x="955858" y="4843228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右箭头 30"/>
          <p:cNvSpPr/>
          <p:nvPr/>
        </p:nvSpPr>
        <p:spPr>
          <a:xfrm rot="18237802">
            <a:off x="2262653" y="5028453"/>
            <a:ext cx="486892" cy="2126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 rot="15373297">
            <a:off x="2709425" y="5312738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右箭头 32"/>
          <p:cNvSpPr/>
          <p:nvPr/>
        </p:nvSpPr>
        <p:spPr>
          <a:xfrm rot="14863954">
            <a:off x="3332452" y="4975752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 rot="14515078">
            <a:off x="4723310" y="4697421"/>
            <a:ext cx="673447" cy="35207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261897" y="1764545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主干网</a:t>
            </a:r>
          </a:p>
        </p:txBody>
      </p:sp>
      <p:sp>
        <p:nvSpPr>
          <p:cNvPr id="36" name="矩形 35"/>
          <p:cNvSpPr/>
          <p:nvPr/>
        </p:nvSpPr>
        <p:spPr>
          <a:xfrm>
            <a:off x="565813" y="3610435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地区网</a:t>
            </a:r>
          </a:p>
          <a:p>
            <a:endParaRPr lang="zh-CN" altLang="en-US" sz="2400" b="1" dirty="0"/>
          </a:p>
        </p:txBody>
      </p:sp>
      <p:sp>
        <p:nvSpPr>
          <p:cNvPr id="37" name="矩形 36"/>
          <p:cNvSpPr/>
          <p:nvPr/>
        </p:nvSpPr>
        <p:spPr>
          <a:xfrm>
            <a:off x="2241472" y="4310133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地区网</a:t>
            </a:r>
          </a:p>
          <a:p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4139859" y="3817214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地区网</a:t>
            </a:r>
          </a:p>
          <a:p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236711" y="531496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校园网</a:t>
            </a:r>
            <a:endParaRPr lang="zh-CN" altLang="en-US" sz="1400" b="1" dirty="0"/>
          </a:p>
        </p:txBody>
      </p:sp>
      <p:sp>
        <p:nvSpPr>
          <p:cNvPr id="40" name="矩形 39"/>
          <p:cNvSpPr/>
          <p:nvPr/>
        </p:nvSpPr>
        <p:spPr>
          <a:xfrm>
            <a:off x="2895473" y="630536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校园网</a:t>
            </a:r>
            <a:endParaRPr lang="zh-CN" altLang="en-US" sz="1400" b="1" dirty="0"/>
          </a:p>
        </p:txBody>
      </p:sp>
      <p:sp>
        <p:nvSpPr>
          <p:cNvPr id="41" name="矩形 40"/>
          <p:cNvSpPr/>
          <p:nvPr/>
        </p:nvSpPr>
        <p:spPr>
          <a:xfrm>
            <a:off x="5081283" y="533607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校园网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2081391" y="563935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企业网</a:t>
            </a:r>
            <a:endParaRPr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3594293" y="567103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。。。</a:t>
            </a:r>
            <a:endParaRPr lang="zh-CN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1121766" y="597057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。。。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83417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06" y="141913"/>
            <a:ext cx="1625397" cy="16253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613404"/>
            <a:ext cx="781307" cy="6320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15" y="2589054"/>
            <a:ext cx="781307" cy="6320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68" y="4163715"/>
            <a:ext cx="781307" cy="6320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93" y="5066608"/>
            <a:ext cx="781307" cy="6320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20306948">
            <a:off x="9469607" y="1387414"/>
            <a:ext cx="108114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8294391" flipV="1">
            <a:off x="9240884" y="2558597"/>
            <a:ext cx="252226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8294391">
            <a:off x="8428165" y="4525093"/>
            <a:ext cx="1461040" cy="1025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20099537">
            <a:off x="7312852" y="2420265"/>
            <a:ext cx="153628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1280242" flipV="1">
            <a:off x="6958958" y="1789441"/>
            <a:ext cx="1932617" cy="544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806059" y="90297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因特网</a:t>
            </a:r>
            <a:endParaRPr lang="zh-CN" altLang="en-US" sz="2400" b="1" dirty="0"/>
          </a:p>
        </p:txBody>
      </p:sp>
      <p:sp>
        <p:nvSpPr>
          <p:cNvPr id="8" name="椭圆 7"/>
          <p:cNvSpPr/>
          <p:nvPr/>
        </p:nvSpPr>
        <p:spPr>
          <a:xfrm>
            <a:off x="9144000" y="3221067"/>
            <a:ext cx="1344706" cy="11295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ISP</a:t>
            </a:r>
          </a:p>
        </p:txBody>
      </p:sp>
      <p:sp>
        <p:nvSpPr>
          <p:cNvPr id="7" name="椭圆 6"/>
          <p:cNvSpPr/>
          <p:nvPr/>
        </p:nvSpPr>
        <p:spPr>
          <a:xfrm>
            <a:off x="8405276" y="1312223"/>
            <a:ext cx="1344706" cy="112955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</a:rPr>
              <a:t>ISP</a:t>
            </a:r>
            <a:endParaRPr lang="zh-CN" altLang="en-US" sz="3600" dirty="0">
              <a:solidFill>
                <a:schemeClr val="bg2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6900">
            <a:off x="8091126" y="3546696"/>
            <a:ext cx="943955" cy="9439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25618" y="1422669"/>
            <a:ext cx="3914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</a:rPr>
              <a:t>世界上越来越多的公司接入了因特网，网络上的通信量越来越大了，因特网的容量已经满足不了需求了。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于是，政府决定把因特网的主干网交给私人公司运营。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en-US" altLang="zh-CN" sz="2400" dirty="0" smtClean="0">
                <a:solidFill>
                  <a:schemeClr val="bg2"/>
                </a:solidFill>
              </a:rPr>
              <a:t>ISP(Internet Service Provider)</a:t>
            </a:r>
            <a:r>
              <a:rPr lang="zh-CN" altLang="en-US" sz="2400" dirty="0" smtClean="0">
                <a:solidFill>
                  <a:schemeClr val="bg2"/>
                </a:solidFill>
              </a:rPr>
              <a:t>因特网服务提供者就出现了。中国最有名的</a:t>
            </a:r>
            <a:r>
              <a:rPr lang="en-US" altLang="zh-CN" sz="2400" dirty="0" smtClean="0">
                <a:solidFill>
                  <a:schemeClr val="bg2"/>
                </a:solidFill>
              </a:rPr>
              <a:t>ISP</a:t>
            </a:r>
            <a:r>
              <a:rPr lang="zh-CN" altLang="en-US" sz="2400" dirty="0" smtClean="0">
                <a:solidFill>
                  <a:schemeClr val="bg2"/>
                </a:solidFill>
              </a:rPr>
              <a:t>就是中国电信、中国联通、中国移动。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只要缴纳费用，</a:t>
            </a:r>
            <a:r>
              <a:rPr lang="en-US" altLang="zh-CN" sz="2400" dirty="0" smtClean="0">
                <a:solidFill>
                  <a:schemeClr val="bg2"/>
                </a:solidFill>
              </a:rPr>
              <a:t>ISP</a:t>
            </a:r>
            <a:r>
              <a:rPr lang="zh-CN" altLang="en-US" sz="2400" dirty="0" smtClean="0">
                <a:solidFill>
                  <a:schemeClr val="bg2"/>
                </a:solidFill>
              </a:rPr>
              <a:t>就会给我们</a:t>
            </a:r>
            <a:r>
              <a:rPr lang="en-US" altLang="zh-CN" sz="2400" dirty="0" smtClean="0">
                <a:solidFill>
                  <a:schemeClr val="bg2"/>
                </a:solidFill>
              </a:rPr>
              <a:t>IP</a:t>
            </a:r>
            <a:r>
              <a:rPr lang="zh-CN" altLang="en-US" sz="2400" dirty="0" smtClean="0">
                <a:solidFill>
                  <a:schemeClr val="bg2"/>
                </a:solidFill>
              </a:rPr>
              <a:t>地址的使用权。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622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9241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-42123" y="-1712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7213651" y="1736519"/>
            <a:ext cx="3914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2"/>
                </a:solidFill>
              </a:rPr>
              <a:t>IXP(Internet </a:t>
            </a:r>
            <a:r>
              <a:rPr lang="en-US" altLang="zh-CN" sz="2400" dirty="0" err="1" smtClean="0">
                <a:solidFill>
                  <a:schemeClr val="bg2"/>
                </a:solidFill>
              </a:rPr>
              <a:t>eXchange</a:t>
            </a:r>
            <a:r>
              <a:rPr lang="en-US" altLang="zh-CN" sz="2400" dirty="0" smtClean="0">
                <a:solidFill>
                  <a:schemeClr val="bg2"/>
                </a:solidFill>
              </a:rPr>
              <a:t> Point)</a:t>
            </a:r>
            <a:r>
              <a:rPr lang="zh-CN" altLang="en-US" sz="2400" dirty="0" smtClean="0">
                <a:solidFill>
                  <a:schemeClr val="bg2"/>
                </a:solidFill>
              </a:rPr>
              <a:t>因特网交换点的作用就是允许两个网络直接连在一起并交换分组。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比如说，图中的两台机，相通讯不再需要经过主干</a:t>
            </a:r>
            <a:r>
              <a:rPr lang="en-US" altLang="zh-CN" sz="2400" dirty="0" smtClean="0">
                <a:solidFill>
                  <a:schemeClr val="bg2"/>
                </a:solidFill>
              </a:rPr>
              <a:t>ISP,</a:t>
            </a:r>
            <a:r>
              <a:rPr lang="zh-CN" altLang="en-US" sz="2400" dirty="0" smtClean="0">
                <a:solidFill>
                  <a:schemeClr val="bg2"/>
                </a:solidFill>
              </a:rPr>
              <a:t>而是直接的地区</a:t>
            </a:r>
            <a:r>
              <a:rPr lang="en-US" altLang="zh-CN" sz="2400" dirty="0" smtClean="0">
                <a:solidFill>
                  <a:schemeClr val="bg2"/>
                </a:solidFill>
              </a:rPr>
              <a:t>ISP</a:t>
            </a:r>
            <a:r>
              <a:rPr lang="zh-CN" altLang="en-US" sz="2400" dirty="0" smtClean="0">
                <a:solidFill>
                  <a:schemeClr val="bg2"/>
                </a:solidFill>
              </a:rPr>
              <a:t>进行通信就可以了</a:t>
            </a:r>
            <a:r>
              <a:rPr lang="zh-CN" altLang="en-US" sz="2400" dirty="0" smtClean="0">
                <a:solidFill>
                  <a:schemeClr val="bg2"/>
                </a:solidFill>
              </a:rPr>
              <a:t>。</a:t>
            </a:r>
            <a:endParaRPr lang="en-US" altLang="zh-CN" sz="2400" dirty="0" smtClean="0">
              <a:solidFill>
                <a:schemeClr val="bg2"/>
              </a:solidFill>
            </a:endParaRPr>
          </a:p>
          <a:p>
            <a:r>
              <a:rPr lang="zh-CN" altLang="en-US" sz="2400" dirty="0" smtClean="0">
                <a:solidFill>
                  <a:schemeClr val="bg2"/>
                </a:solidFill>
              </a:rPr>
              <a:t>到</a:t>
            </a:r>
            <a:r>
              <a:rPr lang="en-US" altLang="zh-CN" sz="2400" dirty="0" smtClean="0">
                <a:solidFill>
                  <a:schemeClr val="bg2"/>
                </a:solidFill>
              </a:rPr>
              <a:t>2012</a:t>
            </a:r>
            <a:r>
              <a:rPr lang="zh-CN" altLang="en-US" sz="2400" dirty="0" smtClean="0">
                <a:solidFill>
                  <a:schemeClr val="bg2"/>
                </a:solidFill>
              </a:rPr>
              <a:t>年为止，中国有</a:t>
            </a:r>
            <a:r>
              <a:rPr lang="en-US" altLang="zh-CN" sz="2400" dirty="0" smtClean="0">
                <a:solidFill>
                  <a:schemeClr val="bg2"/>
                </a:solidFill>
              </a:rPr>
              <a:t>IXP</a:t>
            </a:r>
            <a:r>
              <a:rPr lang="zh-CN" altLang="en-US" sz="2400" dirty="0" smtClean="0">
                <a:solidFill>
                  <a:schemeClr val="bg2"/>
                </a:solidFill>
              </a:rPr>
              <a:t>数</a:t>
            </a:r>
            <a:r>
              <a:rPr lang="en-US" altLang="zh-CN" sz="2400" dirty="0" smtClean="0">
                <a:solidFill>
                  <a:schemeClr val="bg2"/>
                </a:solidFill>
              </a:rPr>
              <a:t>3</a:t>
            </a:r>
            <a:r>
              <a:rPr lang="zh-CN" altLang="en-US" sz="2400" dirty="0" smtClean="0">
                <a:solidFill>
                  <a:schemeClr val="bg2"/>
                </a:solidFill>
              </a:rPr>
              <a:t>个，美国有</a:t>
            </a:r>
            <a:r>
              <a:rPr lang="en-US" altLang="zh-CN" sz="2400" dirty="0" smtClean="0">
                <a:solidFill>
                  <a:schemeClr val="bg2"/>
                </a:solidFill>
              </a:rPr>
              <a:t>85</a:t>
            </a:r>
            <a:r>
              <a:rPr lang="zh-CN" altLang="en-US" sz="2400" dirty="0" smtClean="0">
                <a:solidFill>
                  <a:schemeClr val="bg2"/>
                </a:solidFill>
              </a:rPr>
              <a:t>个。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89" y="5834927"/>
            <a:ext cx="569015" cy="46028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31804" y="632380"/>
            <a:ext cx="5558848" cy="5608166"/>
            <a:chOff x="79792" y="1190479"/>
            <a:chExt cx="5558848" cy="5608166"/>
          </a:xfrm>
        </p:grpSpPr>
        <p:sp>
          <p:nvSpPr>
            <p:cNvPr id="9" name="椭圆 8"/>
            <p:cNvSpPr/>
            <p:nvPr/>
          </p:nvSpPr>
          <p:spPr>
            <a:xfrm>
              <a:off x="3048000" y="1190479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主干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545534" y="2321548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主干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4273190" y="2606868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主干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98642" y="3848578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地区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66199" y="3848578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地区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3022645" y="5362073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本地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4519844" y="5326280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本地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cxnSp>
          <p:nvCxnSpPr>
            <p:cNvPr id="19" name="直接连接符 18"/>
            <p:cNvCxnSpPr>
              <a:endCxn id="13" idx="2"/>
            </p:cNvCxnSpPr>
            <p:nvPr/>
          </p:nvCxnSpPr>
          <p:spPr>
            <a:xfrm>
              <a:off x="2506532" y="2660414"/>
              <a:ext cx="1766658" cy="2853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2237591" y="1779958"/>
              <a:ext cx="1118795" cy="59689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9" idx="5"/>
              <a:endCxn id="13" idx="1"/>
            </p:cNvCxnSpPr>
            <p:nvPr/>
          </p:nvCxnSpPr>
          <p:spPr>
            <a:xfrm>
              <a:off x="4002952" y="1768959"/>
              <a:ext cx="434082" cy="93716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0"/>
              <a:endCxn id="12" idx="4"/>
            </p:cNvCxnSpPr>
            <p:nvPr/>
          </p:nvCxnSpPr>
          <p:spPr>
            <a:xfrm flipV="1">
              <a:off x="958040" y="2999280"/>
              <a:ext cx="1146892" cy="8492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endCxn id="15" idx="0"/>
            </p:cNvCxnSpPr>
            <p:nvPr/>
          </p:nvCxnSpPr>
          <p:spPr>
            <a:xfrm>
              <a:off x="2104932" y="2999280"/>
              <a:ext cx="2020665" cy="849298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5" idx="3"/>
              <a:endCxn id="16" idx="1"/>
            </p:cNvCxnSpPr>
            <p:nvPr/>
          </p:nvCxnSpPr>
          <p:spPr>
            <a:xfrm flipH="1">
              <a:off x="3186489" y="4427058"/>
              <a:ext cx="543554" cy="103426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5" idx="5"/>
              <a:endCxn id="17" idx="0"/>
            </p:cNvCxnSpPr>
            <p:nvPr/>
          </p:nvCxnSpPr>
          <p:spPr>
            <a:xfrm>
              <a:off x="4521151" y="4427058"/>
              <a:ext cx="558091" cy="8992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左右箭头 35"/>
            <p:cNvSpPr/>
            <p:nvPr/>
          </p:nvSpPr>
          <p:spPr>
            <a:xfrm>
              <a:off x="1565694" y="4051316"/>
              <a:ext cx="1974965" cy="179120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187700" y="3689772"/>
              <a:ext cx="5790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IXP</a:t>
              </a:r>
              <a:endParaRPr lang="zh-CN" altLang="en-US" sz="2400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79792" y="5362073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本地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1347110" y="5326416"/>
              <a:ext cx="1118796" cy="6777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本地</a:t>
              </a:r>
              <a:r>
                <a:rPr lang="en-US" altLang="zh-CN" dirty="0" smtClean="0"/>
                <a:t>ISP</a:t>
              </a:r>
              <a:endParaRPr lang="zh-CN" altLang="en-US" dirty="0"/>
            </a:p>
          </p:txBody>
        </p:sp>
        <p:cxnSp>
          <p:nvCxnSpPr>
            <p:cNvPr id="52" name="直接连接符 51"/>
            <p:cNvCxnSpPr>
              <a:endCxn id="50" idx="1"/>
            </p:cNvCxnSpPr>
            <p:nvPr/>
          </p:nvCxnSpPr>
          <p:spPr>
            <a:xfrm flipH="1">
              <a:off x="243636" y="4413523"/>
              <a:ext cx="474167" cy="104780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endCxn id="51" idx="0"/>
            </p:cNvCxnSpPr>
            <p:nvPr/>
          </p:nvCxnSpPr>
          <p:spPr>
            <a:xfrm>
              <a:off x="1348417" y="4427194"/>
              <a:ext cx="558091" cy="8992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399" y="6338359"/>
              <a:ext cx="569015" cy="460286"/>
            </a:xfrm>
            <a:prstGeom prst="rect">
              <a:avLst/>
            </a:prstGeom>
          </p:spPr>
        </p:pic>
        <p:cxnSp>
          <p:nvCxnSpPr>
            <p:cNvPr id="55" name="直接连接符 54"/>
            <p:cNvCxnSpPr/>
            <p:nvPr/>
          </p:nvCxnSpPr>
          <p:spPr>
            <a:xfrm>
              <a:off x="4041654" y="5909435"/>
              <a:ext cx="253980" cy="49775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4" idx="0"/>
            </p:cNvCxnSpPr>
            <p:nvPr/>
          </p:nvCxnSpPr>
          <p:spPr>
            <a:xfrm flipH="1">
              <a:off x="1690907" y="6004012"/>
              <a:ext cx="212018" cy="334347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360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8" name="斜纹 7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28743" y="1592131"/>
            <a:ext cx="4238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因为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地址紧缺，所以，一个机构能够申请到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地址是比较少的，而且，因特网不是很安全，不需要把所有的主机都暴露给外界访问。因此，在机构内部，可由机构自行分配。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但是如果任意选择一些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地址作为机构的本地地址，就会出现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重合的现象。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因此，有了专用地址。</a:t>
            </a:r>
            <a:endParaRPr lang="zh-CN" altLang="en-US"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32782"/>
              </p:ext>
            </p:extLst>
          </p:nvPr>
        </p:nvGraphicFramePr>
        <p:xfrm>
          <a:off x="6801826" y="2428421"/>
          <a:ext cx="4794917" cy="2832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2257"/>
                <a:gridCol w="3972660"/>
              </a:tblGrid>
              <a:tr h="70801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地址范围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0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10.0.0.0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10.255.255.255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172.16.0.0</a:t>
                      </a:r>
                      <a:r>
                        <a:rPr lang="zh-CN" alt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172.31.255.255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80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类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到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192.168.255.255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401722" y="1602888"/>
            <a:ext cx="22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专用地址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12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79305" y="2033196"/>
            <a:ext cx="475931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2"/>
                </a:solidFill>
              </a:rPr>
              <a:t>   TO    </a:t>
            </a:r>
            <a:r>
              <a:rPr lang="en-US" altLang="zh-CN" sz="8000" b="1" dirty="0" smtClean="0"/>
              <a:t>BE </a:t>
            </a:r>
          </a:p>
          <a:p>
            <a:r>
              <a:rPr lang="en-US" altLang="zh-CN" sz="8000" b="1" dirty="0" smtClean="0">
                <a:solidFill>
                  <a:schemeClr val="bg2"/>
                </a:solidFill>
              </a:rPr>
              <a:t>CONT</a:t>
            </a:r>
            <a:r>
              <a:rPr lang="en-US" altLang="zh-CN" sz="8000" b="1" dirty="0" smtClean="0"/>
              <a:t>INUE</a:t>
            </a:r>
          </a:p>
        </p:txBody>
      </p:sp>
    </p:spTree>
    <p:extLst>
      <p:ext uri="{BB962C8B-B14F-4D97-AF65-F5344CB8AC3E}">
        <p14:creationId xmlns:p14="http://schemas.microsoft.com/office/powerpoint/2010/main" val="4072870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tx1"/>
                </a:solidFill>
              </a:rPr>
              <a:t>IP </a:t>
            </a:r>
            <a:r>
              <a:rPr lang="zh-CN" altLang="en-US" sz="6600" b="1" dirty="0" smtClean="0">
                <a:solidFill>
                  <a:schemeClr val="tx1"/>
                </a:solidFill>
              </a:rPr>
              <a:t>的工具</a:t>
            </a:r>
            <a:endParaRPr lang="zh-CN" altLang="en-US" sz="6600" b="1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643325" y="261038"/>
              <a:ext cx="10486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工具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36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-1825721" y="794791"/>
            <a:ext cx="4880239" cy="4880239"/>
          </a:xfrm>
          <a:prstGeom prst="blockArc">
            <a:avLst>
              <a:gd name="adj1" fmla="val 18900000"/>
              <a:gd name="adj2" fmla="val 2700000"/>
              <a:gd name="adj3" fmla="val 443"/>
            </a:avLst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" name="组合 2"/>
          <p:cNvGrpSpPr/>
          <p:nvPr/>
        </p:nvGrpSpPr>
        <p:grpSpPr>
          <a:xfrm>
            <a:off x="1980242" y="4463665"/>
            <a:ext cx="7142283" cy="905773"/>
            <a:chOff x="2321556" y="3868952"/>
            <a:chExt cx="7142283" cy="905773"/>
          </a:xfrm>
          <a:solidFill>
            <a:schemeClr val="bg2">
              <a:lumMod val="25000"/>
            </a:schemeClr>
          </a:solidFill>
        </p:grpSpPr>
        <p:sp>
          <p:nvSpPr>
            <p:cNvPr id="4" name="任意多边形 3"/>
            <p:cNvSpPr/>
            <p:nvPr/>
          </p:nvSpPr>
          <p:spPr>
            <a:xfrm>
              <a:off x="2774443" y="3959529"/>
              <a:ext cx="6689396" cy="724619"/>
            </a:xfrm>
            <a:custGeom>
              <a:avLst/>
              <a:gdLst>
                <a:gd name="connsiteX0" fmla="*/ 0 w 4048828"/>
                <a:gd name="connsiteY0" fmla="*/ 0 h 724619"/>
                <a:gd name="connsiteX1" fmla="*/ 4048828 w 4048828"/>
                <a:gd name="connsiteY1" fmla="*/ 0 h 724619"/>
                <a:gd name="connsiteX2" fmla="*/ 4048828 w 4048828"/>
                <a:gd name="connsiteY2" fmla="*/ 724619 h 724619"/>
                <a:gd name="connsiteX3" fmla="*/ 0 w 4048828"/>
                <a:gd name="connsiteY3" fmla="*/ 724619 h 724619"/>
                <a:gd name="connsiteX4" fmla="*/ 0 w 4048828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828" h="724619">
                  <a:moveTo>
                    <a:pt x="0" y="0"/>
                  </a:moveTo>
                  <a:lnTo>
                    <a:pt x="4048828" y="0"/>
                  </a:lnTo>
                  <a:lnTo>
                    <a:pt x="4048828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	</a:t>
              </a:r>
              <a:r>
                <a:rPr lang="en-US" altLang="zh-CN" sz="29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  <a:r>
                <a:rPr lang="en-US" altLang="zh-CN" sz="2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   IP  </a:t>
              </a:r>
              <a:r>
                <a:rPr lang="zh-CN" altLang="en-US" sz="2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实践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21556" y="3868952"/>
              <a:ext cx="905773" cy="905773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9" name="斜纹 8"/>
          <p:cNvSpPr/>
          <p:nvPr/>
        </p:nvSpPr>
        <p:spPr>
          <a:xfrm>
            <a:off x="0" y="0"/>
            <a:ext cx="3131389" cy="1190445"/>
          </a:xfrm>
          <a:prstGeom prst="diagStrip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 rot="20315626">
            <a:off x="767558" y="261038"/>
            <a:ext cx="800219" cy="46166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目录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971502" y="4463664"/>
            <a:ext cx="6491231" cy="905773"/>
            <a:chOff x="2588437" y="2705802"/>
            <a:chExt cx="6580132" cy="905773"/>
          </a:xfrm>
          <a:solidFill>
            <a:schemeClr val="bg2">
              <a:lumMod val="25000"/>
            </a:schemeClr>
          </a:solidFill>
        </p:grpSpPr>
        <p:sp>
          <p:nvSpPr>
            <p:cNvPr id="18" name="任意多边形 17"/>
            <p:cNvSpPr/>
            <p:nvPr/>
          </p:nvSpPr>
          <p:spPr>
            <a:xfrm>
              <a:off x="3037842" y="2801438"/>
              <a:ext cx="6130727" cy="705204"/>
            </a:xfrm>
            <a:custGeom>
              <a:avLst/>
              <a:gdLst>
                <a:gd name="connsiteX0" fmla="*/ 0 w 3785429"/>
                <a:gd name="connsiteY0" fmla="*/ 0 h 724619"/>
                <a:gd name="connsiteX1" fmla="*/ 3785429 w 3785429"/>
                <a:gd name="connsiteY1" fmla="*/ 0 h 724619"/>
                <a:gd name="connsiteX2" fmla="*/ 3785429 w 3785429"/>
                <a:gd name="connsiteY2" fmla="*/ 724619 h 724619"/>
                <a:gd name="connsiteX3" fmla="*/ 0 w 3785429"/>
                <a:gd name="connsiteY3" fmla="*/ 724619 h 724619"/>
                <a:gd name="connsiteX4" fmla="*/ 0 w 3785429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429" h="724619">
                  <a:moveTo>
                    <a:pt x="0" y="0"/>
                  </a:moveTo>
                  <a:lnTo>
                    <a:pt x="3785429" y="0"/>
                  </a:lnTo>
                  <a:lnTo>
                    <a:pt x="3785429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	   </a:t>
              </a:r>
              <a:r>
                <a:rPr lang="en-US" altLang="zh-CN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IP </a:t>
              </a:r>
              <a:r>
                <a:rPr lang="zh-CN" altLang="en-US" sz="2900" kern="12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的工具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588437" y="2705802"/>
              <a:ext cx="905773" cy="905773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4" name="组合 13"/>
          <p:cNvGrpSpPr/>
          <p:nvPr/>
        </p:nvGrpSpPr>
        <p:grpSpPr>
          <a:xfrm>
            <a:off x="1980242" y="4463664"/>
            <a:ext cx="7142283" cy="905773"/>
            <a:chOff x="2321556" y="1695095"/>
            <a:chExt cx="7142283" cy="905773"/>
          </a:xfrm>
          <a:solidFill>
            <a:schemeClr val="bg2">
              <a:lumMod val="25000"/>
            </a:schemeClr>
          </a:solidFill>
        </p:grpSpPr>
        <p:sp>
          <p:nvSpPr>
            <p:cNvPr id="15" name="任意多边形 14"/>
            <p:cNvSpPr/>
            <p:nvPr/>
          </p:nvSpPr>
          <p:spPr>
            <a:xfrm>
              <a:off x="2774442" y="1785672"/>
              <a:ext cx="6689397" cy="724619"/>
            </a:xfrm>
            <a:custGeom>
              <a:avLst/>
              <a:gdLst>
                <a:gd name="connsiteX0" fmla="*/ 0 w 4048828"/>
                <a:gd name="connsiteY0" fmla="*/ 0 h 724619"/>
                <a:gd name="connsiteX1" fmla="*/ 4048828 w 4048828"/>
                <a:gd name="connsiteY1" fmla="*/ 0 h 724619"/>
                <a:gd name="connsiteX2" fmla="*/ 4048828 w 4048828"/>
                <a:gd name="connsiteY2" fmla="*/ 724619 h 724619"/>
                <a:gd name="connsiteX3" fmla="*/ 0 w 4048828"/>
                <a:gd name="connsiteY3" fmla="*/ 724619 h 724619"/>
                <a:gd name="connsiteX4" fmla="*/ 0 w 4048828"/>
                <a:gd name="connsiteY4" fmla="*/ 0 h 72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828" h="724619">
                  <a:moveTo>
                    <a:pt x="0" y="0"/>
                  </a:moveTo>
                  <a:lnTo>
                    <a:pt x="4048828" y="0"/>
                  </a:lnTo>
                  <a:lnTo>
                    <a:pt x="4048828" y="724619"/>
                  </a:lnTo>
                  <a:lnTo>
                    <a:pt x="0" y="72461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75166" tIns="73660" rIns="73660" bIns="73660" numCol="1" spcCol="1270" anchor="ctr" anchorCtr="0">
              <a:noAutofit/>
            </a:bodyPr>
            <a:lstStyle/>
            <a:p>
              <a:pPr lvl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	      IP </a:t>
              </a:r>
              <a:r>
                <a:rPr lang="zh-CN" altLang="en-US" sz="29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的历史</a:t>
              </a:r>
              <a:endParaRPr lang="zh-CN" altLang="en-US" sz="2900" kern="12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21556" y="1695095"/>
              <a:ext cx="905773" cy="905773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073848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0.00023 C 0.00169 -0.00417 0.00364 -0.00834 0.00521 -0.01273 C 0.00573 -0.01459 0.0056 -0.01667 0.00625 -0.01829 C 0.00703 -0.0206 0.00846 -0.02199 0.00937 -0.02384 C 0.01081 -0.02755 0.01211 -0.03125 0.01354 -0.03496 L 0.01979 -0.05255 L 0.03229 -0.08611 L 0.03437 -0.09051 C 0.03502 -0.09236 0.03594 -0.09398 0.03646 -0.09607 C 0.03672 -0.09792 0.03685 -0.10116 0.0375 -0.10232 C 0.03867 -0.10556 0.04023 -0.10903 0.04167 -0.11273 C 0.04232 -0.11459 0.04323 -0.11783 0.04375 -0.11829 C 0.04401 -0.12014 0.04427 -0.12222 0.04479 -0.12384 C 0.04531 -0.12593 0.04635 -0.12755 0.04687 -0.1294 C 0.04765 -0.1338 0.04818 -0.13681 0.04896 -0.14051 C 0.04922 -0.14236 0.04974 -0.14421 0.05 -0.14607 C 0.05117 -0.15926 0.05026 -0.15371 0.05208 -0.16482 C 0.05351 -0.19144 0.05417 -0.19954 0.05417 -0.23496 C 0.05417 -0.27153 0.05403 -0.30787 0.05312 -0.34421 C 0.05299 -0.34931 0.05169 -0.35162 0.05104 -0.35533 L 0.05 -0.36088 C 0.04961 -0.36273 0.04948 -0.36482 0.04896 -0.36644 C 0.04818 -0.36829 0.04726 -0.37014 0.04687 -0.37269 C 0.04596 -0.3757 0.04596 -0.37986 0.04479 -0.3831 C 0.04401 -0.38496 0.0431 -0.38681 0.04271 -0.38866 C 0.0418 -0.39236 0.0418 -0.39653 0.04062 -0.39977 C 0.03463 -0.41574 0.0418 -0.3956 0.0375 -0.41088 C 0.03685 -0.41366 0.03581 -0.41459 0.03542 -0.41644 C 0.0345 -0.42014 0.0345 -0.42431 0.03333 -0.42755 C 0.03255 -0.4294 0.03177 -0.43125 0.03125 -0.43334 C 0.03073 -0.43496 0.03073 -0.43727 0.03021 -0.43866 C 0.0289 -0.44259 0.02682 -0.44584 0.02604 -0.45 C 0.02448 -0.45787 0.02591 -0.4544 0.02187 -0.45903 C 0.0207 -0.46482 0.02096 -0.46574 0.01875 -0.47014 C 0.01771 -0.47222 0.0164 -0.47408 0.01562 -0.47593 C 0.01406 -0.4794 0.01276 -0.4831 0.01146 -0.48681 C 0.01068 -0.48866 0.01042 -0.49121 0.00937 -0.49236 L 0.00625 -0.49607 C 0.0039 -0.50232 0.00534 -0.50162 0.00312 -0.50162 L 0.00312 -0.50139 L 0.00312 -0.50162 " pathEditMode="relative" rAng="0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2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4.58333E-6 0.00023 C 0.00274 -0.00324 0.00534 -0.00671 0.00821 -0.00926 C 0.00951 -0.01042 0.0112 -0.00996 0.01237 -0.01111 C 0.01368 -0.0125 0.01446 -0.01528 0.0155 -0.01667 C 0.01758 -0.01945 0.02175 -0.02408 0.02175 -0.02384 C 0.02214 -0.02593 0.02227 -0.02801 0.02279 -0.02963 C 0.02409 -0.03357 0.02618 -0.03658 0.02696 -0.04074 C 0.02774 -0.04445 0.02787 -0.04861 0.02904 -0.05185 C 0.02982 -0.05371 0.03073 -0.05556 0.03112 -0.05741 C 0.03204 -0.06111 0.03204 -0.06528 0.03321 -0.06852 C 0.03399 -0.07037 0.0349 -0.07222 0.03529 -0.07408 C 0.04037 -0.09398 0.03477 -0.07824 0.03946 -0.09074 C 0.03985 -0.09329 0.04024 -0.09584 0.0405 -0.09815 C 0.04167 -0.10695 0.04141 -0.10695 0.04258 -0.11482 C 0.04297 -0.1169 0.04336 -0.11852 0.04362 -0.12037 C 0.04415 -0.12292 0.04428 -0.12546 0.04467 -0.12778 C 0.04532 -0.13171 0.04623 -0.13519 0.04675 -0.13889 C 0.04714 -0.14144 0.0474 -0.14398 0.04779 -0.1463 C 0.04818 -0.14838 0.04857 -0.15 0.04883 -0.15185 L 0.05092 -0.16667 C 0.05131 -0.17107 0.05157 -0.17546 0.05196 -0.17963 C 0.05222 -0.18171 0.05287 -0.18334 0.053 -0.18519 C 0.05612 -0.21736 0.05248 -0.19074 0.05508 -0.20926 C 0.05547 -0.21667 0.05573 -0.22431 0.05612 -0.23148 C 0.0573 -0.25185 0.05717 -0.24236 0.05717 -0.25 L 0.05717 -0.24977 " pathEditMode="relative" rAng="0" ptsTypes="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643325" y="261038"/>
              <a:ext cx="10486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工具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46011" y="2014428"/>
            <a:ext cx="557075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2"/>
                </a:solidFill>
              </a:rPr>
              <a:t>中间设备又称中间系统或中继系统</a:t>
            </a:r>
            <a:endParaRPr lang="en-US" altLang="zh-CN" sz="2800" dirty="0" smtClean="0">
              <a:solidFill>
                <a:schemeClr val="bg2"/>
              </a:solidFill>
            </a:endParaRPr>
          </a:p>
          <a:p>
            <a:endParaRPr lang="en-US" altLang="zh-CN" sz="2800" dirty="0" smtClean="0">
              <a:solidFill>
                <a:schemeClr val="bg2"/>
              </a:solidFill>
            </a:endParaRPr>
          </a:p>
          <a:p>
            <a:endParaRPr lang="en-US" altLang="zh-CN" sz="2800" dirty="0">
              <a:solidFill>
                <a:schemeClr val="bg2"/>
              </a:solidFill>
            </a:endParaRPr>
          </a:p>
          <a:p>
            <a:r>
              <a:rPr lang="zh-CN" altLang="en-US" sz="2800" dirty="0" smtClean="0">
                <a:solidFill>
                  <a:schemeClr val="bg2"/>
                </a:solidFill>
              </a:rPr>
              <a:t>物理层：转发器</a:t>
            </a:r>
            <a:r>
              <a:rPr lang="en-US" altLang="zh-CN" sz="2800" dirty="0" smtClean="0">
                <a:solidFill>
                  <a:schemeClr val="bg2"/>
                </a:solidFill>
              </a:rPr>
              <a:t>(repeater)</a:t>
            </a:r>
          </a:p>
          <a:p>
            <a:r>
              <a:rPr lang="zh-CN" altLang="en-US" sz="2800" dirty="0" smtClean="0">
                <a:solidFill>
                  <a:schemeClr val="bg2"/>
                </a:solidFill>
              </a:rPr>
              <a:t>链路层：网桥</a:t>
            </a:r>
            <a:r>
              <a:rPr lang="en-US" altLang="zh-CN" sz="2800" dirty="0" smtClean="0">
                <a:solidFill>
                  <a:schemeClr val="bg2"/>
                </a:solidFill>
              </a:rPr>
              <a:t>(bridge)</a:t>
            </a:r>
          </a:p>
          <a:p>
            <a:r>
              <a:rPr lang="zh-CN" altLang="en-US" sz="2800" dirty="0" smtClean="0">
                <a:solidFill>
                  <a:schemeClr val="bg2"/>
                </a:solidFill>
              </a:rPr>
              <a:t>网络层：路由器</a:t>
            </a:r>
            <a:r>
              <a:rPr lang="en-US" altLang="zh-CN" sz="2800" dirty="0" smtClean="0">
                <a:solidFill>
                  <a:schemeClr val="bg2"/>
                </a:solidFill>
              </a:rPr>
              <a:t>(router)</a:t>
            </a:r>
          </a:p>
          <a:p>
            <a:r>
              <a:rPr lang="zh-CN" altLang="en-US" sz="2800" dirty="0" smtClean="0">
                <a:solidFill>
                  <a:schemeClr val="bg2"/>
                </a:solidFill>
              </a:rPr>
              <a:t>网络层以上：网关</a:t>
            </a:r>
            <a:r>
              <a:rPr lang="en-US" altLang="zh-CN" sz="2800" dirty="0" smtClean="0">
                <a:solidFill>
                  <a:schemeClr val="bg2"/>
                </a:solidFill>
              </a:rPr>
              <a:t>(gateway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1506" y="230281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/>
              <a:t>当中继系统是转发器或网桥时，一般并不称之为网络互连，因为这仅仅是把一个网络扩大了，而这仍然是一个网络。 </a:t>
            </a:r>
          </a:p>
        </p:txBody>
      </p:sp>
    </p:spTree>
    <p:extLst>
      <p:ext uri="{BB962C8B-B14F-4D97-AF65-F5344CB8AC3E}">
        <p14:creationId xmlns:p14="http://schemas.microsoft.com/office/powerpoint/2010/main" val="3437828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3" name="组合 3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34" name="斜纹 3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 rot="20315626">
              <a:off x="643325" y="261038"/>
              <a:ext cx="10486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工具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40088" y="0"/>
            <a:ext cx="8650288" cy="6481762"/>
            <a:chOff x="381000" y="115888"/>
            <a:chExt cx="8650288" cy="6481762"/>
          </a:xfrm>
        </p:grpSpPr>
        <p:sp>
          <p:nvSpPr>
            <p:cNvPr id="40" name="AutoShape 2"/>
            <p:cNvSpPr>
              <a:spLocks noChangeArrowheads="1"/>
            </p:cNvSpPr>
            <p:nvPr/>
          </p:nvSpPr>
          <p:spPr bwMode="auto">
            <a:xfrm>
              <a:off x="1350963" y="1793875"/>
              <a:ext cx="6521450" cy="3902075"/>
            </a:xfrm>
            <a:prstGeom prst="roundRect">
              <a:avLst>
                <a:gd name="adj" fmla="val 2478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755650" y="115888"/>
              <a:ext cx="7793038" cy="6953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zh-CN" altLang="en-US" sz="3600" dirty="0"/>
            </a:p>
          </p:txBody>
        </p: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055938" y="2538413"/>
              <a:ext cx="4789487" cy="3170237"/>
            </a:xfrm>
            <a:custGeom>
              <a:avLst/>
              <a:gdLst>
                <a:gd name="T0" fmla="*/ 1959 w 3246"/>
                <a:gd name="T1" fmla="*/ 1382 h 2165"/>
                <a:gd name="T2" fmla="*/ 2196 w 3246"/>
                <a:gd name="T3" fmla="*/ 1115 h 2165"/>
                <a:gd name="T4" fmla="*/ 2334 w 3246"/>
                <a:gd name="T5" fmla="*/ 857 h 2165"/>
                <a:gd name="T6" fmla="*/ 2474 w 3246"/>
                <a:gd name="T7" fmla="*/ 428 h 2165"/>
                <a:gd name="T8" fmla="*/ 2485 w 3246"/>
                <a:gd name="T9" fmla="*/ 397 h 2165"/>
                <a:gd name="T10" fmla="*/ 2503 w 3246"/>
                <a:gd name="T11" fmla="*/ 318 h 2165"/>
                <a:gd name="T12" fmla="*/ 2524 w 3246"/>
                <a:gd name="T13" fmla="*/ 241 h 2165"/>
                <a:gd name="T14" fmla="*/ 2539 w 3246"/>
                <a:gd name="T15" fmla="*/ 212 h 2165"/>
                <a:gd name="T16" fmla="*/ 2557 w 3246"/>
                <a:gd name="T17" fmla="*/ 191 h 2165"/>
                <a:gd name="T18" fmla="*/ 2599 w 3246"/>
                <a:gd name="T19" fmla="*/ 170 h 2165"/>
                <a:gd name="T20" fmla="*/ 2630 w 3246"/>
                <a:gd name="T21" fmla="*/ 154 h 2165"/>
                <a:gd name="T22" fmla="*/ 2674 w 3246"/>
                <a:gd name="T23" fmla="*/ 131 h 2165"/>
                <a:gd name="T24" fmla="*/ 2709 w 3246"/>
                <a:gd name="T25" fmla="*/ 110 h 2165"/>
                <a:gd name="T26" fmla="*/ 2752 w 3246"/>
                <a:gd name="T27" fmla="*/ 79 h 2165"/>
                <a:gd name="T28" fmla="*/ 2767 w 3246"/>
                <a:gd name="T29" fmla="*/ 75 h 2165"/>
                <a:gd name="T30" fmla="*/ 2819 w 3246"/>
                <a:gd name="T31" fmla="*/ 52 h 2165"/>
                <a:gd name="T32" fmla="*/ 2879 w 3246"/>
                <a:gd name="T33" fmla="*/ 27 h 2165"/>
                <a:gd name="T34" fmla="*/ 2933 w 3246"/>
                <a:gd name="T35" fmla="*/ 13 h 2165"/>
                <a:gd name="T36" fmla="*/ 2952 w 3246"/>
                <a:gd name="T37" fmla="*/ 13 h 2165"/>
                <a:gd name="T38" fmla="*/ 2973 w 3246"/>
                <a:gd name="T39" fmla="*/ 6 h 2165"/>
                <a:gd name="T40" fmla="*/ 3037 w 3246"/>
                <a:gd name="T41" fmla="*/ 0 h 2165"/>
                <a:gd name="T42" fmla="*/ 3110 w 3246"/>
                <a:gd name="T43" fmla="*/ 4 h 2165"/>
                <a:gd name="T44" fmla="*/ 3155 w 3246"/>
                <a:gd name="T45" fmla="*/ 15 h 2165"/>
                <a:gd name="T46" fmla="*/ 3178 w 3246"/>
                <a:gd name="T47" fmla="*/ 25 h 2165"/>
                <a:gd name="T48" fmla="*/ 3191 w 3246"/>
                <a:gd name="T49" fmla="*/ 56 h 2165"/>
                <a:gd name="T50" fmla="*/ 3211 w 3246"/>
                <a:gd name="T51" fmla="*/ 116 h 2165"/>
                <a:gd name="T52" fmla="*/ 3240 w 3246"/>
                <a:gd name="T53" fmla="*/ 275 h 2165"/>
                <a:gd name="T54" fmla="*/ 3240 w 3246"/>
                <a:gd name="T55" fmla="*/ 355 h 2165"/>
                <a:gd name="T56" fmla="*/ 3246 w 3246"/>
                <a:gd name="T57" fmla="*/ 473 h 2165"/>
                <a:gd name="T58" fmla="*/ 3234 w 3246"/>
                <a:gd name="T59" fmla="*/ 785 h 2165"/>
                <a:gd name="T60" fmla="*/ 3230 w 3246"/>
                <a:gd name="T61" fmla="*/ 1003 h 2165"/>
                <a:gd name="T62" fmla="*/ 3232 w 3246"/>
                <a:gd name="T63" fmla="*/ 1102 h 2165"/>
                <a:gd name="T64" fmla="*/ 3222 w 3246"/>
                <a:gd name="T65" fmla="*/ 1229 h 2165"/>
                <a:gd name="T66" fmla="*/ 3222 w 3246"/>
                <a:gd name="T67" fmla="*/ 1433 h 2165"/>
                <a:gd name="T68" fmla="*/ 3216 w 3246"/>
                <a:gd name="T69" fmla="*/ 1769 h 2165"/>
                <a:gd name="T70" fmla="*/ 3036 w 3246"/>
                <a:gd name="T71" fmla="*/ 1979 h 2165"/>
                <a:gd name="T72" fmla="*/ 2676 w 3246"/>
                <a:gd name="T73" fmla="*/ 1997 h 2165"/>
                <a:gd name="T74" fmla="*/ 1878 w 3246"/>
                <a:gd name="T75" fmla="*/ 2039 h 2165"/>
                <a:gd name="T76" fmla="*/ 1031 w 3246"/>
                <a:gd name="T77" fmla="*/ 2140 h 2165"/>
                <a:gd name="T78" fmla="*/ 660 w 3246"/>
                <a:gd name="T79" fmla="*/ 2117 h 2165"/>
                <a:gd name="T80" fmla="*/ 222 w 3246"/>
                <a:gd name="T81" fmla="*/ 2129 h 2165"/>
                <a:gd name="T82" fmla="*/ 0 w 3246"/>
                <a:gd name="T83" fmla="*/ 1985 h 2165"/>
                <a:gd name="T84" fmla="*/ 36 w 3246"/>
                <a:gd name="T85" fmla="*/ 1853 h 2165"/>
                <a:gd name="T86" fmla="*/ 510 w 3246"/>
                <a:gd name="T87" fmla="*/ 1799 h 2165"/>
                <a:gd name="T88" fmla="*/ 1038 w 3246"/>
                <a:gd name="T89" fmla="*/ 1769 h 2165"/>
                <a:gd name="T90" fmla="*/ 1788 w 3246"/>
                <a:gd name="T91" fmla="*/ 1594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46" h="2165">
                  <a:moveTo>
                    <a:pt x="1926" y="1499"/>
                  </a:moveTo>
                  <a:lnTo>
                    <a:pt x="1959" y="1382"/>
                  </a:lnTo>
                  <a:lnTo>
                    <a:pt x="2016" y="1319"/>
                  </a:lnTo>
                  <a:lnTo>
                    <a:pt x="2196" y="1115"/>
                  </a:lnTo>
                  <a:lnTo>
                    <a:pt x="2256" y="1025"/>
                  </a:lnTo>
                  <a:lnTo>
                    <a:pt x="2334" y="857"/>
                  </a:lnTo>
                  <a:lnTo>
                    <a:pt x="2424" y="635"/>
                  </a:lnTo>
                  <a:lnTo>
                    <a:pt x="2474" y="428"/>
                  </a:lnTo>
                  <a:lnTo>
                    <a:pt x="2478" y="413"/>
                  </a:lnTo>
                  <a:lnTo>
                    <a:pt x="2485" y="397"/>
                  </a:lnTo>
                  <a:lnTo>
                    <a:pt x="2493" y="359"/>
                  </a:lnTo>
                  <a:lnTo>
                    <a:pt x="2503" y="318"/>
                  </a:lnTo>
                  <a:lnTo>
                    <a:pt x="2514" y="278"/>
                  </a:lnTo>
                  <a:lnTo>
                    <a:pt x="2524" y="241"/>
                  </a:lnTo>
                  <a:lnTo>
                    <a:pt x="2532" y="224"/>
                  </a:lnTo>
                  <a:lnTo>
                    <a:pt x="2539" y="212"/>
                  </a:lnTo>
                  <a:lnTo>
                    <a:pt x="2547" y="199"/>
                  </a:lnTo>
                  <a:lnTo>
                    <a:pt x="2557" y="191"/>
                  </a:lnTo>
                  <a:lnTo>
                    <a:pt x="2580" y="179"/>
                  </a:lnTo>
                  <a:lnTo>
                    <a:pt x="2599" y="170"/>
                  </a:lnTo>
                  <a:lnTo>
                    <a:pt x="2615" y="160"/>
                  </a:lnTo>
                  <a:lnTo>
                    <a:pt x="2630" y="154"/>
                  </a:lnTo>
                  <a:lnTo>
                    <a:pt x="2655" y="141"/>
                  </a:lnTo>
                  <a:lnTo>
                    <a:pt x="2674" y="131"/>
                  </a:lnTo>
                  <a:lnTo>
                    <a:pt x="2690" y="121"/>
                  </a:lnTo>
                  <a:lnTo>
                    <a:pt x="2709" y="110"/>
                  </a:lnTo>
                  <a:lnTo>
                    <a:pt x="2728" y="98"/>
                  </a:lnTo>
                  <a:lnTo>
                    <a:pt x="2752" y="79"/>
                  </a:lnTo>
                  <a:lnTo>
                    <a:pt x="2759" y="77"/>
                  </a:lnTo>
                  <a:lnTo>
                    <a:pt x="2767" y="75"/>
                  </a:lnTo>
                  <a:lnTo>
                    <a:pt x="2790" y="64"/>
                  </a:lnTo>
                  <a:lnTo>
                    <a:pt x="2819" y="52"/>
                  </a:lnTo>
                  <a:lnTo>
                    <a:pt x="2850" y="40"/>
                  </a:lnTo>
                  <a:lnTo>
                    <a:pt x="2879" y="27"/>
                  </a:lnTo>
                  <a:lnTo>
                    <a:pt x="2908" y="19"/>
                  </a:lnTo>
                  <a:lnTo>
                    <a:pt x="2933" y="13"/>
                  </a:lnTo>
                  <a:lnTo>
                    <a:pt x="2943" y="13"/>
                  </a:lnTo>
                  <a:lnTo>
                    <a:pt x="2952" y="13"/>
                  </a:lnTo>
                  <a:lnTo>
                    <a:pt x="2962" y="11"/>
                  </a:lnTo>
                  <a:lnTo>
                    <a:pt x="2973" y="6"/>
                  </a:lnTo>
                  <a:lnTo>
                    <a:pt x="3002" y="2"/>
                  </a:lnTo>
                  <a:lnTo>
                    <a:pt x="3037" y="0"/>
                  </a:lnTo>
                  <a:lnTo>
                    <a:pt x="3072" y="0"/>
                  </a:lnTo>
                  <a:lnTo>
                    <a:pt x="3110" y="4"/>
                  </a:lnTo>
                  <a:lnTo>
                    <a:pt x="3141" y="8"/>
                  </a:lnTo>
                  <a:lnTo>
                    <a:pt x="3155" y="15"/>
                  </a:lnTo>
                  <a:lnTo>
                    <a:pt x="3168" y="19"/>
                  </a:lnTo>
                  <a:lnTo>
                    <a:pt x="3178" y="25"/>
                  </a:lnTo>
                  <a:lnTo>
                    <a:pt x="3184" y="33"/>
                  </a:lnTo>
                  <a:lnTo>
                    <a:pt x="3191" y="56"/>
                  </a:lnTo>
                  <a:lnTo>
                    <a:pt x="3199" y="85"/>
                  </a:lnTo>
                  <a:lnTo>
                    <a:pt x="3211" y="116"/>
                  </a:lnTo>
                  <a:lnTo>
                    <a:pt x="3222" y="209"/>
                  </a:lnTo>
                  <a:lnTo>
                    <a:pt x="3240" y="275"/>
                  </a:lnTo>
                  <a:lnTo>
                    <a:pt x="3240" y="343"/>
                  </a:lnTo>
                  <a:lnTo>
                    <a:pt x="3240" y="355"/>
                  </a:lnTo>
                  <a:lnTo>
                    <a:pt x="3245" y="367"/>
                  </a:lnTo>
                  <a:lnTo>
                    <a:pt x="3246" y="473"/>
                  </a:lnTo>
                  <a:lnTo>
                    <a:pt x="3234" y="545"/>
                  </a:lnTo>
                  <a:lnTo>
                    <a:pt x="3234" y="785"/>
                  </a:lnTo>
                  <a:lnTo>
                    <a:pt x="3232" y="930"/>
                  </a:lnTo>
                  <a:lnTo>
                    <a:pt x="3230" y="1003"/>
                  </a:lnTo>
                  <a:lnTo>
                    <a:pt x="3232" y="1050"/>
                  </a:lnTo>
                  <a:lnTo>
                    <a:pt x="3232" y="1102"/>
                  </a:lnTo>
                  <a:lnTo>
                    <a:pt x="3234" y="1158"/>
                  </a:lnTo>
                  <a:lnTo>
                    <a:pt x="3222" y="1229"/>
                  </a:lnTo>
                  <a:lnTo>
                    <a:pt x="3222" y="1331"/>
                  </a:lnTo>
                  <a:lnTo>
                    <a:pt x="3222" y="1433"/>
                  </a:lnTo>
                  <a:lnTo>
                    <a:pt x="3222" y="1583"/>
                  </a:lnTo>
                  <a:lnTo>
                    <a:pt x="3216" y="1769"/>
                  </a:lnTo>
                  <a:lnTo>
                    <a:pt x="3156" y="1931"/>
                  </a:lnTo>
                  <a:lnTo>
                    <a:pt x="3036" y="1979"/>
                  </a:lnTo>
                  <a:lnTo>
                    <a:pt x="2886" y="1991"/>
                  </a:lnTo>
                  <a:lnTo>
                    <a:pt x="2676" y="1997"/>
                  </a:lnTo>
                  <a:lnTo>
                    <a:pt x="2454" y="2003"/>
                  </a:lnTo>
                  <a:lnTo>
                    <a:pt x="1878" y="2039"/>
                  </a:lnTo>
                  <a:lnTo>
                    <a:pt x="1236" y="2153"/>
                  </a:lnTo>
                  <a:lnTo>
                    <a:pt x="1031" y="2140"/>
                  </a:lnTo>
                  <a:lnTo>
                    <a:pt x="840" y="2129"/>
                  </a:lnTo>
                  <a:lnTo>
                    <a:pt x="660" y="2117"/>
                  </a:lnTo>
                  <a:lnTo>
                    <a:pt x="408" y="2165"/>
                  </a:lnTo>
                  <a:lnTo>
                    <a:pt x="222" y="2129"/>
                  </a:lnTo>
                  <a:lnTo>
                    <a:pt x="72" y="2057"/>
                  </a:lnTo>
                  <a:lnTo>
                    <a:pt x="0" y="1985"/>
                  </a:lnTo>
                  <a:lnTo>
                    <a:pt x="0" y="1907"/>
                  </a:lnTo>
                  <a:lnTo>
                    <a:pt x="36" y="1853"/>
                  </a:lnTo>
                  <a:lnTo>
                    <a:pt x="156" y="1811"/>
                  </a:lnTo>
                  <a:lnTo>
                    <a:pt x="510" y="1799"/>
                  </a:lnTo>
                  <a:lnTo>
                    <a:pt x="744" y="1787"/>
                  </a:lnTo>
                  <a:lnTo>
                    <a:pt x="1038" y="1769"/>
                  </a:lnTo>
                  <a:lnTo>
                    <a:pt x="1608" y="1703"/>
                  </a:lnTo>
                  <a:lnTo>
                    <a:pt x="1788" y="1594"/>
                  </a:lnTo>
                  <a:lnTo>
                    <a:pt x="1926" y="1499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>
              <a:off x="4878388" y="5426075"/>
              <a:ext cx="0" cy="8556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40138" y="5403850"/>
              <a:ext cx="0" cy="852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5199063" y="5192713"/>
              <a:ext cx="2478087" cy="211137"/>
            </a:xfrm>
            <a:custGeom>
              <a:avLst/>
              <a:gdLst>
                <a:gd name="T0" fmla="*/ 0 w 1680"/>
                <a:gd name="T1" fmla="*/ 192 h 192"/>
                <a:gd name="T2" fmla="*/ 0 w 1680"/>
                <a:gd name="T3" fmla="*/ 0 h 192"/>
                <a:gd name="T4" fmla="*/ 1680 w 1680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80" h="192">
                  <a:moveTo>
                    <a:pt x="0" y="192"/>
                  </a:moveTo>
                  <a:lnTo>
                    <a:pt x="0" y="0"/>
                  </a:lnTo>
                  <a:lnTo>
                    <a:pt x="168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3170347" y="4569058"/>
              <a:ext cx="1679575" cy="255588"/>
            </a:xfrm>
            <a:custGeom>
              <a:avLst/>
              <a:gdLst>
                <a:gd name="T0" fmla="*/ 45 w 1138"/>
                <a:gd name="T1" fmla="*/ 21 h 174"/>
                <a:gd name="T2" fmla="*/ 60 w 1138"/>
                <a:gd name="T3" fmla="*/ 10 h 174"/>
                <a:gd name="T4" fmla="*/ 77 w 1138"/>
                <a:gd name="T5" fmla="*/ 4 h 174"/>
                <a:gd name="T6" fmla="*/ 87 w 1138"/>
                <a:gd name="T7" fmla="*/ 2 h 174"/>
                <a:gd name="T8" fmla="*/ 99 w 1138"/>
                <a:gd name="T9" fmla="*/ 0 h 174"/>
                <a:gd name="T10" fmla="*/ 116 w 1138"/>
                <a:gd name="T11" fmla="*/ 0 h 174"/>
                <a:gd name="T12" fmla="*/ 137 w 1138"/>
                <a:gd name="T13" fmla="*/ 0 h 174"/>
                <a:gd name="T14" fmla="*/ 160 w 1138"/>
                <a:gd name="T15" fmla="*/ 0 h 174"/>
                <a:gd name="T16" fmla="*/ 189 w 1138"/>
                <a:gd name="T17" fmla="*/ 2 h 174"/>
                <a:gd name="T18" fmla="*/ 218 w 1138"/>
                <a:gd name="T19" fmla="*/ 6 h 174"/>
                <a:gd name="T20" fmla="*/ 251 w 1138"/>
                <a:gd name="T21" fmla="*/ 8 h 174"/>
                <a:gd name="T22" fmla="*/ 288 w 1138"/>
                <a:gd name="T23" fmla="*/ 12 h 174"/>
                <a:gd name="T24" fmla="*/ 324 w 1138"/>
                <a:gd name="T25" fmla="*/ 16 h 174"/>
                <a:gd name="T26" fmla="*/ 403 w 1138"/>
                <a:gd name="T27" fmla="*/ 21 h 174"/>
                <a:gd name="T28" fmla="*/ 442 w 1138"/>
                <a:gd name="T29" fmla="*/ 21 h 174"/>
                <a:gd name="T30" fmla="*/ 486 w 1138"/>
                <a:gd name="T31" fmla="*/ 23 h 174"/>
                <a:gd name="T32" fmla="*/ 575 w 1138"/>
                <a:gd name="T33" fmla="*/ 23 h 174"/>
                <a:gd name="T34" fmla="*/ 668 w 1138"/>
                <a:gd name="T35" fmla="*/ 23 h 174"/>
                <a:gd name="T36" fmla="*/ 764 w 1138"/>
                <a:gd name="T37" fmla="*/ 21 h 174"/>
                <a:gd name="T38" fmla="*/ 814 w 1138"/>
                <a:gd name="T39" fmla="*/ 18 h 174"/>
                <a:gd name="T40" fmla="*/ 866 w 1138"/>
                <a:gd name="T41" fmla="*/ 16 h 174"/>
                <a:gd name="T42" fmla="*/ 972 w 1138"/>
                <a:gd name="T43" fmla="*/ 10 h 174"/>
                <a:gd name="T44" fmla="*/ 1024 w 1138"/>
                <a:gd name="T45" fmla="*/ 6 h 174"/>
                <a:gd name="T46" fmla="*/ 1063 w 1138"/>
                <a:gd name="T47" fmla="*/ 9 h 174"/>
                <a:gd name="T48" fmla="*/ 1102 w 1138"/>
                <a:gd name="T49" fmla="*/ 15 h 174"/>
                <a:gd name="T50" fmla="*/ 1138 w 1138"/>
                <a:gd name="T51" fmla="*/ 84 h 174"/>
                <a:gd name="T52" fmla="*/ 1096 w 1138"/>
                <a:gd name="T53" fmla="*/ 138 h 174"/>
                <a:gd name="T54" fmla="*/ 1009 w 1138"/>
                <a:gd name="T55" fmla="*/ 159 h 174"/>
                <a:gd name="T56" fmla="*/ 918 w 1138"/>
                <a:gd name="T57" fmla="*/ 162 h 174"/>
                <a:gd name="T58" fmla="*/ 864 w 1138"/>
                <a:gd name="T59" fmla="*/ 158 h 174"/>
                <a:gd name="T60" fmla="*/ 808 w 1138"/>
                <a:gd name="T61" fmla="*/ 155 h 174"/>
                <a:gd name="T62" fmla="*/ 693 w 1138"/>
                <a:gd name="T63" fmla="*/ 151 h 174"/>
                <a:gd name="T64" fmla="*/ 639 w 1138"/>
                <a:gd name="T65" fmla="*/ 149 h 174"/>
                <a:gd name="T66" fmla="*/ 585 w 1138"/>
                <a:gd name="T67" fmla="*/ 149 h 174"/>
                <a:gd name="T68" fmla="*/ 531 w 1138"/>
                <a:gd name="T69" fmla="*/ 151 h 174"/>
                <a:gd name="T70" fmla="*/ 477 w 1138"/>
                <a:gd name="T71" fmla="*/ 153 h 174"/>
                <a:gd name="T72" fmla="*/ 421 w 1138"/>
                <a:gd name="T73" fmla="*/ 158 h 174"/>
                <a:gd name="T74" fmla="*/ 367 w 1138"/>
                <a:gd name="T75" fmla="*/ 162 h 174"/>
                <a:gd name="T76" fmla="*/ 317 w 1138"/>
                <a:gd name="T77" fmla="*/ 166 h 174"/>
                <a:gd name="T78" fmla="*/ 270 w 1138"/>
                <a:gd name="T79" fmla="*/ 170 h 174"/>
                <a:gd name="T80" fmla="*/ 226 w 1138"/>
                <a:gd name="T81" fmla="*/ 172 h 174"/>
                <a:gd name="T82" fmla="*/ 191 w 1138"/>
                <a:gd name="T83" fmla="*/ 174 h 174"/>
                <a:gd name="T84" fmla="*/ 162 w 1138"/>
                <a:gd name="T85" fmla="*/ 174 h 174"/>
                <a:gd name="T86" fmla="*/ 141 w 1138"/>
                <a:gd name="T87" fmla="*/ 174 h 174"/>
                <a:gd name="T88" fmla="*/ 124 w 1138"/>
                <a:gd name="T89" fmla="*/ 172 h 174"/>
                <a:gd name="T90" fmla="*/ 112 w 1138"/>
                <a:gd name="T91" fmla="*/ 170 h 174"/>
                <a:gd name="T92" fmla="*/ 104 w 1138"/>
                <a:gd name="T93" fmla="*/ 168 h 174"/>
                <a:gd name="T94" fmla="*/ 93 w 1138"/>
                <a:gd name="T95" fmla="*/ 166 h 174"/>
                <a:gd name="T96" fmla="*/ 85 w 1138"/>
                <a:gd name="T97" fmla="*/ 162 h 174"/>
                <a:gd name="T98" fmla="*/ 74 w 1138"/>
                <a:gd name="T99" fmla="*/ 158 h 174"/>
                <a:gd name="T100" fmla="*/ 50 w 1138"/>
                <a:gd name="T101" fmla="*/ 147 h 174"/>
                <a:gd name="T102" fmla="*/ 27 w 1138"/>
                <a:gd name="T103" fmla="*/ 133 h 174"/>
                <a:gd name="T104" fmla="*/ 16 w 1138"/>
                <a:gd name="T105" fmla="*/ 124 h 174"/>
                <a:gd name="T106" fmla="*/ 8 w 1138"/>
                <a:gd name="T107" fmla="*/ 116 h 174"/>
                <a:gd name="T108" fmla="*/ 2 w 1138"/>
                <a:gd name="T109" fmla="*/ 108 h 174"/>
                <a:gd name="T110" fmla="*/ 0 w 1138"/>
                <a:gd name="T111" fmla="*/ 99 h 174"/>
                <a:gd name="T112" fmla="*/ 0 w 1138"/>
                <a:gd name="T113" fmla="*/ 91 h 174"/>
                <a:gd name="T114" fmla="*/ 2 w 1138"/>
                <a:gd name="T115" fmla="*/ 81 h 174"/>
                <a:gd name="T116" fmla="*/ 6 w 1138"/>
                <a:gd name="T117" fmla="*/ 68 h 174"/>
                <a:gd name="T118" fmla="*/ 12 w 1138"/>
                <a:gd name="T119" fmla="*/ 58 h 174"/>
                <a:gd name="T120" fmla="*/ 29 w 1138"/>
                <a:gd name="T121" fmla="*/ 37 h 174"/>
                <a:gd name="T122" fmla="*/ 37 w 1138"/>
                <a:gd name="T123" fmla="*/ 29 h 174"/>
                <a:gd name="T124" fmla="*/ 45 w 1138"/>
                <a:gd name="T125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38" h="174">
                  <a:moveTo>
                    <a:pt x="45" y="21"/>
                  </a:moveTo>
                  <a:lnTo>
                    <a:pt x="60" y="10"/>
                  </a:lnTo>
                  <a:lnTo>
                    <a:pt x="77" y="4"/>
                  </a:lnTo>
                  <a:lnTo>
                    <a:pt x="87" y="2"/>
                  </a:lnTo>
                  <a:lnTo>
                    <a:pt x="99" y="0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0" y="0"/>
                  </a:lnTo>
                  <a:lnTo>
                    <a:pt x="189" y="2"/>
                  </a:lnTo>
                  <a:lnTo>
                    <a:pt x="218" y="6"/>
                  </a:lnTo>
                  <a:lnTo>
                    <a:pt x="251" y="8"/>
                  </a:lnTo>
                  <a:lnTo>
                    <a:pt x="288" y="12"/>
                  </a:lnTo>
                  <a:lnTo>
                    <a:pt x="324" y="16"/>
                  </a:lnTo>
                  <a:lnTo>
                    <a:pt x="403" y="21"/>
                  </a:lnTo>
                  <a:lnTo>
                    <a:pt x="442" y="21"/>
                  </a:lnTo>
                  <a:lnTo>
                    <a:pt x="486" y="23"/>
                  </a:lnTo>
                  <a:lnTo>
                    <a:pt x="575" y="23"/>
                  </a:lnTo>
                  <a:lnTo>
                    <a:pt x="668" y="23"/>
                  </a:lnTo>
                  <a:lnTo>
                    <a:pt x="764" y="21"/>
                  </a:lnTo>
                  <a:lnTo>
                    <a:pt x="814" y="18"/>
                  </a:lnTo>
                  <a:lnTo>
                    <a:pt x="866" y="16"/>
                  </a:lnTo>
                  <a:lnTo>
                    <a:pt x="972" y="10"/>
                  </a:lnTo>
                  <a:lnTo>
                    <a:pt x="1024" y="6"/>
                  </a:lnTo>
                  <a:lnTo>
                    <a:pt x="1063" y="9"/>
                  </a:lnTo>
                  <a:lnTo>
                    <a:pt x="1102" y="15"/>
                  </a:lnTo>
                  <a:lnTo>
                    <a:pt x="1138" y="84"/>
                  </a:lnTo>
                  <a:lnTo>
                    <a:pt x="1096" y="138"/>
                  </a:lnTo>
                  <a:lnTo>
                    <a:pt x="1009" y="159"/>
                  </a:lnTo>
                  <a:lnTo>
                    <a:pt x="918" y="162"/>
                  </a:lnTo>
                  <a:lnTo>
                    <a:pt x="864" y="158"/>
                  </a:lnTo>
                  <a:lnTo>
                    <a:pt x="808" y="155"/>
                  </a:lnTo>
                  <a:lnTo>
                    <a:pt x="693" y="151"/>
                  </a:lnTo>
                  <a:lnTo>
                    <a:pt x="639" y="149"/>
                  </a:lnTo>
                  <a:lnTo>
                    <a:pt x="585" y="149"/>
                  </a:lnTo>
                  <a:lnTo>
                    <a:pt x="531" y="151"/>
                  </a:lnTo>
                  <a:lnTo>
                    <a:pt x="477" y="153"/>
                  </a:lnTo>
                  <a:lnTo>
                    <a:pt x="421" y="158"/>
                  </a:lnTo>
                  <a:lnTo>
                    <a:pt x="367" y="162"/>
                  </a:lnTo>
                  <a:lnTo>
                    <a:pt x="317" y="166"/>
                  </a:lnTo>
                  <a:lnTo>
                    <a:pt x="270" y="170"/>
                  </a:lnTo>
                  <a:lnTo>
                    <a:pt x="226" y="172"/>
                  </a:lnTo>
                  <a:lnTo>
                    <a:pt x="191" y="174"/>
                  </a:lnTo>
                  <a:lnTo>
                    <a:pt x="162" y="174"/>
                  </a:lnTo>
                  <a:lnTo>
                    <a:pt x="141" y="174"/>
                  </a:lnTo>
                  <a:lnTo>
                    <a:pt x="124" y="172"/>
                  </a:lnTo>
                  <a:lnTo>
                    <a:pt x="112" y="170"/>
                  </a:lnTo>
                  <a:lnTo>
                    <a:pt x="104" y="168"/>
                  </a:lnTo>
                  <a:lnTo>
                    <a:pt x="93" y="166"/>
                  </a:lnTo>
                  <a:lnTo>
                    <a:pt x="85" y="162"/>
                  </a:lnTo>
                  <a:lnTo>
                    <a:pt x="74" y="158"/>
                  </a:lnTo>
                  <a:lnTo>
                    <a:pt x="50" y="147"/>
                  </a:lnTo>
                  <a:lnTo>
                    <a:pt x="27" y="133"/>
                  </a:lnTo>
                  <a:lnTo>
                    <a:pt x="16" y="124"/>
                  </a:lnTo>
                  <a:lnTo>
                    <a:pt x="8" y="116"/>
                  </a:lnTo>
                  <a:lnTo>
                    <a:pt x="2" y="108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6" y="68"/>
                  </a:lnTo>
                  <a:lnTo>
                    <a:pt x="12" y="58"/>
                  </a:lnTo>
                  <a:lnTo>
                    <a:pt x="29" y="37"/>
                  </a:lnTo>
                  <a:lnTo>
                    <a:pt x="37" y="29"/>
                  </a:lnTo>
                  <a:lnTo>
                    <a:pt x="45" y="21"/>
                  </a:ln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800350" y="4628356"/>
              <a:ext cx="2409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1365250" y="2455863"/>
              <a:ext cx="928688" cy="2366962"/>
            </a:xfrm>
            <a:custGeom>
              <a:avLst/>
              <a:gdLst>
                <a:gd name="T0" fmla="*/ 0 w 630"/>
                <a:gd name="T1" fmla="*/ 345 h 1617"/>
                <a:gd name="T2" fmla="*/ 36 w 630"/>
                <a:gd name="T3" fmla="*/ 177 h 1617"/>
                <a:gd name="T4" fmla="*/ 144 w 630"/>
                <a:gd name="T5" fmla="*/ 0 h 1617"/>
                <a:gd name="T6" fmla="*/ 243 w 630"/>
                <a:gd name="T7" fmla="*/ 6 h 1617"/>
                <a:gd name="T8" fmla="*/ 295 w 630"/>
                <a:gd name="T9" fmla="*/ 21 h 1617"/>
                <a:gd name="T10" fmla="*/ 347 w 630"/>
                <a:gd name="T11" fmla="*/ 46 h 1617"/>
                <a:gd name="T12" fmla="*/ 403 w 630"/>
                <a:gd name="T13" fmla="*/ 87 h 1617"/>
                <a:gd name="T14" fmla="*/ 461 w 630"/>
                <a:gd name="T15" fmla="*/ 143 h 1617"/>
                <a:gd name="T16" fmla="*/ 515 w 630"/>
                <a:gd name="T17" fmla="*/ 203 h 1617"/>
                <a:gd name="T18" fmla="*/ 559 w 630"/>
                <a:gd name="T19" fmla="*/ 257 h 1617"/>
                <a:gd name="T20" fmla="*/ 588 w 630"/>
                <a:gd name="T21" fmla="*/ 301 h 1617"/>
                <a:gd name="T22" fmla="*/ 605 w 630"/>
                <a:gd name="T23" fmla="*/ 340 h 1617"/>
                <a:gd name="T24" fmla="*/ 621 w 630"/>
                <a:gd name="T25" fmla="*/ 423 h 1617"/>
                <a:gd name="T26" fmla="*/ 630 w 630"/>
                <a:gd name="T27" fmla="*/ 498 h 1617"/>
                <a:gd name="T28" fmla="*/ 628 w 630"/>
                <a:gd name="T29" fmla="*/ 550 h 1617"/>
                <a:gd name="T30" fmla="*/ 611 w 630"/>
                <a:gd name="T31" fmla="*/ 602 h 1617"/>
                <a:gd name="T32" fmla="*/ 580 w 630"/>
                <a:gd name="T33" fmla="*/ 637 h 1617"/>
                <a:gd name="T34" fmla="*/ 545 w 630"/>
                <a:gd name="T35" fmla="*/ 658 h 1617"/>
                <a:gd name="T36" fmla="*/ 478 w 630"/>
                <a:gd name="T37" fmla="*/ 687 h 1617"/>
                <a:gd name="T38" fmla="*/ 378 w 630"/>
                <a:gd name="T39" fmla="*/ 724 h 1617"/>
                <a:gd name="T40" fmla="*/ 314 w 630"/>
                <a:gd name="T41" fmla="*/ 755 h 1617"/>
                <a:gd name="T42" fmla="*/ 283 w 630"/>
                <a:gd name="T43" fmla="*/ 780 h 1617"/>
                <a:gd name="T44" fmla="*/ 258 w 630"/>
                <a:gd name="T45" fmla="*/ 824 h 1617"/>
                <a:gd name="T46" fmla="*/ 250 w 630"/>
                <a:gd name="T47" fmla="*/ 897 h 1617"/>
                <a:gd name="T48" fmla="*/ 260 w 630"/>
                <a:gd name="T49" fmla="*/ 975 h 1617"/>
                <a:gd name="T50" fmla="*/ 283 w 630"/>
                <a:gd name="T51" fmla="*/ 1042 h 1617"/>
                <a:gd name="T52" fmla="*/ 297 w 630"/>
                <a:gd name="T53" fmla="*/ 1067 h 1617"/>
                <a:gd name="T54" fmla="*/ 378 w 630"/>
                <a:gd name="T55" fmla="*/ 1221 h 1617"/>
                <a:gd name="T56" fmla="*/ 466 w 630"/>
                <a:gd name="T57" fmla="*/ 1357 h 1617"/>
                <a:gd name="T58" fmla="*/ 390 w 630"/>
                <a:gd name="T59" fmla="*/ 1560 h 1617"/>
                <a:gd name="T60" fmla="*/ 144 w 630"/>
                <a:gd name="T61" fmla="*/ 1617 h 1617"/>
                <a:gd name="T62" fmla="*/ 39 w 630"/>
                <a:gd name="T63" fmla="*/ 1434 h 1617"/>
                <a:gd name="T64" fmla="*/ 18 w 630"/>
                <a:gd name="T65" fmla="*/ 1101 h 1617"/>
                <a:gd name="T66" fmla="*/ 7 w 630"/>
                <a:gd name="T67" fmla="*/ 1038 h 1617"/>
                <a:gd name="T68" fmla="*/ 9 w 630"/>
                <a:gd name="T69" fmla="*/ 1017 h 1617"/>
                <a:gd name="T70" fmla="*/ 7 w 630"/>
                <a:gd name="T71" fmla="*/ 994 h 1617"/>
                <a:gd name="T72" fmla="*/ 19 w 630"/>
                <a:gd name="T73" fmla="*/ 839 h 1617"/>
                <a:gd name="T74" fmla="*/ 32 w 630"/>
                <a:gd name="T75" fmla="*/ 772 h 1617"/>
                <a:gd name="T76" fmla="*/ 34 w 630"/>
                <a:gd name="T77" fmla="*/ 733 h 1617"/>
                <a:gd name="T78" fmla="*/ 32 w 630"/>
                <a:gd name="T79" fmla="*/ 71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0" h="1617">
                  <a:moveTo>
                    <a:pt x="24" y="531"/>
                  </a:moveTo>
                  <a:lnTo>
                    <a:pt x="0" y="345"/>
                  </a:lnTo>
                  <a:lnTo>
                    <a:pt x="24" y="255"/>
                  </a:lnTo>
                  <a:lnTo>
                    <a:pt x="36" y="177"/>
                  </a:lnTo>
                  <a:lnTo>
                    <a:pt x="84" y="57"/>
                  </a:lnTo>
                  <a:lnTo>
                    <a:pt x="144" y="0"/>
                  </a:lnTo>
                  <a:lnTo>
                    <a:pt x="191" y="2"/>
                  </a:lnTo>
                  <a:lnTo>
                    <a:pt x="243" y="6"/>
                  </a:lnTo>
                  <a:lnTo>
                    <a:pt x="268" y="12"/>
                  </a:lnTo>
                  <a:lnTo>
                    <a:pt x="295" y="21"/>
                  </a:lnTo>
                  <a:lnTo>
                    <a:pt x="322" y="31"/>
                  </a:lnTo>
                  <a:lnTo>
                    <a:pt x="347" y="46"/>
                  </a:lnTo>
                  <a:lnTo>
                    <a:pt x="374" y="64"/>
                  </a:lnTo>
                  <a:lnTo>
                    <a:pt x="403" y="87"/>
                  </a:lnTo>
                  <a:lnTo>
                    <a:pt x="432" y="114"/>
                  </a:lnTo>
                  <a:lnTo>
                    <a:pt x="461" y="143"/>
                  </a:lnTo>
                  <a:lnTo>
                    <a:pt x="491" y="172"/>
                  </a:lnTo>
                  <a:lnTo>
                    <a:pt x="515" y="203"/>
                  </a:lnTo>
                  <a:lnTo>
                    <a:pt x="540" y="232"/>
                  </a:lnTo>
                  <a:lnTo>
                    <a:pt x="559" y="257"/>
                  </a:lnTo>
                  <a:lnTo>
                    <a:pt x="576" y="280"/>
                  </a:lnTo>
                  <a:lnTo>
                    <a:pt x="588" y="301"/>
                  </a:lnTo>
                  <a:lnTo>
                    <a:pt x="596" y="322"/>
                  </a:lnTo>
                  <a:lnTo>
                    <a:pt x="605" y="340"/>
                  </a:lnTo>
                  <a:lnTo>
                    <a:pt x="615" y="380"/>
                  </a:lnTo>
                  <a:lnTo>
                    <a:pt x="621" y="423"/>
                  </a:lnTo>
                  <a:lnTo>
                    <a:pt x="628" y="471"/>
                  </a:lnTo>
                  <a:lnTo>
                    <a:pt x="630" y="498"/>
                  </a:lnTo>
                  <a:lnTo>
                    <a:pt x="630" y="525"/>
                  </a:lnTo>
                  <a:lnTo>
                    <a:pt x="628" y="550"/>
                  </a:lnTo>
                  <a:lnTo>
                    <a:pt x="621" y="577"/>
                  </a:lnTo>
                  <a:lnTo>
                    <a:pt x="611" y="602"/>
                  </a:lnTo>
                  <a:lnTo>
                    <a:pt x="592" y="627"/>
                  </a:lnTo>
                  <a:lnTo>
                    <a:pt x="580" y="637"/>
                  </a:lnTo>
                  <a:lnTo>
                    <a:pt x="563" y="648"/>
                  </a:lnTo>
                  <a:lnTo>
                    <a:pt x="545" y="658"/>
                  </a:lnTo>
                  <a:lnTo>
                    <a:pt x="524" y="668"/>
                  </a:lnTo>
                  <a:lnTo>
                    <a:pt x="478" y="687"/>
                  </a:lnTo>
                  <a:lnTo>
                    <a:pt x="428" y="704"/>
                  </a:lnTo>
                  <a:lnTo>
                    <a:pt x="378" y="724"/>
                  </a:lnTo>
                  <a:lnTo>
                    <a:pt x="335" y="743"/>
                  </a:lnTo>
                  <a:lnTo>
                    <a:pt x="314" y="755"/>
                  </a:lnTo>
                  <a:lnTo>
                    <a:pt x="297" y="766"/>
                  </a:lnTo>
                  <a:lnTo>
                    <a:pt x="283" y="780"/>
                  </a:lnTo>
                  <a:lnTo>
                    <a:pt x="272" y="793"/>
                  </a:lnTo>
                  <a:lnTo>
                    <a:pt x="258" y="824"/>
                  </a:lnTo>
                  <a:lnTo>
                    <a:pt x="250" y="859"/>
                  </a:lnTo>
                  <a:lnTo>
                    <a:pt x="250" y="897"/>
                  </a:lnTo>
                  <a:lnTo>
                    <a:pt x="252" y="936"/>
                  </a:lnTo>
                  <a:lnTo>
                    <a:pt x="260" y="975"/>
                  </a:lnTo>
                  <a:lnTo>
                    <a:pt x="270" y="1011"/>
                  </a:lnTo>
                  <a:lnTo>
                    <a:pt x="283" y="1042"/>
                  </a:lnTo>
                  <a:lnTo>
                    <a:pt x="291" y="1054"/>
                  </a:lnTo>
                  <a:lnTo>
                    <a:pt x="297" y="1067"/>
                  </a:lnTo>
                  <a:lnTo>
                    <a:pt x="314" y="1083"/>
                  </a:lnTo>
                  <a:lnTo>
                    <a:pt x="378" y="1221"/>
                  </a:lnTo>
                  <a:lnTo>
                    <a:pt x="434" y="1297"/>
                  </a:lnTo>
                  <a:lnTo>
                    <a:pt x="466" y="1357"/>
                  </a:lnTo>
                  <a:lnTo>
                    <a:pt x="480" y="1473"/>
                  </a:lnTo>
                  <a:lnTo>
                    <a:pt x="390" y="1560"/>
                  </a:lnTo>
                  <a:lnTo>
                    <a:pt x="264" y="1578"/>
                  </a:lnTo>
                  <a:lnTo>
                    <a:pt x="144" y="1617"/>
                  </a:lnTo>
                  <a:lnTo>
                    <a:pt x="72" y="1575"/>
                  </a:lnTo>
                  <a:lnTo>
                    <a:pt x="39" y="1434"/>
                  </a:lnTo>
                  <a:lnTo>
                    <a:pt x="24" y="1317"/>
                  </a:lnTo>
                  <a:lnTo>
                    <a:pt x="18" y="1101"/>
                  </a:lnTo>
                  <a:lnTo>
                    <a:pt x="2" y="1052"/>
                  </a:lnTo>
                  <a:lnTo>
                    <a:pt x="7" y="1038"/>
                  </a:lnTo>
                  <a:lnTo>
                    <a:pt x="9" y="1025"/>
                  </a:lnTo>
                  <a:lnTo>
                    <a:pt x="9" y="1017"/>
                  </a:lnTo>
                  <a:lnTo>
                    <a:pt x="9" y="1011"/>
                  </a:lnTo>
                  <a:lnTo>
                    <a:pt x="7" y="994"/>
                  </a:lnTo>
                  <a:lnTo>
                    <a:pt x="30" y="897"/>
                  </a:lnTo>
                  <a:lnTo>
                    <a:pt x="19" y="839"/>
                  </a:lnTo>
                  <a:lnTo>
                    <a:pt x="27" y="803"/>
                  </a:lnTo>
                  <a:lnTo>
                    <a:pt x="32" y="772"/>
                  </a:lnTo>
                  <a:lnTo>
                    <a:pt x="34" y="749"/>
                  </a:lnTo>
                  <a:lnTo>
                    <a:pt x="34" y="733"/>
                  </a:lnTo>
                  <a:lnTo>
                    <a:pt x="32" y="720"/>
                  </a:lnTo>
                  <a:lnTo>
                    <a:pt x="32" y="710"/>
                  </a:lnTo>
                  <a:lnTo>
                    <a:pt x="24" y="531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2754313" y="3086100"/>
              <a:ext cx="1092200" cy="1090613"/>
            </a:xfrm>
            <a:custGeom>
              <a:avLst/>
              <a:gdLst>
                <a:gd name="T0" fmla="*/ 204 w 741"/>
                <a:gd name="T1" fmla="*/ 648 h 744"/>
                <a:gd name="T2" fmla="*/ 303 w 741"/>
                <a:gd name="T3" fmla="*/ 534 h 744"/>
                <a:gd name="T4" fmla="*/ 324 w 741"/>
                <a:gd name="T5" fmla="*/ 501 h 744"/>
                <a:gd name="T6" fmla="*/ 390 w 741"/>
                <a:gd name="T7" fmla="*/ 423 h 744"/>
                <a:gd name="T8" fmla="*/ 406 w 741"/>
                <a:gd name="T9" fmla="*/ 402 h 744"/>
                <a:gd name="T10" fmla="*/ 444 w 741"/>
                <a:gd name="T11" fmla="*/ 363 h 744"/>
                <a:gd name="T12" fmla="*/ 483 w 741"/>
                <a:gd name="T13" fmla="*/ 323 h 744"/>
                <a:gd name="T14" fmla="*/ 527 w 741"/>
                <a:gd name="T15" fmla="*/ 284 h 744"/>
                <a:gd name="T16" fmla="*/ 568 w 741"/>
                <a:gd name="T17" fmla="*/ 249 h 744"/>
                <a:gd name="T18" fmla="*/ 591 w 741"/>
                <a:gd name="T19" fmla="*/ 234 h 744"/>
                <a:gd name="T20" fmla="*/ 614 w 741"/>
                <a:gd name="T21" fmla="*/ 220 h 744"/>
                <a:gd name="T22" fmla="*/ 664 w 741"/>
                <a:gd name="T23" fmla="*/ 193 h 744"/>
                <a:gd name="T24" fmla="*/ 687 w 741"/>
                <a:gd name="T25" fmla="*/ 180 h 744"/>
                <a:gd name="T26" fmla="*/ 707 w 741"/>
                <a:gd name="T27" fmla="*/ 168 h 744"/>
                <a:gd name="T28" fmla="*/ 724 w 741"/>
                <a:gd name="T29" fmla="*/ 155 h 744"/>
                <a:gd name="T30" fmla="*/ 734 w 741"/>
                <a:gd name="T31" fmla="*/ 141 h 744"/>
                <a:gd name="T32" fmla="*/ 741 w 741"/>
                <a:gd name="T33" fmla="*/ 126 h 744"/>
                <a:gd name="T34" fmla="*/ 741 w 741"/>
                <a:gd name="T35" fmla="*/ 110 h 744"/>
                <a:gd name="T36" fmla="*/ 738 w 741"/>
                <a:gd name="T37" fmla="*/ 93 h 744"/>
                <a:gd name="T38" fmla="*/ 732 w 741"/>
                <a:gd name="T39" fmla="*/ 77 h 744"/>
                <a:gd name="T40" fmla="*/ 724 w 741"/>
                <a:gd name="T41" fmla="*/ 60 h 744"/>
                <a:gd name="T42" fmla="*/ 714 w 741"/>
                <a:gd name="T43" fmla="*/ 45 h 744"/>
                <a:gd name="T44" fmla="*/ 703 w 741"/>
                <a:gd name="T45" fmla="*/ 35 h 744"/>
                <a:gd name="T46" fmla="*/ 693 w 741"/>
                <a:gd name="T47" fmla="*/ 25 h 744"/>
                <a:gd name="T48" fmla="*/ 680 w 741"/>
                <a:gd name="T49" fmla="*/ 16 h 744"/>
                <a:gd name="T50" fmla="*/ 666 w 741"/>
                <a:gd name="T51" fmla="*/ 10 h 744"/>
                <a:gd name="T52" fmla="*/ 630 w 741"/>
                <a:gd name="T53" fmla="*/ 2 h 744"/>
                <a:gd name="T54" fmla="*/ 612 w 741"/>
                <a:gd name="T55" fmla="*/ 0 h 744"/>
                <a:gd name="T56" fmla="*/ 573 w 741"/>
                <a:gd name="T57" fmla="*/ 24 h 744"/>
                <a:gd name="T58" fmla="*/ 475 w 741"/>
                <a:gd name="T59" fmla="*/ 110 h 744"/>
                <a:gd name="T60" fmla="*/ 460 w 741"/>
                <a:gd name="T61" fmla="*/ 128 h 744"/>
                <a:gd name="T62" fmla="*/ 442 w 741"/>
                <a:gd name="T63" fmla="*/ 147 h 744"/>
                <a:gd name="T64" fmla="*/ 423 w 741"/>
                <a:gd name="T65" fmla="*/ 168 h 744"/>
                <a:gd name="T66" fmla="*/ 379 w 741"/>
                <a:gd name="T67" fmla="*/ 216 h 744"/>
                <a:gd name="T68" fmla="*/ 334 w 741"/>
                <a:gd name="T69" fmla="*/ 261 h 744"/>
                <a:gd name="T70" fmla="*/ 311 w 741"/>
                <a:gd name="T71" fmla="*/ 282 h 744"/>
                <a:gd name="T72" fmla="*/ 290 w 741"/>
                <a:gd name="T73" fmla="*/ 303 h 744"/>
                <a:gd name="T74" fmla="*/ 267 w 741"/>
                <a:gd name="T75" fmla="*/ 321 h 744"/>
                <a:gd name="T76" fmla="*/ 242 w 741"/>
                <a:gd name="T77" fmla="*/ 338 h 744"/>
                <a:gd name="T78" fmla="*/ 192 w 741"/>
                <a:gd name="T79" fmla="*/ 369 h 744"/>
                <a:gd name="T80" fmla="*/ 126 w 741"/>
                <a:gd name="T81" fmla="*/ 441 h 744"/>
                <a:gd name="T82" fmla="*/ 72 w 741"/>
                <a:gd name="T83" fmla="*/ 519 h 744"/>
                <a:gd name="T84" fmla="*/ 27 w 741"/>
                <a:gd name="T85" fmla="*/ 603 h 744"/>
                <a:gd name="T86" fmla="*/ 0 w 741"/>
                <a:gd name="T87" fmla="*/ 675 h 744"/>
                <a:gd name="T88" fmla="*/ 15 w 741"/>
                <a:gd name="T89" fmla="*/ 735 h 744"/>
                <a:gd name="T90" fmla="*/ 36 w 741"/>
                <a:gd name="T91" fmla="*/ 744 h 744"/>
                <a:gd name="T92" fmla="*/ 105 w 741"/>
                <a:gd name="T93" fmla="*/ 744 h 744"/>
                <a:gd name="T94" fmla="*/ 204 w 741"/>
                <a:gd name="T95" fmla="*/ 648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1" h="744">
                  <a:moveTo>
                    <a:pt x="204" y="648"/>
                  </a:moveTo>
                  <a:lnTo>
                    <a:pt x="303" y="534"/>
                  </a:lnTo>
                  <a:lnTo>
                    <a:pt x="324" y="501"/>
                  </a:lnTo>
                  <a:lnTo>
                    <a:pt x="390" y="423"/>
                  </a:lnTo>
                  <a:lnTo>
                    <a:pt x="406" y="402"/>
                  </a:lnTo>
                  <a:lnTo>
                    <a:pt x="444" y="363"/>
                  </a:lnTo>
                  <a:lnTo>
                    <a:pt x="483" y="323"/>
                  </a:lnTo>
                  <a:lnTo>
                    <a:pt x="527" y="284"/>
                  </a:lnTo>
                  <a:lnTo>
                    <a:pt x="568" y="249"/>
                  </a:lnTo>
                  <a:lnTo>
                    <a:pt x="591" y="234"/>
                  </a:lnTo>
                  <a:lnTo>
                    <a:pt x="614" y="220"/>
                  </a:lnTo>
                  <a:lnTo>
                    <a:pt x="664" y="193"/>
                  </a:lnTo>
                  <a:lnTo>
                    <a:pt x="687" y="180"/>
                  </a:lnTo>
                  <a:lnTo>
                    <a:pt x="707" y="168"/>
                  </a:lnTo>
                  <a:lnTo>
                    <a:pt x="724" y="155"/>
                  </a:lnTo>
                  <a:lnTo>
                    <a:pt x="734" y="141"/>
                  </a:lnTo>
                  <a:lnTo>
                    <a:pt x="741" y="126"/>
                  </a:lnTo>
                  <a:lnTo>
                    <a:pt x="741" y="110"/>
                  </a:lnTo>
                  <a:lnTo>
                    <a:pt x="738" y="93"/>
                  </a:lnTo>
                  <a:lnTo>
                    <a:pt x="732" y="77"/>
                  </a:lnTo>
                  <a:lnTo>
                    <a:pt x="724" y="60"/>
                  </a:lnTo>
                  <a:lnTo>
                    <a:pt x="714" y="45"/>
                  </a:lnTo>
                  <a:lnTo>
                    <a:pt x="703" y="35"/>
                  </a:lnTo>
                  <a:lnTo>
                    <a:pt x="693" y="25"/>
                  </a:lnTo>
                  <a:lnTo>
                    <a:pt x="680" y="16"/>
                  </a:lnTo>
                  <a:lnTo>
                    <a:pt x="666" y="10"/>
                  </a:lnTo>
                  <a:lnTo>
                    <a:pt x="630" y="2"/>
                  </a:lnTo>
                  <a:lnTo>
                    <a:pt x="612" y="0"/>
                  </a:lnTo>
                  <a:lnTo>
                    <a:pt x="573" y="24"/>
                  </a:lnTo>
                  <a:lnTo>
                    <a:pt x="475" y="110"/>
                  </a:lnTo>
                  <a:lnTo>
                    <a:pt x="460" y="128"/>
                  </a:lnTo>
                  <a:lnTo>
                    <a:pt x="442" y="147"/>
                  </a:lnTo>
                  <a:lnTo>
                    <a:pt x="423" y="168"/>
                  </a:lnTo>
                  <a:lnTo>
                    <a:pt x="379" y="216"/>
                  </a:lnTo>
                  <a:lnTo>
                    <a:pt x="334" y="261"/>
                  </a:lnTo>
                  <a:lnTo>
                    <a:pt x="311" y="282"/>
                  </a:lnTo>
                  <a:lnTo>
                    <a:pt x="290" y="303"/>
                  </a:lnTo>
                  <a:lnTo>
                    <a:pt x="267" y="321"/>
                  </a:lnTo>
                  <a:lnTo>
                    <a:pt x="242" y="338"/>
                  </a:lnTo>
                  <a:lnTo>
                    <a:pt x="192" y="369"/>
                  </a:lnTo>
                  <a:lnTo>
                    <a:pt x="126" y="441"/>
                  </a:lnTo>
                  <a:lnTo>
                    <a:pt x="72" y="519"/>
                  </a:lnTo>
                  <a:lnTo>
                    <a:pt x="27" y="603"/>
                  </a:lnTo>
                  <a:lnTo>
                    <a:pt x="0" y="675"/>
                  </a:lnTo>
                  <a:lnTo>
                    <a:pt x="15" y="735"/>
                  </a:lnTo>
                  <a:lnTo>
                    <a:pt x="36" y="744"/>
                  </a:lnTo>
                  <a:lnTo>
                    <a:pt x="105" y="744"/>
                  </a:lnTo>
                  <a:lnTo>
                    <a:pt x="204" y="648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4357688" y="3081338"/>
              <a:ext cx="971550" cy="1220787"/>
            </a:xfrm>
            <a:custGeom>
              <a:avLst/>
              <a:gdLst>
                <a:gd name="T0" fmla="*/ 39 w 657"/>
                <a:gd name="T1" fmla="*/ 17 h 832"/>
                <a:gd name="T2" fmla="*/ 49 w 657"/>
                <a:gd name="T3" fmla="*/ 10 h 832"/>
                <a:gd name="T4" fmla="*/ 60 w 657"/>
                <a:gd name="T5" fmla="*/ 4 h 832"/>
                <a:gd name="T6" fmla="*/ 72 w 657"/>
                <a:gd name="T7" fmla="*/ 2 h 832"/>
                <a:gd name="T8" fmla="*/ 87 w 657"/>
                <a:gd name="T9" fmla="*/ 0 h 832"/>
                <a:gd name="T10" fmla="*/ 161 w 657"/>
                <a:gd name="T11" fmla="*/ 36 h 832"/>
                <a:gd name="T12" fmla="*/ 289 w 657"/>
                <a:gd name="T13" fmla="*/ 168 h 832"/>
                <a:gd name="T14" fmla="*/ 421 w 657"/>
                <a:gd name="T15" fmla="*/ 320 h 832"/>
                <a:gd name="T16" fmla="*/ 513 w 657"/>
                <a:gd name="T17" fmla="*/ 472 h 832"/>
                <a:gd name="T18" fmla="*/ 657 w 657"/>
                <a:gd name="T19" fmla="*/ 756 h 832"/>
                <a:gd name="T20" fmla="*/ 629 w 657"/>
                <a:gd name="T21" fmla="*/ 832 h 832"/>
                <a:gd name="T22" fmla="*/ 541 w 657"/>
                <a:gd name="T23" fmla="*/ 824 h 832"/>
                <a:gd name="T24" fmla="*/ 433 w 657"/>
                <a:gd name="T25" fmla="*/ 672 h 832"/>
                <a:gd name="T26" fmla="*/ 381 w 657"/>
                <a:gd name="T27" fmla="*/ 556 h 832"/>
                <a:gd name="T28" fmla="*/ 285 w 657"/>
                <a:gd name="T29" fmla="*/ 416 h 832"/>
                <a:gd name="T30" fmla="*/ 237 w 657"/>
                <a:gd name="T31" fmla="*/ 344 h 832"/>
                <a:gd name="T32" fmla="*/ 197 w 657"/>
                <a:gd name="T33" fmla="*/ 304 h 832"/>
                <a:gd name="T34" fmla="*/ 153 w 657"/>
                <a:gd name="T35" fmla="*/ 268 h 832"/>
                <a:gd name="T36" fmla="*/ 124 w 657"/>
                <a:gd name="T37" fmla="*/ 232 h 832"/>
                <a:gd name="T38" fmla="*/ 91 w 657"/>
                <a:gd name="T39" fmla="*/ 214 h 832"/>
                <a:gd name="T40" fmla="*/ 62 w 657"/>
                <a:gd name="T41" fmla="*/ 197 h 832"/>
                <a:gd name="T42" fmla="*/ 33 w 657"/>
                <a:gd name="T43" fmla="*/ 168 h 832"/>
                <a:gd name="T44" fmla="*/ 0 w 657"/>
                <a:gd name="T45" fmla="*/ 91 h 832"/>
                <a:gd name="T46" fmla="*/ 6 w 657"/>
                <a:gd name="T47" fmla="*/ 73 h 832"/>
                <a:gd name="T48" fmla="*/ 27 w 657"/>
                <a:gd name="T49" fmla="*/ 42 h 832"/>
                <a:gd name="T50" fmla="*/ 35 w 657"/>
                <a:gd name="T51" fmla="*/ 27 h 832"/>
                <a:gd name="T52" fmla="*/ 39 w 657"/>
                <a:gd name="T53" fmla="*/ 1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7" h="832">
                  <a:moveTo>
                    <a:pt x="39" y="17"/>
                  </a:moveTo>
                  <a:lnTo>
                    <a:pt x="49" y="10"/>
                  </a:lnTo>
                  <a:lnTo>
                    <a:pt x="60" y="4"/>
                  </a:lnTo>
                  <a:lnTo>
                    <a:pt x="72" y="2"/>
                  </a:lnTo>
                  <a:lnTo>
                    <a:pt x="87" y="0"/>
                  </a:lnTo>
                  <a:lnTo>
                    <a:pt x="161" y="36"/>
                  </a:lnTo>
                  <a:lnTo>
                    <a:pt x="289" y="168"/>
                  </a:lnTo>
                  <a:lnTo>
                    <a:pt x="421" y="320"/>
                  </a:lnTo>
                  <a:lnTo>
                    <a:pt x="513" y="472"/>
                  </a:lnTo>
                  <a:lnTo>
                    <a:pt x="657" y="756"/>
                  </a:lnTo>
                  <a:lnTo>
                    <a:pt x="629" y="832"/>
                  </a:lnTo>
                  <a:lnTo>
                    <a:pt x="541" y="824"/>
                  </a:lnTo>
                  <a:lnTo>
                    <a:pt x="433" y="672"/>
                  </a:lnTo>
                  <a:lnTo>
                    <a:pt x="381" y="556"/>
                  </a:lnTo>
                  <a:lnTo>
                    <a:pt x="285" y="416"/>
                  </a:lnTo>
                  <a:lnTo>
                    <a:pt x="237" y="344"/>
                  </a:lnTo>
                  <a:lnTo>
                    <a:pt x="197" y="304"/>
                  </a:lnTo>
                  <a:lnTo>
                    <a:pt x="153" y="268"/>
                  </a:lnTo>
                  <a:lnTo>
                    <a:pt x="124" y="232"/>
                  </a:lnTo>
                  <a:lnTo>
                    <a:pt x="91" y="214"/>
                  </a:lnTo>
                  <a:lnTo>
                    <a:pt x="62" y="197"/>
                  </a:lnTo>
                  <a:lnTo>
                    <a:pt x="33" y="168"/>
                  </a:lnTo>
                  <a:lnTo>
                    <a:pt x="0" y="91"/>
                  </a:lnTo>
                  <a:lnTo>
                    <a:pt x="6" y="73"/>
                  </a:lnTo>
                  <a:lnTo>
                    <a:pt x="27" y="42"/>
                  </a:lnTo>
                  <a:lnTo>
                    <a:pt x="35" y="27"/>
                  </a:lnTo>
                  <a:lnTo>
                    <a:pt x="39" y="17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512888" y="4570413"/>
              <a:ext cx="10318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946150" y="4033838"/>
              <a:ext cx="566738" cy="30162"/>
            </a:xfrm>
            <a:custGeom>
              <a:avLst/>
              <a:gdLst>
                <a:gd name="T0" fmla="*/ 0 w 386"/>
                <a:gd name="T1" fmla="*/ 2 h 21"/>
                <a:gd name="T2" fmla="*/ 0 w 386"/>
                <a:gd name="T3" fmla="*/ 21 h 21"/>
                <a:gd name="T4" fmla="*/ 386 w 386"/>
                <a:gd name="T5" fmla="*/ 19 h 21"/>
                <a:gd name="T6" fmla="*/ 386 w 386"/>
                <a:gd name="T7" fmla="*/ 0 h 21"/>
                <a:gd name="T8" fmla="*/ 0 w 386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21">
                  <a:moveTo>
                    <a:pt x="0" y="2"/>
                  </a:moveTo>
                  <a:lnTo>
                    <a:pt x="0" y="21"/>
                  </a:lnTo>
                  <a:lnTo>
                    <a:pt x="386" y="19"/>
                  </a:lnTo>
                  <a:lnTo>
                    <a:pt x="38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946150" y="2930525"/>
              <a:ext cx="56673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2466975" y="2846388"/>
              <a:ext cx="1582738" cy="1639887"/>
            </a:xfrm>
            <a:custGeom>
              <a:avLst/>
              <a:gdLst>
                <a:gd name="T0" fmla="*/ 0 w 945"/>
                <a:gd name="T1" fmla="*/ 876 h 888"/>
                <a:gd name="T2" fmla="*/ 12 w 945"/>
                <a:gd name="T3" fmla="*/ 888 h 888"/>
                <a:gd name="T4" fmla="*/ 945 w 945"/>
                <a:gd name="T5" fmla="*/ 12 h 888"/>
                <a:gd name="T6" fmla="*/ 932 w 945"/>
                <a:gd name="T7" fmla="*/ 0 h 888"/>
                <a:gd name="T8" fmla="*/ 0 w 945"/>
                <a:gd name="T9" fmla="*/ 876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5" h="888">
                  <a:moveTo>
                    <a:pt x="0" y="876"/>
                  </a:moveTo>
                  <a:lnTo>
                    <a:pt x="12" y="888"/>
                  </a:lnTo>
                  <a:lnTo>
                    <a:pt x="945" y="12"/>
                  </a:lnTo>
                  <a:lnTo>
                    <a:pt x="932" y="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2165350" y="1773238"/>
              <a:ext cx="5022850" cy="884237"/>
            </a:xfrm>
            <a:custGeom>
              <a:avLst/>
              <a:gdLst>
                <a:gd name="T0" fmla="*/ 480 w 3403"/>
                <a:gd name="T1" fmla="*/ 60 h 603"/>
                <a:gd name="T2" fmla="*/ 799 w 3403"/>
                <a:gd name="T3" fmla="*/ 0 h 603"/>
                <a:gd name="T4" fmla="*/ 1021 w 3403"/>
                <a:gd name="T5" fmla="*/ 27 h 603"/>
                <a:gd name="T6" fmla="*/ 1117 w 3403"/>
                <a:gd name="T7" fmla="*/ 35 h 603"/>
                <a:gd name="T8" fmla="*/ 1177 w 3403"/>
                <a:gd name="T9" fmla="*/ 35 h 603"/>
                <a:gd name="T10" fmla="*/ 1262 w 3403"/>
                <a:gd name="T11" fmla="*/ 35 h 603"/>
                <a:gd name="T12" fmla="*/ 1389 w 3403"/>
                <a:gd name="T13" fmla="*/ 37 h 603"/>
                <a:gd name="T14" fmla="*/ 1586 w 3403"/>
                <a:gd name="T15" fmla="*/ 31 h 603"/>
                <a:gd name="T16" fmla="*/ 1721 w 3403"/>
                <a:gd name="T17" fmla="*/ 25 h 603"/>
                <a:gd name="T18" fmla="*/ 1927 w 3403"/>
                <a:gd name="T19" fmla="*/ 27 h 603"/>
                <a:gd name="T20" fmla="*/ 2062 w 3403"/>
                <a:gd name="T21" fmla="*/ 46 h 603"/>
                <a:gd name="T22" fmla="*/ 2222 w 3403"/>
                <a:gd name="T23" fmla="*/ 71 h 603"/>
                <a:gd name="T24" fmla="*/ 2296 w 3403"/>
                <a:gd name="T25" fmla="*/ 75 h 603"/>
                <a:gd name="T26" fmla="*/ 2404 w 3403"/>
                <a:gd name="T27" fmla="*/ 77 h 603"/>
                <a:gd name="T28" fmla="*/ 2575 w 3403"/>
                <a:gd name="T29" fmla="*/ 56 h 603"/>
                <a:gd name="T30" fmla="*/ 2830 w 3403"/>
                <a:gd name="T31" fmla="*/ 19 h 603"/>
                <a:gd name="T32" fmla="*/ 2888 w 3403"/>
                <a:gd name="T33" fmla="*/ 21 h 603"/>
                <a:gd name="T34" fmla="*/ 3021 w 3403"/>
                <a:gd name="T35" fmla="*/ 25 h 603"/>
                <a:gd name="T36" fmla="*/ 3154 w 3403"/>
                <a:gd name="T37" fmla="*/ 33 h 603"/>
                <a:gd name="T38" fmla="*/ 3216 w 3403"/>
                <a:gd name="T39" fmla="*/ 44 h 603"/>
                <a:gd name="T40" fmla="*/ 3339 w 3403"/>
                <a:gd name="T41" fmla="*/ 112 h 603"/>
                <a:gd name="T42" fmla="*/ 3403 w 3403"/>
                <a:gd name="T43" fmla="*/ 199 h 603"/>
                <a:gd name="T44" fmla="*/ 3395 w 3403"/>
                <a:gd name="T45" fmla="*/ 392 h 603"/>
                <a:gd name="T46" fmla="*/ 3372 w 3403"/>
                <a:gd name="T47" fmla="*/ 421 h 603"/>
                <a:gd name="T48" fmla="*/ 3285 w 3403"/>
                <a:gd name="T49" fmla="*/ 463 h 603"/>
                <a:gd name="T50" fmla="*/ 3204 w 3403"/>
                <a:gd name="T51" fmla="*/ 480 h 603"/>
                <a:gd name="T52" fmla="*/ 3154 w 3403"/>
                <a:gd name="T53" fmla="*/ 496 h 603"/>
                <a:gd name="T54" fmla="*/ 3096 w 3403"/>
                <a:gd name="T55" fmla="*/ 498 h 603"/>
                <a:gd name="T56" fmla="*/ 3052 w 3403"/>
                <a:gd name="T57" fmla="*/ 496 h 603"/>
                <a:gd name="T58" fmla="*/ 2986 w 3403"/>
                <a:gd name="T59" fmla="*/ 492 h 603"/>
                <a:gd name="T60" fmla="*/ 2880 w 3403"/>
                <a:gd name="T61" fmla="*/ 471 h 603"/>
                <a:gd name="T62" fmla="*/ 2745 w 3403"/>
                <a:gd name="T63" fmla="*/ 442 h 603"/>
                <a:gd name="T64" fmla="*/ 2546 w 3403"/>
                <a:gd name="T65" fmla="*/ 426 h 603"/>
                <a:gd name="T66" fmla="*/ 2317 w 3403"/>
                <a:gd name="T67" fmla="*/ 417 h 603"/>
                <a:gd name="T68" fmla="*/ 1695 w 3403"/>
                <a:gd name="T69" fmla="*/ 406 h 603"/>
                <a:gd name="T70" fmla="*/ 1291 w 3403"/>
                <a:gd name="T71" fmla="*/ 398 h 603"/>
                <a:gd name="T72" fmla="*/ 888 w 3403"/>
                <a:gd name="T73" fmla="*/ 477 h 603"/>
                <a:gd name="T74" fmla="*/ 745 w 3403"/>
                <a:gd name="T75" fmla="*/ 488 h 603"/>
                <a:gd name="T76" fmla="*/ 585 w 3403"/>
                <a:gd name="T77" fmla="*/ 576 h 603"/>
                <a:gd name="T78" fmla="*/ 438 w 3403"/>
                <a:gd name="T79" fmla="*/ 591 h 603"/>
                <a:gd name="T80" fmla="*/ 216 w 3403"/>
                <a:gd name="T81" fmla="*/ 603 h 603"/>
                <a:gd name="T82" fmla="*/ 60 w 3403"/>
                <a:gd name="T83" fmla="*/ 513 h 603"/>
                <a:gd name="T84" fmla="*/ 6 w 3403"/>
                <a:gd name="T85" fmla="*/ 291 h 603"/>
                <a:gd name="T86" fmla="*/ 237 w 3403"/>
                <a:gd name="T87" fmla="*/ 8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03" h="603">
                  <a:moveTo>
                    <a:pt x="237" y="84"/>
                  </a:moveTo>
                  <a:lnTo>
                    <a:pt x="402" y="60"/>
                  </a:lnTo>
                  <a:lnTo>
                    <a:pt x="480" y="60"/>
                  </a:lnTo>
                  <a:lnTo>
                    <a:pt x="591" y="42"/>
                  </a:lnTo>
                  <a:lnTo>
                    <a:pt x="675" y="21"/>
                  </a:lnTo>
                  <a:lnTo>
                    <a:pt x="799" y="0"/>
                  </a:lnTo>
                  <a:lnTo>
                    <a:pt x="890" y="8"/>
                  </a:lnTo>
                  <a:lnTo>
                    <a:pt x="1000" y="23"/>
                  </a:lnTo>
                  <a:lnTo>
                    <a:pt x="1021" y="27"/>
                  </a:lnTo>
                  <a:lnTo>
                    <a:pt x="1054" y="33"/>
                  </a:lnTo>
                  <a:lnTo>
                    <a:pt x="1086" y="35"/>
                  </a:lnTo>
                  <a:lnTo>
                    <a:pt x="1117" y="35"/>
                  </a:lnTo>
                  <a:lnTo>
                    <a:pt x="1135" y="35"/>
                  </a:lnTo>
                  <a:lnTo>
                    <a:pt x="1156" y="35"/>
                  </a:lnTo>
                  <a:lnTo>
                    <a:pt x="1177" y="35"/>
                  </a:lnTo>
                  <a:lnTo>
                    <a:pt x="1202" y="35"/>
                  </a:lnTo>
                  <a:lnTo>
                    <a:pt x="1231" y="35"/>
                  </a:lnTo>
                  <a:lnTo>
                    <a:pt x="1262" y="35"/>
                  </a:lnTo>
                  <a:lnTo>
                    <a:pt x="1299" y="35"/>
                  </a:lnTo>
                  <a:lnTo>
                    <a:pt x="1341" y="37"/>
                  </a:lnTo>
                  <a:lnTo>
                    <a:pt x="1389" y="37"/>
                  </a:lnTo>
                  <a:lnTo>
                    <a:pt x="1437" y="35"/>
                  </a:lnTo>
                  <a:lnTo>
                    <a:pt x="1538" y="33"/>
                  </a:lnTo>
                  <a:lnTo>
                    <a:pt x="1586" y="31"/>
                  </a:lnTo>
                  <a:lnTo>
                    <a:pt x="1634" y="29"/>
                  </a:lnTo>
                  <a:lnTo>
                    <a:pt x="1680" y="27"/>
                  </a:lnTo>
                  <a:lnTo>
                    <a:pt x="1721" y="25"/>
                  </a:lnTo>
                  <a:lnTo>
                    <a:pt x="1883" y="21"/>
                  </a:lnTo>
                  <a:lnTo>
                    <a:pt x="1904" y="23"/>
                  </a:lnTo>
                  <a:lnTo>
                    <a:pt x="1927" y="27"/>
                  </a:lnTo>
                  <a:lnTo>
                    <a:pt x="1952" y="29"/>
                  </a:lnTo>
                  <a:lnTo>
                    <a:pt x="2006" y="37"/>
                  </a:lnTo>
                  <a:lnTo>
                    <a:pt x="2062" y="46"/>
                  </a:lnTo>
                  <a:lnTo>
                    <a:pt x="2118" y="54"/>
                  </a:lnTo>
                  <a:lnTo>
                    <a:pt x="2174" y="62"/>
                  </a:lnTo>
                  <a:lnTo>
                    <a:pt x="2222" y="71"/>
                  </a:lnTo>
                  <a:lnTo>
                    <a:pt x="2244" y="73"/>
                  </a:lnTo>
                  <a:lnTo>
                    <a:pt x="2263" y="75"/>
                  </a:lnTo>
                  <a:lnTo>
                    <a:pt x="2296" y="75"/>
                  </a:lnTo>
                  <a:lnTo>
                    <a:pt x="2334" y="75"/>
                  </a:lnTo>
                  <a:lnTo>
                    <a:pt x="2377" y="77"/>
                  </a:lnTo>
                  <a:lnTo>
                    <a:pt x="2404" y="77"/>
                  </a:lnTo>
                  <a:lnTo>
                    <a:pt x="2431" y="75"/>
                  </a:lnTo>
                  <a:lnTo>
                    <a:pt x="2504" y="67"/>
                  </a:lnTo>
                  <a:lnTo>
                    <a:pt x="2575" y="56"/>
                  </a:lnTo>
                  <a:lnTo>
                    <a:pt x="2645" y="44"/>
                  </a:lnTo>
                  <a:lnTo>
                    <a:pt x="2791" y="21"/>
                  </a:lnTo>
                  <a:lnTo>
                    <a:pt x="2830" y="19"/>
                  </a:lnTo>
                  <a:lnTo>
                    <a:pt x="2847" y="19"/>
                  </a:lnTo>
                  <a:lnTo>
                    <a:pt x="2867" y="19"/>
                  </a:lnTo>
                  <a:lnTo>
                    <a:pt x="2888" y="21"/>
                  </a:lnTo>
                  <a:lnTo>
                    <a:pt x="2913" y="21"/>
                  </a:lnTo>
                  <a:lnTo>
                    <a:pt x="2965" y="23"/>
                  </a:lnTo>
                  <a:lnTo>
                    <a:pt x="3021" y="25"/>
                  </a:lnTo>
                  <a:lnTo>
                    <a:pt x="3075" y="27"/>
                  </a:lnTo>
                  <a:lnTo>
                    <a:pt x="3129" y="31"/>
                  </a:lnTo>
                  <a:lnTo>
                    <a:pt x="3154" y="33"/>
                  </a:lnTo>
                  <a:lnTo>
                    <a:pt x="3177" y="37"/>
                  </a:lnTo>
                  <a:lnTo>
                    <a:pt x="3198" y="40"/>
                  </a:lnTo>
                  <a:lnTo>
                    <a:pt x="3216" y="44"/>
                  </a:lnTo>
                  <a:lnTo>
                    <a:pt x="3256" y="67"/>
                  </a:lnTo>
                  <a:lnTo>
                    <a:pt x="3297" y="89"/>
                  </a:lnTo>
                  <a:lnTo>
                    <a:pt x="3339" y="112"/>
                  </a:lnTo>
                  <a:lnTo>
                    <a:pt x="3378" y="137"/>
                  </a:lnTo>
                  <a:lnTo>
                    <a:pt x="3391" y="168"/>
                  </a:lnTo>
                  <a:lnTo>
                    <a:pt x="3403" y="199"/>
                  </a:lnTo>
                  <a:lnTo>
                    <a:pt x="3401" y="291"/>
                  </a:lnTo>
                  <a:lnTo>
                    <a:pt x="3397" y="380"/>
                  </a:lnTo>
                  <a:lnTo>
                    <a:pt x="3395" y="392"/>
                  </a:lnTo>
                  <a:lnTo>
                    <a:pt x="3389" y="403"/>
                  </a:lnTo>
                  <a:lnTo>
                    <a:pt x="3380" y="413"/>
                  </a:lnTo>
                  <a:lnTo>
                    <a:pt x="3372" y="421"/>
                  </a:lnTo>
                  <a:lnTo>
                    <a:pt x="3347" y="438"/>
                  </a:lnTo>
                  <a:lnTo>
                    <a:pt x="3316" y="453"/>
                  </a:lnTo>
                  <a:lnTo>
                    <a:pt x="3285" y="463"/>
                  </a:lnTo>
                  <a:lnTo>
                    <a:pt x="3254" y="469"/>
                  </a:lnTo>
                  <a:lnTo>
                    <a:pt x="3227" y="475"/>
                  </a:lnTo>
                  <a:lnTo>
                    <a:pt x="3204" y="480"/>
                  </a:lnTo>
                  <a:lnTo>
                    <a:pt x="3189" y="486"/>
                  </a:lnTo>
                  <a:lnTo>
                    <a:pt x="3175" y="490"/>
                  </a:lnTo>
                  <a:lnTo>
                    <a:pt x="3154" y="496"/>
                  </a:lnTo>
                  <a:lnTo>
                    <a:pt x="3135" y="498"/>
                  </a:lnTo>
                  <a:lnTo>
                    <a:pt x="3117" y="500"/>
                  </a:lnTo>
                  <a:lnTo>
                    <a:pt x="3096" y="498"/>
                  </a:lnTo>
                  <a:lnTo>
                    <a:pt x="3081" y="498"/>
                  </a:lnTo>
                  <a:lnTo>
                    <a:pt x="3069" y="496"/>
                  </a:lnTo>
                  <a:lnTo>
                    <a:pt x="3052" y="496"/>
                  </a:lnTo>
                  <a:lnTo>
                    <a:pt x="3034" y="494"/>
                  </a:lnTo>
                  <a:lnTo>
                    <a:pt x="3011" y="492"/>
                  </a:lnTo>
                  <a:lnTo>
                    <a:pt x="2986" y="492"/>
                  </a:lnTo>
                  <a:lnTo>
                    <a:pt x="2950" y="484"/>
                  </a:lnTo>
                  <a:lnTo>
                    <a:pt x="2915" y="477"/>
                  </a:lnTo>
                  <a:lnTo>
                    <a:pt x="2880" y="471"/>
                  </a:lnTo>
                  <a:lnTo>
                    <a:pt x="2842" y="467"/>
                  </a:lnTo>
                  <a:lnTo>
                    <a:pt x="2793" y="453"/>
                  </a:lnTo>
                  <a:lnTo>
                    <a:pt x="2745" y="442"/>
                  </a:lnTo>
                  <a:lnTo>
                    <a:pt x="2695" y="436"/>
                  </a:lnTo>
                  <a:lnTo>
                    <a:pt x="2645" y="430"/>
                  </a:lnTo>
                  <a:lnTo>
                    <a:pt x="2546" y="426"/>
                  </a:lnTo>
                  <a:lnTo>
                    <a:pt x="2444" y="424"/>
                  </a:lnTo>
                  <a:lnTo>
                    <a:pt x="2379" y="419"/>
                  </a:lnTo>
                  <a:lnTo>
                    <a:pt x="2317" y="417"/>
                  </a:lnTo>
                  <a:lnTo>
                    <a:pt x="2253" y="421"/>
                  </a:lnTo>
                  <a:lnTo>
                    <a:pt x="1907" y="402"/>
                  </a:lnTo>
                  <a:lnTo>
                    <a:pt x="1695" y="406"/>
                  </a:lnTo>
                  <a:lnTo>
                    <a:pt x="1487" y="410"/>
                  </a:lnTo>
                  <a:lnTo>
                    <a:pt x="1407" y="406"/>
                  </a:lnTo>
                  <a:lnTo>
                    <a:pt x="1291" y="398"/>
                  </a:lnTo>
                  <a:lnTo>
                    <a:pt x="1115" y="446"/>
                  </a:lnTo>
                  <a:lnTo>
                    <a:pt x="994" y="471"/>
                  </a:lnTo>
                  <a:lnTo>
                    <a:pt x="888" y="477"/>
                  </a:lnTo>
                  <a:lnTo>
                    <a:pt x="780" y="486"/>
                  </a:lnTo>
                  <a:lnTo>
                    <a:pt x="762" y="488"/>
                  </a:lnTo>
                  <a:lnTo>
                    <a:pt x="745" y="488"/>
                  </a:lnTo>
                  <a:lnTo>
                    <a:pt x="705" y="516"/>
                  </a:lnTo>
                  <a:lnTo>
                    <a:pt x="633" y="549"/>
                  </a:lnTo>
                  <a:lnTo>
                    <a:pt x="585" y="576"/>
                  </a:lnTo>
                  <a:lnTo>
                    <a:pt x="531" y="576"/>
                  </a:lnTo>
                  <a:lnTo>
                    <a:pt x="489" y="588"/>
                  </a:lnTo>
                  <a:lnTo>
                    <a:pt x="438" y="591"/>
                  </a:lnTo>
                  <a:lnTo>
                    <a:pt x="369" y="600"/>
                  </a:lnTo>
                  <a:lnTo>
                    <a:pt x="285" y="591"/>
                  </a:lnTo>
                  <a:lnTo>
                    <a:pt x="216" y="603"/>
                  </a:lnTo>
                  <a:lnTo>
                    <a:pt x="150" y="588"/>
                  </a:lnTo>
                  <a:lnTo>
                    <a:pt x="93" y="546"/>
                  </a:lnTo>
                  <a:lnTo>
                    <a:pt x="60" y="513"/>
                  </a:lnTo>
                  <a:lnTo>
                    <a:pt x="24" y="480"/>
                  </a:lnTo>
                  <a:lnTo>
                    <a:pt x="0" y="399"/>
                  </a:lnTo>
                  <a:lnTo>
                    <a:pt x="6" y="291"/>
                  </a:lnTo>
                  <a:lnTo>
                    <a:pt x="33" y="216"/>
                  </a:lnTo>
                  <a:lnTo>
                    <a:pt x="111" y="132"/>
                  </a:lnTo>
                  <a:lnTo>
                    <a:pt x="237" y="84"/>
                  </a:lnTo>
                  <a:close/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4224338" y="2828925"/>
              <a:ext cx="1185862" cy="1589088"/>
            </a:xfrm>
            <a:custGeom>
              <a:avLst/>
              <a:gdLst>
                <a:gd name="T0" fmla="*/ 1082 w 1094"/>
                <a:gd name="T1" fmla="*/ 901 h 901"/>
                <a:gd name="T2" fmla="*/ 1094 w 1094"/>
                <a:gd name="T3" fmla="*/ 887 h 901"/>
                <a:gd name="T4" fmla="*/ 12 w 1094"/>
                <a:gd name="T5" fmla="*/ 0 h 901"/>
                <a:gd name="T6" fmla="*/ 0 w 1094"/>
                <a:gd name="T7" fmla="*/ 15 h 901"/>
                <a:gd name="T8" fmla="*/ 1082 w 1094"/>
                <a:gd name="T9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901">
                  <a:moveTo>
                    <a:pt x="1082" y="901"/>
                  </a:moveTo>
                  <a:lnTo>
                    <a:pt x="1094" y="887"/>
                  </a:lnTo>
                  <a:lnTo>
                    <a:pt x="12" y="0"/>
                  </a:lnTo>
                  <a:lnTo>
                    <a:pt x="0" y="15"/>
                  </a:lnTo>
                  <a:lnTo>
                    <a:pt x="1082" y="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673975" y="4095750"/>
              <a:ext cx="62706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7686675" y="3001963"/>
              <a:ext cx="625475" cy="269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6530975" y="4770438"/>
              <a:ext cx="18415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B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Oval 22"/>
            <p:cNvSpPr>
              <a:spLocks noChangeArrowheads="1"/>
            </p:cNvSpPr>
            <p:nvPr/>
          </p:nvSpPr>
          <p:spPr bwMode="auto">
            <a:xfrm>
              <a:off x="3584575" y="5621338"/>
              <a:ext cx="117475" cy="1190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23"/>
            <p:cNvGrpSpPr>
              <a:grpSpLocks/>
            </p:cNvGrpSpPr>
            <p:nvPr/>
          </p:nvGrpSpPr>
          <p:grpSpPr bwMode="auto">
            <a:xfrm>
              <a:off x="579438" y="3616325"/>
              <a:ext cx="504825" cy="515938"/>
              <a:chOff x="101" y="2294"/>
              <a:chExt cx="343" cy="353"/>
            </a:xfrm>
          </p:grpSpPr>
          <p:grpSp>
            <p:nvGrpSpPr>
              <p:cNvPr id="69" name="Group 24"/>
              <p:cNvGrpSpPr>
                <a:grpSpLocks/>
              </p:cNvGrpSpPr>
              <p:nvPr/>
            </p:nvGrpSpPr>
            <p:grpSpPr bwMode="auto">
              <a:xfrm>
                <a:off x="109" y="2301"/>
                <a:ext cx="335" cy="346"/>
                <a:chOff x="109" y="2301"/>
                <a:chExt cx="335" cy="346"/>
              </a:xfrm>
            </p:grpSpPr>
            <p:sp>
              <p:nvSpPr>
                <p:cNvPr id="83" name="Freeform 25"/>
                <p:cNvSpPr>
                  <a:spLocks/>
                </p:cNvSpPr>
                <p:nvPr/>
              </p:nvSpPr>
              <p:spPr bwMode="auto">
                <a:xfrm>
                  <a:off x="118" y="2480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Freeform 26"/>
                <p:cNvSpPr>
                  <a:spLocks/>
                </p:cNvSpPr>
                <p:nvPr/>
              </p:nvSpPr>
              <p:spPr bwMode="auto">
                <a:xfrm>
                  <a:off x="118" y="2480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7"/>
                <p:cNvSpPr>
                  <a:spLocks/>
                </p:cNvSpPr>
                <p:nvPr/>
              </p:nvSpPr>
              <p:spPr bwMode="auto">
                <a:xfrm>
                  <a:off x="165" y="2301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8"/>
                <p:cNvSpPr>
                  <a:spLocks/>
                </p:cNvSpPr>
                <p:nvPr/>
              </p:nvSpPr>
              <p:spPr bwMode="auto">
                <a:xfrm>
                  <a:off x="165" y="2301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Rectangle 29"/>
                <p:cNvSpPr>
                  <a:spLocks noChangeArrowheads="1"/>
                </p:cNvSpPr>
                <p:nvPr/>
              </p:nvSpPr>
              <p:spPr bwMode="auto">
                <a:xfrm>
                  <a:off x="165" y="2324"/>
                  <a:ext cx="223" cy="1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Rectangle 30"/>
                <p:cNvSpPr>
                  <a:spLocks noChangeArrowheads="1"/>
                </p:cNvSpPr>
                <p:nvPr/>
              </p:nvSpPr>
              <p:spPr bwMode="auto">
                <a:xfrm>
                  <a:off x="120" y="2512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31"/>
                <p:cNvSpPr>
                  <a:spLocks noChangeArrowheads="1"/>
                </p:cNvSpPr>
                <p:nvPr/>
              </p:nvSpPr>
              <p:spPr bwMode="auto">
                <a:xfrm>
                  <a:off x="186" y="2345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35" y="2541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1" name="Group 33"/>
                <p:cNvGrpSpPr>
                  <a:grpSpLocks/>
                </p:cNvGrpSpPr>
                <p:nvPr/>
              </p:nvGrpSpPr>
              <p:grpSpPr bwMode="auto">
                <a:xfrm>
                  <a:off x="109" y="2596"/>
                  <a:ext cx="335" cy="51"/>
                  <a:chOff x="109" y="2596"/>
                  <a:chExt cx="335" cy="51"/>
                </a:xfrm>
              </p:grpSpPr>
              <p:sp>
                <p:nvSpPr>
                  <p:cNvPr id="92" name="Freeform 34"/>
                  <p:cNvSpPr>
                    <a:spLocks/>
                  </p:cNvSpPr>
                  <p:nvPr/>
                </p:nvSpPr>
                <p:spPr bwMode="auto">
                  <a:xfrm>
                    <a:off x="109" y="2596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35"/>
                  <p:cNvSpPr>
                    <a:spLocks/>
                  </p:cNvSpPr>
                  <p:nvPr/>
                </p:nvSpPr>
                <p:spPr bwMode="auto">
                  <a:xfrm>
                    <a:off x="109" y="2596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12" y="2632"/>
                    <a:ext cx="330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Group 37"/>
              <p:cNvGrpSpPr>
                <a:grpSpLocks/>
              </p:cNvGrpSpPr>
              <p:nvPr/>
            </p:nvGrpSpPr>
            <p:grpSpPr bwMode="auto">
              <a:xfrm>
                <a:off x="101" y="2294"/>
                <a:ext cx="335" cy="347"/>
                <a:chOff x="101" y="2294"/>
                <a:chExt cx="335" cy="347"/>
              </a:xfrm>
            </p:grpSpPr>
            <p:sp>
              <p:nvSpPr>
                <p:cNvPr id="71" name="Freeform 38"/>
                <p:cNvSpPr>
                  <a:spLocks/>
                </p:cNvSpPr>
                <p:nvPr/>
              </p:nvSpPr>
              <p:spPr bwMode="auto">
                <a:xfrm>
                  <a:off x="109" y="2474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Freeform 39"/>
                <p:cNvSpPr>
                  <a:spLocks/>
                </p:cNvSpPr>
                <p:nvPr/>
              </p:nvSpPr>
              <p:spPr bwMode="auto">
                <a:xfrm>
                  <a:off x="109" y="2474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40"/>
                <p:cNvSpPr>
                  <a:spLocks/>
                </p:cNvSpPr>
                <p:nvPr/>
              </p:nvSpPr>
              <p:spPr bwMode="auto">
                <a:xfrm>
                  <a:off x="157" y="2294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7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41"/>
                <p:cNvSpPr>
                  <a:spLocks/>
                </p:cNvSpPr>
                <p:nvPr/>
              </p:nvSpPr>
              <p:spPr bwMode="auto">
                <a:xfrm>
                  <a:off x="157" y="2294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7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Rectangle 42"/>
                <p:cNvSpPr>
                  <a:spLocks noChangeArrowheads="1"/>
                </p:cNvSpPr>
                <p:nvPr/>
              </p:nvSpPr>
              <p:spPr bwMode="auto">
                <a:xfrm>
                  <a:off x="157" y="2318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Rectangle 43"/>
                <p:cNvSpPr>
                  <a:spLocks noChangeArrowheads="1"/>
                </p:cNvSpPr>
                <p:nvPr/>
              </p:nvSpPr>
              <p:spPr bwMode="auto">
                <a:xfrm>
                  <a:off x="112" y="2506"/>
                  <a:ext cx="313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Rectangle 44"/>
                <p:cNvSpPr>
                  <a:spLocks noChangeArrowheads="1"/>
                </p:cNvSpPr>
                <p:nvPr/>
              </p:nvSpPr>
              <p:spPr bwMode="auto">
                <a:xfrm>
                  <a:off x="178" y="2339"/>
                  <a:ext cx="181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26" y="2535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9" name="Group 46"/>
                <p:cNvGrpSpPr>
                  <a:grpSpLocks/>
                </p:cNvGrpSpPr>
                <p:nvPr/>
              </p:nvGrpSpPr>
              <p:grpSpPr bwMode="auto">
                <a:xfrm>
                  <a:off x="101" y="2590"/>
                  <a:ext cx="335" cy="51"/>
                  <a:chOff x="101" y="2590"/>
                  <a:chExt cx="335" cy="51"/>
                </a:xfrm>
              </p:grpSpPr>
              <p:sp>
                <p:nvSpPr>
                  <p:cNvPr id="80" name="Freeform 47"/>
                  <p:cNvSpPr>
                    <a:spLocks/>
                  </p:cNvSpPr>
                  <p:nvPr/>
                </p:nvSpPr>
                <p:spPr bwMode="auto">
                  <a:xfrm>
                    <a:off x="101" y="2590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8"/>
                  <p:cNvSpPr>
                    <a:spLocks/>
                  </p:cNvSpPr>
                  <p:nvPr/>
                </p:nvSpPr>
                <p:spPr bwMode="auto">
                  <a:xfrm>
                    <a:off x="101" y="2590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03" y="2626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5" name="Group 50"/>
            <p:cNvGrpSpPr>
              <a:grpSpLocks/>
            </p:cNvGrpSpPr>
            <p:nvPr/>
          </p:nvGrpSpPr>
          <p:grpSpPr bwMode="auto">
            <a:xfrm>
              <a:off x="3357563" y="6081713"/>
              <a:ext cx="503237" cy="515937"/>
              <a:chOff x="3891" y="3616"/>
              <a:chExt cx="342" cy="353"/>
            </a:xfrm>
          </p:grpSpPr>
          <p:grpSp>
            <p:nvGrpSpPr>
              <p:cNvPr id="96" name="Group 51"/>
              <p:cNvGrpSpPr>
                <a:grpSpLocks/>
              </p:cNvGrpSpPr>
              <p:nvPr/>
            </p:nvGrpSpPr>
            <p:grpSpPr bwMode="auto">
              <a:xfrm>
                <a:off x="3899" y="3622"/>
                <a:ext cx="334" cy="347"/>
                <a:chOff x="3899" y="3622"/>
                <a:chExt cx="334" cy="347"/>
              </a:xfrm>
            </p:grpSpPr>
            <p:sp>
              <p:nvSpPr>
                <p:cNvPr id="110" name="Freeform 52"/>
                <p:cNvSpPr>
                  <a:spLocks/>
                </p:cNvSpPr>
                <p:nvPr/>
              </p:nvSpPr>
              <p:spPr bwMode="auto">
                <a:xfrm>
                  <a:off x="3907" y="380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53"/>
                <p:cNvSpPr>
                  <a:spLocks/>
                </p:cNvSpPr>
                <p:nvPr/>
              </p:nvSpPr>
              <p:spPr bwMode="auto">
                <a:xfrm>
                  <a:off x="3907" y="380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54"/>
                <p:cNvSpPr>
                  <a:spLocks/>
                </p:cNvSpPr>
                <p:nvPr/>
              </p:nvSpPr>
              <p:spPr bwMode="auto">
                <a:xfrm>
                  <a:off x="3955" y="3622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6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6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55"/>
                <p:cNvSpPr>
                  <a:spLocks/>
                </p:cNvSpPr>
                <p:nvPr/>
              </p:nvSpPr>
              <p:spPr bwMode="auto">
                <a:xfrm>
                  <a:off x="3955" y="3622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6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6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3955" y="3646"/>
                  <a:ext cx="223" cy="1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3909" y="3833"/>
                  <a:ext cx="314" cy="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3975" y="3667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124" y="3863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8" name="Group 60"/>
                <p:cNvGrpSpPr>
                  <a:grpSpLocks/>
                </p:cNvGrpSpPr>
                <p:nvPr/>
              </p:nvGrpSpPr>
              <p:grpSpPr bwMode="auto">
                <a:xfrm>
                  <a:off x="3899" y="3918"/>
                  <a:ext cx="334" cy="51"/>
                  <a:chOff x="3899" y="3918"/>
                  <a:chExt cx="334" cy="51"/>
                </a:xfrm>
              </p:grpSpPr>
              <p:sp>
                <p:nvSpPr>
                  <p:cNvPr id="119" name="Freeform 61"/>
                  <p:cNvSpPr>
                    <a:spLocks/>
                  </p:cNvSpPr>
                  <p:nvPr/>
                </p:nvSpPr>
                <p:spPr bwMode="auto">
                  <a:xfrm>
                    <a:off x="3899" y="3918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62"/>
                  <p:cNvSpPr>
                    <a:spLocks/>
                  </p:cNvSpPr>
                  <p:nvPr/>
                </p:nvSpPr>
                <p:spPr bwMode="auto">
                  <a:xfrm>
                    <a:off x="3899" y="3918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3901" y="3954"/>
                    <a:ext cx="330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7" name="Group 64"/>
              <p:cNvGrpSpPr>
                <a:grpSpLocks/>
              </p:cNvGrpSpPr>
              <p:nvPr/>
            </p:nvGrpSpPr>
            <p:grpSpPr bwMode="auto">
              <a:xfrm>
                <a:off x="3891" y="3616"/>
                <a:ext cx="334" cy="346"/>
                <a:chOff x="3891" y="3616"/>
                <a:chExt cx="334" cy="346"/>
              </a:xfrm>
            </p:grpSpPr>
            <p:sp>
              <p:nvSpPr>
                <p:cNvPr id="98" name="Freeform 65"/>
                <p:cNvSpPr>
                  <a:spLocks/>
                </p:cNvSpPr>
                <p:nvPr/>
              </p:nvSpPr>
              <p:spPr bwMode="auto">
                <a:xfrm>
                  <a:off x="3899" y="3795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Freeform 66"/>
                <p:cNvSpPr>
                  <a:spLocks/>
                </p:cNvSpPr>
                <p:nvPr/>
              </p:nvSpPr>
              <p:spPr bwMode="auto">
                <a:xfrm>
                  <a:off x="3899" y="3795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67"/>
                <p:cNvSpPr>
                  <a:spLocks/>
                </p:cNvSpPr>
                <p:nvPr/>
              </p:nvSpPr>
              <p:spPr bwMode="auto">
                <a:xfrm>
                  <a:off x="3946" y="3616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68"/>
                <p:cNvSpPr>
                  <a:spLocks/>
                </p:cNvSpPr>
                <p:nvPr/>
              </p:nvSpPr>
              <p:spPr bwMode="auto">
                <a:xfrm>
                  <a:off x="3946" y="3616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Rectangle 69"/>
                <p:cNvSpPr>
                  <a:spLocks noChangeArrowheads="1"/>
                </p:cNvSpPr>
                <p:nvPr/>
              </p:nvSpPr>
              <p:spPr bwMode="auto">
                <a:xfrm>
                  <a:off x="3946" y="3639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Rectangle 70"/>
                <p:cNvSpPr>
                  <a:spLocks noChangeArrowheads="1"/>
                </p:cNvSpPr>
                <p:nvPr/>
              </p:nvSpPr>
              <p:spPr bwMode="auto">
                <a:xfrm>
                  <a:off x="3901" y="3827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Rectangle 71"/>
                <p:cNvSpPr>
                  <a:spLocks noChangeArrowheads="1"/>
                </p:cNvSpPr>
                <p:nvPr/>
              </p:nvSpPr>
              <p:spPr bwMode="auto">
                <a:xfrm>
                  <a:off x="3967" y="3660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116" y="3857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6" name="Group 73"/>
                <p:cNvGrpSpPr>
                  <a:grpSpLocks/>
                </p:cNvGrpSpPr>
                <p:nvPr/>
              </p:nvGrpSpPr>
              <p:grpSpPr bwMode="auto">
                <a:xfrm>
                  <a:off x="3891" y="3912"/>
                  <a:ext cx="334" cy="50"/>
                  <a:chOff x="3891" y="3912"/>
                  <a:chExt cx="334" cy="50"/>
                </a:xfrm>
              </p:grpSpPr>
              <p:sp>
                <p:nvSpPr>
                  <p:cNvPr id="107" name="Freeform 74"/>
                  <p:cNvSpPr>
                    <a:spLocks/>
                  </p:cNvSpPr>
                  <p:nvPr/>
                </p:nvSpPr>
                <p:spPr bwMode="auto">
                  <a:xfrm>
                    <a:off x="3891" y="3912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75"/>
                  <p:cNvSpPr>
                    <a:spLocks/>
                  </p:cNvSpPr>
                  <p:nvPr/>
                </p:nvSpPr>
                <p:spPr bwMode="auto">
                  <a:xfrm>
                    <a:off x="3891" y="3912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3893" y="3947"/>
                    <a:ext cx="330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22" name="Group 77"/>
            <p:cNvGrpSpPr>
              <a:grpSpLocks/>
            </p:cNvGrpSpPr>
            <p:nvPr/>
          </p:nvGrpSpPr>
          <p:grpSpPr bwMode="auto">
            <a:xfrm>
              <a:off x="4627563" y="6065838"/>
              <a:ext cx="504825" cy="515937"/>
              <a:chOff x="4752" y="3605"/>
              <a:chExt cx="343" cy="353"/>
            </a:xfrm>
          </p:grpSpPr>
          <p:grpSp>
            <p:nvGrpSpPr>
              <p:cNvPr id="123" name="Group 78"/>
              <p:cNvGrpSpPr>
                <a:grpSpLocks/>
              </p:cNvGrpSpPr>
              <p:nvPr/>
            </p:nvGrpSpPr>
            <p:grpSpPr bwMode="auto">
              <a:xfrm>
                <a:off x="4760" y="3612"/>
                <a:ext cx="335" cy="346"/>
                <a:chOff x="4760" y="3612"/>
                <a:chExt cx="335" cy="346"/>
              </a:xfrm>
            </p:grpSpPr>
            <p:sp>
              <p:nvSpPr>
                <p:cNvPr id="137" name="Freeform 79"/>
                <p:cNvSpPr>
                  <a:spLocks/>
                </p:cNvSpPr>
                <p:nvPr/>
              </p:nvSpPr>
              <p:spPr bwMode="auto">
                <a:xfrm>
                  <a:off x="4768" y="3791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80"/>
                <p:cNvSpPr>
                  <a:spLocks/>
                </p:cNvSpPr>
                <p:nvPr/>
              </p:nvSpPr>
              <p:spPr bwMode="auto">
                <a:xfrm>
                  <a:off x="4768" y="3791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" name="Freeform 81"/>
                <p:cNvSpPr>
                  <a:spLocks/>
                </p:cNvSpPr>
                <p:nvPr/>
              </p:nvSpPr>
              <p:spPr bwMode="auto">
                <a:xfrm>
                  <a:off x="4816" y="3612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" name="Freeform 82"/>
                <p:cNvSpPr>
                  <a:spLocks/>
                </p:cNvSpPr>
                <p:nvPr/>
              </p:nvSpPr>
              <p:spPr bwMode="auto">
                <a:xfrm>
                  <a:off x="4816" y="3612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" name="Rectangle 83"/>
                <p:cNvSpPr>
                  <a:spLocks noChangeArrowheads="1"/>
                </p:cNvSpPr>
                <p:nvPr/>
              </p:nvSpPr>
              <p:spPr bwMode="auto">
                <a:xfrm>
                  <a:off x="4816" y="3635"/>
                  <a:ext cx="223" cy="1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" name="Rectangle 84"/>
                <p:cNvSpPr>
                  <a:spLocks noChangeArrowheads="1"/>
                </p:cNvSpPr>
                <p:nvPr/>
              </p:nvSpPr>
              <p:spPr bwMode="auto">
                <a:xfrm>
                  <a:off x="4770" y="3823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Rectangle 85"/>
                <p:cNvSpPr>
                  <a:spLocks noChangeArrowheads="1"/>
                </p:cNvSpPr>
                <p:nvPr/>
              </p:nvSpPr>
              <p:spPr bwMode="auto">
                <a:xfrm>
                  <a:off x="4836" y="3656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985" y="3852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45" name="Group 87"/>
                <p:cNvGrpSpPr>
                  <a:grpSpLocks/>
                </p:cNvGrpSpPr>
                <p:nvPr/>
              </p:nvGrpSpPr>
              <p:grpSpPr bwMode="auto">
                <a:xfrm>
                  <a:off x="4760" y="3907"/>
                  <a:ext cx="335" cy="51"/>
                  <a:chOff x="4760" y="3907"/>
                  <a:chExt cx="335" cy="51"/>
                </a:xfrm>
              </p:grpSpPr>
              <p:sp>
                <p:nvSpPr>
                  <p:cNvPr id="146" name="Freeform 88"/>
                  <p:cNvSpPr>
                    <a:spLocks/>
                  </p:cNvSpPr>
                  <p:nvPr/>
                </p:nvSpPr>
                <p:spPr bwMode="auto">
                  <a:xfrm>
                    <a:off x="4760" y="3907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89"/>
                  <p:cNvSpPr>
                    <a:spLocks/>
                  </p:cNvSpPr>
                  <p:nvPr/>
                </p:nvSpPr>
                <p:spPr bwMode="auto">
                  <a:xfrm>
                    <a:off x="4760" y="3907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3943"/>
                    <a:ext cx="33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4" name="Group 91"/>
              <p:cNvGrpSpPr>
                <a:grpSpLocks/>
              </p:cNvGrpSpPr>
              <p:nvPr/>
            </p:nvGrpSpPr>
            <p:grpSpPr bwMode="auto">
              <a:xfrm>
                <a:off x="4752" y="3605"/>
                <a:ext cx="334" cy="347"/>
                <a:chOff x="4752" y="3605"/>
                <a:chExt cx="334" cy="347"/>
              </a:xfrm>
            </p:grpSpPr>
            <p:sp>
              <p:nvSpPr>
                <p:cNvPr id="125" name="Freeform 92"/>
                <p:cNvSpPr>
                  <a:spLocks/>
                </p:cNvSpPr>
                <p:nvPr/>
              </p:nvSpPr>
              <p:spPr bwMode="auto">
                <a:xfrm>
                  <a:off x="4760" y="3785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93"/>
                <p:cNvSpPr>
                  <a:spLocks/>
                </p:cNvSpPr>
                <p:nvPr/>
              </p:nvSpPr>
              <p:spPr bwMode="auto">
                <a:xfrm>
                  <a:off x="4760" y="3785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94"/>
                <p:cNvSpPr>
                  <a:spLocks/>
                </p:cNvSpPr>
                <p:nvPr/>
              </p:nvSpPr>
              <p:spPr bwMode="auto">
                <a:xfrm>
                  <a:off x="4808" y="3605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6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6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95"/>
                <p:cNvSpPr>
                  <a:spLocks/>
                </p:cNvSpPr>
                <p:nvPr/>
              </p:nvSpPr>
              <p:spPr bwMode="auto">
                <a:xfrm>
                  <a:off x="4808" y="3605"/>
                  <a:ext cx="223" cy="24"/>
                </a:xfrm>
                <a:custGeom>
                  <a:avLst/>
                  <a:gdLst>
                    <a:gd name="T0" fmla="*/ 0 w 223"/>
                    <a:gd name="T1" fmla="*/ 24 h 24"/>
                    <a:gd name="T2" fmla="*/ 26 w 223"/>
                    <a:gd name="T3" fmla="*/ 0 h 24"/>
                    <a:gd name="T4" fmla="*/ 196 w 223"/>
                    <a:gd name="T5" fmla="*/ 0 h 24"/>
                    <a:gd name="T6" fmla="*/ 223 w 223"/>
                    <a:gd name="T7" fmla="*/ 24 h 24"/>
                    <a:gd name="T8" fmla="*/ 0 w 22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4">
                      <a:moveTo>
                        <a:pt x="0" y="24"/>
                      </a:moveTo>
                      <a:lnTo>
                        <a:pt x="26" y="0"/>
                      </a:lnTo>
                      <a:lnTo>
                        <a:pt x="196" y="0"/>
                      </a:lnTo>
                      <a:lnTo>
                        <a:pt x="223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96"/>
                <p:cNvSpPr>
                  <a:spLocks noChangeArrowheads="1"/>
                </p:cNvSpPr>
                <p:nvPr/>
              </p:nvSpPr>
              <p:spPr bwMode="auto">
                <a:xfrm>
                  <a:off x="4808" y="3629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" name="Rectangle 97"/>
                <p:cNvSpPr>
                  <a:spLocks noChangeArrowheads="1"/>
                </p:cNvSpPr>
                <p:nvPr/>
              </p:nvSpPr>
              <p:spPr bwMode="auto">
                <a:xfrm>
                  <a:off x="4762" y="3817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" name="Rectangle 98"/>
                <p:cNvSpPr>
                  <a:spLocks noChangeArrowheads="1"/>
                </p:cNvSpPr>
                <p:nvPr/>
              </p:nvSpPr>
              <p:spPr bwMode="auto">
                <a:xfrm>
                  <a:off x="4828" y="3650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4977" y="3846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" name="Group 100"/>
                <p:cNvGrpSpPr>
                  <a:grpSpLocks/>
                </p:cNvGrpSpPr>
                <p:nvPr/>
              </p:nvGrpSpPr>
              <p:grpSpPr bwMode="auto">
                <a:xfrm>
                  <a:off x="4752" y="3901"/>
                  <a:ext cx="334" cy="51"/>
                  <a:chOff x="4752" y="3901"/>
                  <a:chExt cx="334" cy="51"/>
                </a:xfrm>
              </p:grpSpPr>
              <p:sp>
                <p:nvSpPr>
                  <p:cNvPr id="134" name="Freeform 101"/>
                  <p:cNvSpPr>
                    <a:spLocks/>
                  </p:cNvSpPr>
                  <p:nvPr/>
                </p:nvSpPr>
                <p:spPr bwMode="auto">
                  <a:xfrm>
                    <a:off x="4752" y="3901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102"/>
                  <p:cNvSpPr>
                    <a:spLocks/>
                  </p:cNvSpPr>
                  <p:nvPr/>
                </p:nvSpPr>
                <p:spPr bwMode="auto">
                  <a:xfrm>
                    <a:off x="4752" y="3901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4754" y="3937"/>
                    <a:ext cx="330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49" name="Group 104"/>
            <p:cNvGrpSpPr>
              <a:grpSpLocks/>
            </p:cNvGrpSpPr>
            <p:nvPr/>
          </p:nvGrpSpPr>
          <p:grpSpPr bwMode="auto">
            <a:xfrm>
              <a:off x="579438" y="2509838"/>
              <a:ext cx="504825" cy="517525"/>
              <a:chOff x="101" y="1539"/>
              <a:chExt cx="343" cy="352"/>
            </a:xfrm>
          </p:grpSpPr>
          <p:grpSp>
            <p:nvGrpSpPr>
              <p:cNvPr id="150" name="Group 105"/>
              <p:cNvGrpSpPr>
                <a:grpSpLocks/>
              </p:cNvGrpSpPr>
              <p:nvPr/>
            </p:nvGrpSpPr>
            <p:grpSpPr bwMode="auto">
              <a:xfrm>
                <a:off x="109" y="1545"/>
                <a:ext cx="335" cy="346"/>
                <a:chOff x="109" y="1545"/>
                <a:chExt cx="335" cy="346"/>
              </a:xfrm>
            </p:grpSpPr>
            <p:sp>
              <p:nvSpPr>
                <p:cNvPr id="164" name="Freeform 106"/>
                <p:cNvSpPr>
                  <a:spLocks/>
                </p:cNvSpPr>
                <p:nvPr/>
              </p:nvSpPr>
              <p:spPr bwMode="auto">
                <a:xfrm>
                  <a:off x="118" y="1724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07"/>
                <p:cNvSpPr>
                  <a:spLocks/>
                </p:cNvSpPr>
                <p:nvPr/>
              </p:nvSpPr>
              <p:spPr bwMode="auto">
                <a:xfrm>
                  <a:off x="118" y="1724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08"/>
                <p:cNvSpPr>
                  <a:spLocks/>
                </p:cNvSpPr>
                <p:nvPr/>
              </p:nvSpPr>
              <p:spPr bwMode="auto">
                <a:xfrm>
                  <a:off x="165" y="1545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109"/>
                <p:cNvSpPr>
                  <a:spLocks/>
                </p:cNvSpPr>
                <p:nvPr/>
              </p:nvSpPr>
              <p:spPr bwMode="auto">
                <a:xfrm>
                  <a:off x="165" y="1545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65" y="1568"/>
                  <a:ext cx="223" cy="1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Rectangle 111"/>
                <p:cNvSpPr>
                  <a:spLocks noChangeArrowheads="1"/>
                </p:cNvSpPr>
                <p:nvPr/>
              </p:nvSpPr>
              <p:spPr bwMode="auto">
                <a:xfrm>
                  <a:off x="120" y="1756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Rectangle 112"/>
                <p:cNvSpPr>
                  <a:spLocks noChangeArrowheads="1"/>
                </p:cNvSpPr>
                <p:nvPr/>
              </p:nvSpPr>
              <p:spPr bwMode="auto">
                <a:xfrm>
                  <a:off x="186" y="1589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335" y="1786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72" name="Group 114"/>
                <p:cNvGrpSpPr>
                  <a:grpSpLocks/>
                </p:cNvGrpSpPr>
                <p:nvPr/>
              </p:nvGrpSpPr>
              <p:grpSpPr bwMode="auto">
                <a:xfrm>
                  <a:off x="109" y="1841"/>
                  <a:ext cx="335" cy="50"/>
                  <a:chOff x="109" y="1841"/>
                  <a:chExt cx="335" cy="50"/>
                </a:xfrm>
              </p:grpSpPr>
              <p:sp>
                <p:nvSpPr>
                  <p:cNvPr id="173" name="Freeform 115"/>
                  <p:cNvSpPr>
                    <a:spLocks/>
                  </p:cNvSpPr>
                  <p:nvPr/>
                </p:nvSpPr>
                <p:spPr bwMode="auto">
                  <a:xfrm>
                    <a:off x="109" y="1841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116"/>
                  <p:cNvSpPr>
                    <a:spLocks/>
                  </p:cNvSpPr>
                  <p:nvPr/>
                </p:nvSpPr>
                <p:spPr bwMode="auto">
                  <a:xfrm>
                    <a:off x="109" y="1841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112" y="1876"/>
                    <a:ext cx="330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1" name="Group 118"/>
              <p:cNvGrpSpPr>
                <a:grpSpLocks/>
              </p:cNvGrpSpPr>
              <p:nvPr/>
            </p:nvGrpSpPr>
            <p:grpSpPr bwMode="auto">
              <a:xfrm>
                <a:off x="101" y="1539"/>
                <a:ext cx="335" cy="346"/>
                <a:chOff x="101" y="1539"/>
                <a:chExt cx="335" cy="346"/>
              </a:xfrm>
            </p:grpSpPr>
            <p:sp>
              <p:nvSpPr>
                <p:cNvPr id="152" name="Freeform 119"/>
                <p:cNvSpPr>
                  <a:spLocks/>
                </p:cNvSpPr>
                <p:nvPr/>
              </p:nvSpPr>
              <p:spPr bwMode="auto">
                <a:xfrm>
                  <a:off x="109" y="1718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" name="Freeform 120"/>
                <p:cNvSpPr>
                  <a:spLocks/>
                </p:cNvSpPr>
                <p:nvPr/>
              </p:nvSpPr>
              <p:spPr bwMode="auto">
                <a:xfrm>
                  <a:off x="109" y="1718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" name="Freeform 121"/>
                <p:cNvSpPr>
                  <a:spLocks/>
                </p:cNvSpPr>
                <p:nvPr/>
              </p:nvSpPr>
              <p:spPr bwMode="auto">
                <a:xfrm>
                  <a:off x="157" y="153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22"/>
                <p:cNvSpPr>
                  <a:spLocks/>
                </p:cNvSpPr>
                <p:nvPr/>
              </p:nvSpPr>
              <p:spPr bwMode="auto">
                <a:xfrm>
                  <a:off x="157" y="153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Rectangle 123"/>
                <p:cNvSpPr>
                  <a:spLocks noChangeArrowheads="1"/>
                </p:cNvSpPr>
                <p:nvPr/>
              </p:nvSpPr>
              <p:spPr bwMode="auto">
                <a:xfrm>
                  <a:off x="157" y="1562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2" y="1750"/>
                  <a:ext cx="313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Rectangle 125"/>
                <p:cNvSpPr>
                  <a:spLocks noChangeArrowheads="1"/>
                </p:cNvSpPr>
                <p:nvPr/>
              </p:nvSpPr>
              <p:spPr bwMode="auto">
                <a:xfrm>
                  <a:off x="178" y="1583"/>
                  <a:ext cx="181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326" y="177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0" name="Group 127"/>
                <p:cNvGrpSpPr>
                  <a:grpSpLocks/>
                </p:cNvGrpSpPr>
                <p:nvPr/>
              </p:nvGrpSpPr>
              <p:grpSpPr bwMode="auto">
                <a:xfrm>
                  <a:off x="101" y="1834"/>
                  <a:ext cx="335" cy="51"/>
                  <a:chOff x="101" y="1834"/>
                  <a:chExt cx="335" cy="51"/>
                </a:xfrm>
              </p:grpSpPr>
              <p:sp>
                <p:nvSpPr>
                  <p:cNvPr id="161" name="Freeform 128"/>
                  <p:cNvSpPr>
                    <a:spLocks/>
                  </p:cNvSpPr>
                  <p:nvPr/>
                </p:nvSpPr>
                <p:spPr bwMode="auto">
                  <a:xfrm>
                    <a:off x="101" y="1834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129"/>
                  <p:cNvSpPr>
                    <a:spLocks/>
                  </p:cNvSpPr>
                  <p:nvPr/>
                </p:nvSpPr>
                <p:spPr bwMode="auto">
                  <a:xfrm>
                    <a:off x="101" y="1834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03" y="1870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76" name="Group 131"/>
            <p:cNvGrpSpPr>
              <a:grpSpLocks/>
            </p:cNvGrpSpPr>
            <p:nvPr/>
          </p:nvGrpSpPr>
          <p:grpSpPr bwMode="auto">
            <a:xfrm>
              <a:off x="8158163" y="3657600"/>
              <a:ext cx="506412" cy="514350"/>
              <a:chOff x="5237" y="2322"/>
              <a:chExt cx="343" cy="352"/>
            </a:xfrm>
          </p:grpSpPr>
          <p:grpSp>
            <p:nvGrpSpPr>
              <p:cNvPr id="177" name="Group 132"/>
              <p:cNvGrpSpPr>
                <a:grpSpLocks/>
              </p:cNvGrpSpPr>
              <p:nvPr/>
            </p:nvGrpSpPr>
            <p:grpSpPr bwMode="auto">
              <a:xfrm>
                <a:off x="5245" y="2328"/>
                <a:ext cx="335" cy="346"/>
                <a:chOff x="5245" y="2328"/>
                <a:chExt cx="335" cy="346"/>
              </a:xfrm>
            </p:grpSpPr>
            <p:sp>
              <p:nvSpPr>
                <p:cNvPr id="191" name="Freeform 133"/>
                <p:cNvSpPr>
                  <a:spLocks/>
                </p:cNvSpPr>
                <p:nvPr/>
              </p:nvSpPr>
              <p:spPr bwMode="auto">
                <a:xfrm>
                  <a:off x="5254" y="2508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8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34"/>
                <p:cNvSpPr>
                  <a:spLocks/>
                </p:cNvSpPr>
                <p:nvPr/>
              </p:nvSpPr>
              <p:spPr bwMode="auto">
                <a:xfrm>
                  <a:off x="5254" y="2508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8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35"/>
                <p:cNvSpPr>
                  <a:spLocks/>
                </p:cNvSpPr>
                <p:nvPr/>
              </p:nvSpPr>
              <p:spPr bwMode="auto">
                <a:xfrm>
                  <a:off x="5301" y="2328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36"/>
                <p:cNvSpPr>
                  <a:spLocks/>
                </p:cNvSpPr>
                <p:nvPr/>
              </p:nvSpPr>
              <p:spPr bwMode="auto">
                <a:xfrm>
                  <a:off x="5301" y="2328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" name="Rectangle 137"/>
                <p:cNvSpPr>
                  <a:spLocks noChangeArrowheads="1"/>
                </p:cNvSpPr>
                <p:nvPr/>
              </p:nvSpPr>
              <p:spPr bwMode="auto">
                <a:xfrm>
                  <a:off x="5301" y="2351"/>
                  <a:ext cx="223" cy="17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" name="Rectangle 138"/>
                <p:cNvSpPr>
                  <a:spLocks noChangeArrowheads="1"/>
                </p:cNvSpPr>
                <p:nvPr/>
              </p:nvSpPr>
              <p:spPr bwMode="auto">
                <a:xfrm>
                  <a:off x="5256" y="2539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Rectangle 139"/>
                <p:cNvSpPr>
                  <a:spLocks noChangeArrowheads="1"/>
                </p:cNvSpPr>
                <p:nvPr/>
              </p:nvSpPr>
              <p:spPr bwMode="auto">
                <a:xfrm>
                  <a:off x="5322" y="2373"/>
                  <a:ext cx="181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5470" y="2569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99" name="Group 141"/>
                <p:cNvGrpSpPr>
                  <a:grpSpLocks/>
                </p:cNvGrpSpPr>
                <p:nvPr/>
              </p:nvGrpSpPr>
              <p:grpSpPr bwMode="auto">
                <a:xfrm>
                  <a:off x="5245" y="2624"/>
                  <a:ext cx="335" cy="50"/>
                  <a:chOff x="5245" y="2624"/>
                  <a:chExt cx="335" cy="50"/>
                </a:xfrm>
              </p:grpSpPr>
              <p:sp>
                <p:nvSpPr>
                  <p:cNvPr id="200" name="Freeform 142"/>
                  <p:cNvSpPr>
                    <a:spLocks/>
                  </p:cNvSpPr>
                  <p:nvPr/>
                </p:nvSpPr>
                <p:spPr bwMode="auto">
                  <a:xfrm>
                    <a:off x="5245" y="2624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143"/>
                  <p:cNvSpPr>
                    <a:spLocks/>
                  </p:cNvSpPr>
                  <p:nvPr/>
                </p:nvSpPr>
                <p:spPr bwMode="auto">
                  <a:xfrm>
                    <a:off x="5245" y="2624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5247" y="2660"/>
                    <a:ext cx="331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8" name="Group 145"/>
              <p:cNvGrpSpPr>
                <a:grpSpLocks/>
              </p:cNvGrpSpPr>
              <p:nvPr/>
            </p:nvGrpSpPr>
            <p:grpSpPr bwMode="auto">
              <a:xfrm>
                <a:off x="5237" y="2322"/>
                <a:ext cx="335" cy="346"/>
                <a:chOff x="5237" y="2322"/>
                <a:chExt cx="335" cy="346"/>
              </a:xfrm>
            </p:grpSpPr>
            <p:sp>
              <p:nvSpPr>
                <p:cNvPr id="179" name="Freeform 146"/>
                <p:cNvSpPr>
                  <a:spLocks/>
                </p:cNvSpPr>
                <p:nvPr/>
              </p:nvSpPr>
              <p:spPr bwMode="auto">
                <a:xfrm>
                  <a:off x="5245" y="2501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47"/>
                <p:cNvSpPr>
                  <a:spLocks/>
                </p:cNvSpPr>
                <p:nvPr/>
              </p:nvSpPr>
              <p:spPr bwMode="auto">
                <a:xfrm>
                  <a:off x="5245" y="2501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48"/>
                <p:cNvSpPr>
                  <a:spLocks/>
                </p:cNvSpPr>
                <p:nvPr/>
              </p:nvSpPr>
              <p:spPr bwMode="auto">
                <a:xfrm>
                  <a:off x="5293" y="2322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49"/>
                <p:cNvSpPr>
                  <a:spLocks/>
                </p:cNvSpPr>
                <p:nvPr/>
              </p:nvSpPr>
              <p:spPr bwMode="auto">
                <a:xfrm>
                  <a:off x="5293" y="2322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Rectangle 150"/>
                <p:cNvSpPr>
                  <a:spLocks noChangeArrowheads="1"/>
                </p:cNvSpPr>
                <p:nvPr/>
              </p:nvSpPr>
              <p:spPr bwMode="auto">
                <a:xfrm>
                  <a:off x="5293" y="2345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" name="Rectangle 151"/>
                <p:cNvSpPr>
                  <a:spLocks noChangeArrowheads="1"/>
                </p:cNvSpPr>
                <p:nvPr/>
              </p:nvSpPr>
              <p:spPr bwMode="auto">
                <a:xfrm>
                  <a:off x="5247" y="2533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" name="Rectangle 152"/>
                <p:cNvSpPr>
                  <a:spLocks noChangeArrowheads="1"/>
                </p:cNvSpPr>
                <p:nvPr/>
              </p:nvSpPr>
              <p:spPr bwMode="auto">
                <a:xfrm>
                  <a:off x="5313" y="2366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5462" y="2563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7" name="Group 154"/>
                <p:cNvGrpSpPr>
                  <a:grpSpLocks/>
                </p:cNvGrpSpPr>
                <p:nvPr/>
              </p:nvGrpSpPr>
              <p:grpSpPr bwMode="auto">
                <a:xfrm>
                  <a:off x="5237" y="2617"/>
                  <a:ext cx="335" cy="51"/>
                  <a:chOff x="5237" y="2617"/>
                  <a:chExt cx="335" cy="51"/>
                </a:xfrm>
              </p:grpSpPr>
              <p:sp>
                <p:nvSpPr>
                  <p:cNvPr id="188" name="Freeform 155"/>
                  <p:cNvSpPr>
                    <a:spLocks/>
                  </p:cNvSpPr>
                  <p:nvPr/>
                </p:nvSpPr>
                <p:spPr bwMode="auto">
                  <a:xfrm>
                    <a:off x="5237" y="2617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156"/>
                  <p:cNvSpPr>
                    <a:spLocks/>
                  </p:cNvSpPr>
                  <p:nvPr/>
                </p:nvSpPr>
                <p:spPr bwMode="auto">
                  <a:xfrm>
                    <a:off x="5237" y="2617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5239" y="2653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03" name="Group 158"/>
            <p:cNvGrpSpPr>
              <a:grpSpLocks/>
            </p:cNvGrpSpPr>
            <p:nvPr/>
          </p:nvGrpSpPr>
          <p:grpSpPr bwMode="auto">
            <a:xfrm>
              <a:off x="8158163" y="2581275"/>
              <a:ext cx="506412" cy="515938"/>
              <a:chOff x="5237" y="1587"/>
              <a:chExt cx="343" cy="353"/>
            </a:xfrm>
          </p:grpSpPr>
          <p:grpSp>
            <p:nvGrpSpPr>
              <p:cNvPr id="204" name="Group 159"/>
              <p:cNvGrpSpPr>
                <a:grpSpLocks/>
              </p:cNvGrpSpPr>
              <p:nvPr/>
            </p:nvGrpSpPr>
            <p:grpSpPr bwMode="auto">
              <a:xfrm>
                <a:off x="5245" y="1594"/>
                <a:ext cx="335" cy="346"/>
                <a:chOff x="5245" y="1594"/>
                <a:chExt cx="335" cy="346"/>
              </a:xfrm>
            </p:grpSpPr>
            <p:sp>
              <p:nvSpPr>
                <p:cNvPr id="218" name="Freeform 160"/>
                <p:cNvSpPr>
                  <a:spLocks/>
                </p:cNvSpPr>
                <p:nvPr/>
              </p:nvSpPr>
              <p:spPr bwMode="auto">
                <a:xfrm>
                  <a:off x="5254" y="1773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9" name="Freeform 161"/>
                <p:cNvSpPr>
                  <a:spLocks/>
                </p:cNvSpPr>
                <p:nvPr/>
              </p:nvSpPr>
              <p:spPr bwMode="auto">
                <a:xfrm>
                  <a:off x="5254" y="1773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0" name="Freeform 162"/>
                <p:cNvSpPr>
                  <a:spLocks/>
                </p:cNvSpPr>
                <p:nvPr/>
              </p:nvSpPr>
              <p:spPr bwMode="auto">
                <a:xfrm>
                  <a:off x="5301" y="1594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163"/>
                <p:cNvSpPr>
                  <a:spLocks/>
                </p:cNvSpPr>
                <p:nvPr/>
              </p:nvSpPr>
              <p:spPr bwMode="auto">
                <a:xfrm>
                  <a:off x="5301" y="1594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Rectangle 164"/>
                <p:cNvSpPr>
                  <a:spLocks noChangeArrowheads="1"/>
                </p:cNvSpPr>
                <p:nvPr/>
              </p:nvSpPr>
              <p:spPr bwMode="auto">
                <a:xfrm>
                  <a:off x="5301" y="1617"/>
                  <a:ext cx="223" cy="17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Rectangle 165"/>
                <p:cNvSpPr>
                  <a:spLocks noChangeArrowheads="1"/>
                </p:cNvSpPr>
                <p:nvPr/>
              </p:nvSpPr>
              <p:spPr bwMode="auto">
                <a:xfrm>
                  <a:off x="5256" y="1805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Rectangle 166"/>
                <p:cNvSpPr>
                  <a:spLocks noChangeArrowheads="1"/>
                </p:cNvSpPr>
                <p:nvPr/>
              </p:nvSpPr>
              <p:spPr bwMode="auto">
                <a:xfrm>
                  <a:off x="5322" y="1638"/>
                  <a:ext cx="181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5470" y="183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26" name="Group 168"/>
                <p:cNvGrpSpPr>
                  <a:grpSpLocks/>
                </p:cNvGrpSpPr>
                <p:nvPr/>
              </p:nvGrpSpPr>
              <p:grpSpPr bwMode="auto">
                <a:xfrm>
                  <a:off x="5245" y="1889"/>
                  <a:ext cx="335" cy="51"/>
                  <a:chOff x="5245" y="1889"/>
                  <a:chExt cx="335" cy="51"/>
                </a:xfrm>
              </p:grpSpPr>
              <p:sp>
                <p:nvSpPr>
                  <p:cNvPr id="227" name="Freeform 169"/>
                  <p:cNvSpPr>
                    <a:spLocks/>
                  </p:cNvSpPr>
                  <p:nvPr/>
                </p:nvSpPr>
                <p:spPr bwMode="auto">
                  <a:xfrm>
                    <a:off x="5245" y="1889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170"/>
                  <p:cNvSpPr>
                    <a:spLocks/>
                  </p:cNvSpPr>
                  <p:nvPr/>
                </p:nvSpPr>
                <p:spPr bwMode="auto">
                  <a:xfrm>
                    <a:off x="5245" y="1889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5247" y="1925"/>
                    <a:ext cx="331" cy="1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05" name="Group 172"/>
              <p:cNvGrpSpPr>
                <a:grpSpLocks/>
              </p:cNvGrpSpPr>
              <p:nvPr/>
            </p:nvGrpSpPr>
            <p:grpSpPr bwMode="auto">
              <a:xfrm>
                <a:off x="5237" y="1587"/>
                <a:ext cx="335" cy="346"/>
                <a:chOff x="5237" y="1587"/>
                <a:chExt cx="335" cy="346"/>
              </a:xfrm>
            </p:grpSpPr>
            <p:sp>
              <p:nvSpPr>
                <p:cNvPr id="206" name="Freeform 173"/>
                <p:cNvSpPr>
                  <a:spLocks/>
                </p:cNvSpPr>
                <p:nvPr/>
              </p:nvSpPr>
              <p:spPr bwMode="auto">
                <a:xfrm>
                  <a:off x="5245" y="1767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Freeform 174"/>
                <p:cNvSpPr>
                  <a:spLocks/>
                </p:cNvSpPr>
                <p:nvPr/>
              </p:nvSpPr>
              <p:spPr bwMode="auto">
                <a:xfrm>
                  <a:off x="5245" y="1767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Freeform 175"/>
                <p:cNvSpPr>
                  <a:spLocks/>
                </p:cNvSpPr>
                <p:nvPr/>
              </p:nvSpPr>
              <p:spPr bwMode="auto">
                <a:xfrm>
                  <a:off x="5293" y="1587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Freeform 176"/>
                <p:cNvSpPr>
                  <a:spLocks/>
                </p:cNvSpPr>
                <p:nvPr/>
              </p:nvSpPr>
              <p:spPr bwMode="auto">
                <a:xfrm>
                  <a:off x="5293" y="1587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Rectangle 177"/>
                <p:cNvSpPr>
                  <a:spLocks noChangeArrowheads="1"/>
                </p:cNvSpPr>
                <p:nvPr/>
              </p:nvSpPr>
              <p:spPr bwMode="auto">
                <a:xfrm>
                  <a:off x="5293" y="1610"/>
                  <a:ext cx="223" cy="176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1" name="Rectangle 178"/>
                <p:cNvSpPr>
                  <a:spLocks noChangeArrowheads="1"/>
                </p:cNvSpPr>
                <p:nvPr/>
              </p:nvSpPr>
              <p:spPr bwMode="auto">
                <a:xfrm>
                  <a:off x="5247" y="1798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2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13" y="1632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3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5462" y="1828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14" name="Group 181"/>
                <p:cNvGrpSpPr>
                  <a:grpSpLocks/>
                </p:cNvGrpSpPr>
                <p:nvPr/>
              </p:nvGrpSpPr>
              <p:grpSpPr bwMode="auto">
                <a:xfrm>
                  <a:off x="5237" y="1883"/>
                  <a:ext cx="335" cy="50"/>
                  <a:chOff x="5237" y="1883"/>
                  <a:chExt cx="335" cy="50"/>
                </a:xfrm>
              </p:grpSpPr>
              <p:sp>
                <p:nvSpPr>
                  <p:cNvPr id="215" name="Freeform 182"/>
                  <p:cNvSpPr>
                    <a:spLocks/>
                  </p:cNvSpPr>
                  <p:nvPr/>
                </p:nvSpPr>
                <p:spPr bwMode="auto">
                  <a:xfrm>
                    <a:off x="5237" y="1883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183"/>
                  <p:cNvSpPr>
                    <a:spLocks/>
                  </p:cNvSpPr>
                  <p:nvPr/>
                </p:nvSpPr>
                <p:spPr bwMode="auto">
                  <a:xfrm>
                    <a:off x="5237" y="1883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5239" y="1919"/>
                    <a:ext cx="331" cy="14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230" name="Rectangle 185"/>
            <p:cNvSpPr>
              <a:spLocks noChangeArrowheads="1"/>
            </p:cNvSpPr>
            <p:nvPr/>
          </p:nvSpPr>
          <p:spPr bwMode="auto">
            <a:xfrm>
              <a:off x="1900238" y="192087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Rectangle 186"/>
            <p:cNvSpPr>
              <a:spLocks noChangeArrowheads="1"/>
            </p:cNvSpPr>
            <p:nvPr/>
          </p:nvSpPr>
          <p:spPr bwMode="auto">
            <a:xfrm>
              <a:off x="2343150" y="2324100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222.1.1.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2" name="Rectangle 187"/>
            <p:cNvSpPr>
              <a:spLocks noChangeArrowheads="1"/>
            </p:cNvSpPr>
            <p:nvPr/>
          </p:nvSpPr>
          <p:spPr bwMode="auto">
            <a:xfrm>
              <a:off x="3568700" y="1482725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Rectangle 188"/>
            <p:cNvSpPr>
              <a:spLocks noChangeArrowheads="1"/>
            </p:cNvSpPr>
            <p:nvPr/>
          </p:nvSpPr>
          <p:spPr bwMode="auto">
            <a:xfrm>
              <a:off x="3484563" y="1439863"/>
              <a:ext cx="1057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222.1.1.1</a:t>
              </a:r>
            </a:p>
          </p:txBody>
        </p:sp>
        <p:sp>
          <p:nvSpPr>
            <p:cNvPr id="234" name="Rectangle 189"/>
            <p:cNvSpPr>
              <a:spLocks noChangeArrowheads="1"/>
            </p:cNvSpPr>
            <p:nvPr/>
          </p:nvSpPr>
          <p:spPr bwMode="auto">
            <a:xfrm>
              <a:off x="511333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Rectangle 190"/>
            <p:cNvSpPr>
              <a:spLocks noChangeArrowheads="1"/>
            </p:cNvSpPr>
            <p:nvPr/>
          </p:nvSpPr>
          <p:spPr bwMode="auto">
            <a:xfrm>
              <a:off x="5006975" y="1439863"/>
              <a:ext cx="1057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222.1.1.2</a:t>
              </a:r>
            </a:p>
          </p:txBody>
        </p:sp>
        <p:sp>
          <p:nvSpPr>
            <p:cNvPr id="236" name="Rectangle 191"/>
            <p:cNvSpPr>
              <a:spLocks noChangeArrowheads="1"/>
            </p:cNvSpPr>
            <p:nvPr/>
          </p:nvSpPr>
          <p:spPr bwMode="auto">
            <a:xfrm>
              <a:off x="6707188" y="1482725"/>
              <a:ext cx="100647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Rectangle 192"/>
            <p:cNvSpPr>
              <a:spLocks noChangeArrowheads="1"/>
            </p:cNvSpPr>
            <p:nvPr/>
          </p:nvSpPr>
          <p:spPr bwMode="auto">
            <a:xfrm>
              <a:off x="6554788" y="1412875"/>
              <a:ext cx="10572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333399"/>
                  </a:solidFill>
                  <a:latin typeface="Arial" panose="020B0604020202020204" pitchFamily="34" charset="0"/>
                </a:rPr>
                <a:t>222.1.1.3</a:t>
              </a:r>
            </a:p>
          </p:txBody>
        </p:sp>
        <p:sp>
          <p:nvSpPr>
            <p:cNvPr id="238" name="Rectangle 193"/>
            <p:cNvSpPr>
              <a:spLocks noChangeArrowheads="1"/>
            </p:cNvSpPr>
            <p:nvPr/>
          </p:nvSpPr>
          <p:spPr bwMode="auto">
            <a:xfrm>
              <a:off x="4168775" y="2138363"/>
              <a:ext cx="26988" cy="5381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9" name="Group 194"/>
            <p:cNvGrpSpPr>
              <a:grpSpLocks/>
            </p:cNvGrpSpPr>
            <p:nvPr/>
          </p:nvGrpSpPr>
          <p:grpSpPr bwMode="auto">
            <a:xfrm>
              <a:off x="3822700" y="2630488"/>
              <a:ext cx="647700" cy="385762"/>
              <a:chOff x="2299" y="1622"/>
              <a:chExt cx="439" cy="262"/>
            </a:xfrm>
          </p:grpSpPr>
          <p:sp>
            <p:nvSpPr>
              <p:cNvPr id="240" name="Oval 195"/>
              <p:cNvSpPr>
                <a:spLocks noChangeArrowheads="1"/>
              </p:cNvSpPr>
              <p:nvPr/>
            </p:nvSpPr>
            <p:spPr bwMode="auto">
              <a:xfrm>
                <a:off x="2300" y="1731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1" name="Rectangle 196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2" name="Rectangle 197"/>
              <p:cNvSpPr>
                <a:spLocks noChangeArrowheads="1"/>
              </p:cNvSpPr>
              <p:nvPr/>
            </p:nvSpPr>
            <p:spPr bwMode="auto">
              <a:xfrm>
                <a:off x="2299" y="1700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3" name="Oval 198"/>
              <p:cNvSpPr>
                <a:spLocks noChangeArrowheads="1"/>
              </p:cNvSpPr>
              <p:nvPr/>
            </p:nvSpPr>
            <p:spPr bwMode="auto">
              <a:xfrm>
                <a:off x="2300" y="1622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4" name="Group 199"/>
              <p:cNvGrpSpPr>
                <a:grpSpLocks/>
              </p:cNvGrpSpPr>
              <p:nvPr/>
            </p:nvGrpSpPr>
            <p:grpSpPr bwMode="auto">
              <a:xfrm>
                <a:off x="2365" y="1640"/>
                <a:ext cx="304" cy="117"/>
                <a:chOff x="2365" y="1640"/>
                <a:chExt cx="304" cy="117"/>
              </a:xfrm>
            </p:grpSpPr>
            <p:grpSp>
              <p:nvGrpSpPr>
                <p:cNvPr id="247" name="Group 200"/>
                <p:cNvGrpSpPr>
                  <a:grpSpLocks/>
                </p:cNvGrpSpPr>
                <p:nvPr/>
              </p:nvGrpSpPr>
              <p:grpSpPr bwMode="auto">
                <a:xfrm>
                  <a:off x="2365" y="1640"/>
                  <a:ext cx="302" cy="115"/>
                  <a:chOff x="2365" y="1640"/>
                  <a:chExt cx="302" cy="115"/>
                </a:xfrm>
              </p:grpSpPr>
              <p:sp>
                <p:nvSpPr>
                  <p:cNvPr id="257" name="Freeform 201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202"/>
                  <p:cNvSpPr>
                    <a:spLocks/>
                  </p:cNvSpPr>
                  <p:nvPr/>
                </p:nvSpPr>
                <p:spPr bwMode="auto">
                  <a:xfrm>
                    <a:off x="2523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203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204"/>
                  <p:cNvSpPr>
                    <a:spLocks/>
                  </p:cNvSpPr>
                  <p:nvPr/>
                </p:nvSpPr>
                <p:spPr bwMode="auto">
                  <a:xfrm>
                    <a:off x="2365" y="170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205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206"/>
                  <p:cNvSpPr>
                    <a:spLocks/>
                  </p:cNvSpPr>
                  <p:nvPr/>
                </p:nvSpPr>
                <p:spPr bwMode="auto">
                  <a:xfrm>
                    <a:off x="2373" y="164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207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208"/>
                  <p:cNvSpPr>
                    <a:spLocks/>
                  </p:cNvSpPr>
                  <p:nvPr/>
                </p:nvSpPr>
                <p:spPr bwMode="auto">
                  <a:xfrm>
                    <a:off x="2517" y="1706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8 w 144"/>
                      <a:gd name="T5" fmla="*/ 16 h 49"/>
                      <a:gd name="T6" fmla="*/ 0 w 144"/>
                      <a:gd name="T7" fmla="*/ 27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8" y="16"/>
                        </a:lnTo>
                        <a:lnTo>
                          <a:pt x="0" y="27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8" name="Group 209"/>
                <p:cNvGrpSpPr>
                  <a:grpSpLocks/>
                </p:cNvGrpSpPr>
                <p:nvPr/>
              </p:nvGrpSpPr>
              <p:grpSpPr bwMode="auto">
                <a:xfrm>
                  <a:off x="2368" y="1643"/>
                  <a:ext cx="301" cy="114"/>
                  <a:chOff x="2368" y="1643"/>
                  <a:chExt cx="301" cy="114"/>
                </a:xfrm>
              </p:grpSpPr>
              <p:sp>
                <p:nvSpPr>
                  <p:cNvPr id="249" name="Freeform 210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211"/>
                  <p:cNvSpPr>
                    <a:spLocks/>
                  </p:cNvSpPr>
                  <p:nvPr/>
                </p:nvSpPr>
                <p:spPr bwMode="auto">
                  <a:xfrm>
                    <a:off x="2525" y="1646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10 w 144"/>
                      <a:gd name="T5" fmla="*/ 16 h 49"/>
                      <a:gd name="T6" fmla="*/ 144 w 144"/>
                      <a:gd name="T7" fmla="*/ 27 h 49"/>
                      <a:gd name="T8" fmla="*/ 126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10" y="16"/>
                        </a:lnTo>
                        <a:lnTo>
                          <a:pt x="144" y="27"/>
                        </a:lnTo>
                        <a:lnTo>
                          <a:pt x="126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212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213"/>
                  <p:cNvSpPr>
                    <a:spLocks/>
                  </p:cNvSpPr>
                  <p:nvPr/>
                </p:nvSpPr>
                <p:spPr bwMode="auto">
                  <a:xfrm>
                    <a:off x="2368" y="1703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214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215"/>
                  <p:cNvSpPr>
                    <a:spLocks/>
                  </p:cNvSpPr>
                  <p:nvPr/>
                </p:nvSpPr>
                <p:spPr bwMode="auto">
                  <a:xfrm>
                    <a:off x="2376" y="1643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216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217"/>
                  <p:cNvSpPr>
                    <a:spLocks/>
                  </p:cNvSpPr>
                  <p:nvPr/>
                </p:nvSpPr>
                <p:spPr bwMode="auto">
                  <a:xfrm>
                    <a:off x="2520" y="1708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5" name="Line 218"/>
              <p:cNvSpPr>
                <a:spLocks noChangeShapeType="1"/>
              </p:cNvSpPr>
              <p:nvPr/>
            </p:nvSpPr>
            <p:spPr bwMode="auto">
              <a:xfrm>
                <a:off x="2299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Line 219"/>
              <p:cNvSpPr>
                <a:spLocks noChangeShapeType="1"/>
              </p:cNvSpPr>
              <p:nvPr/>
            </p:nvSpPr>
            <p:spPr bwMode="auto">
              <a:xfrm>
                <a:off x="2736" y="1697"/>
                <a:ext cx="1" cy="109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5" name="Rectangle 220"/>
            <p:cNvSpPr>
              <a:spLocks noChangeArrowheads="1"/>
            </p:cNvSpPr>
            <p:nvPr/>
          </p:nvSpPr>
          <p:spPr bwMode="auto">
            <a:xfrm>
              <a:off x="4278313" y="2371725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Rectangle 221"/>
            <p:cNvSpPr>
              <a:spLocks noChangeArrowheads="1"/>
            </p:cNvSpPr>
            <p:nvPr/>
          </p:nvSpPr>
          <p:spPr bwMode="auto">
            <a:xfrm>
              <a:off x="4351338" y="2381250"/>
              <a:ext cx="10556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222.1.1.4</a:t>
              </a:r>
            </a:p>
          </p:txBody>
        </p:sp>
        <p:sp>
          <p:nvSpPr>
            <p:cNvPr id="267" name="Rectangle 222"/>
            <p:cNvSpPr>
              <a:spLocks noChangeArrowheads="1"/>
            </p:cNvSpPr>
            <p:nvPr/>
          </p:nvSpPr>
          <p:spPr bwMode="auto">
            <a:xfrm>
              <a:off x="3446463" y="2519363"/>
              <a:ext cx="4127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Rectangle 223"/>
            <p:cNvSpPr>
              <a:spLocks noChangeArrowheads="1"/>
            </p:cNvSpPr>
            <p:nvPr/>
          </p:nvSpPr>
          <p:spPr bwMode="auto">
            <a:xfrm>
              <a:off x="3549650" y="2509838"/>
              <a:ext cx="276225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R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9" name="Oval 224"/>
            <p:cNvSpPr>
              <a:spLocks noChangeArrowheads="1"/>
            </p:cNvSpPr>
            <p:nvPr/>
          </p:nvSpPr>
          <p:spPr bwMode="auto">
            <a:xfrm>
              <a:off x="4129088" y="242252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Rectangle 225"/>
            <p:cNvSpPr>
              <a:spLocks noChangeArrowheads="1"/>
            </p:cNvSpPr>
            <p:nvPr/>
          </p:nvSpPr>
          <p:spPr bwMode="auto">
            <a:xfrm>
              <a:off x="1974850" y="1616075"/>
              <a:ext cx="7207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Oval 226"/>
            <p:cNvSpPr>
              <a:spLocks noChangeArrowheads="1"/>
            </p:cNvSpPr>
            <p:nvPr/>
          </p:nvSpPr>
          <p:spPr bwMode="auto">
            <a:xfrm>
              <a:off x="7786688" y="40671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Oval 227"/>
            <p:cNvSpPr>
              <a:spLocks noChangeArrowheads="1"/>
            </p:cNvSpPr>
            <p:nvPr/>
          </p:nvSpPr>
          <p:spPr bwMode="auto">
            <a:xfrm>
              <a:off x="7791450" y="2960688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Rectangle 228"/>
            <p:cNvSpPr>
              <a:spLocks noChangeArrowheads="1"/>
            </p:cNvSpPr>
            <p:nvPr/>
          </p:nvSpPr>
          <p:spPr bwMode="auto">
            <a:xfrm>
              <a:off x="6338888" y="3686175"/>
              <a:ext cx="10096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Rectangle 229"/>
            <p:cNvSpPr>
              <a:spLocks noChangeArrowheads="1"/>
            </p:cNvSpPr>
            <p:nvPr/>
          </p:nvSpPr>
          <p:spPr bwMode="auto">
            <a:xfrm>
              <a:off x="5976938" y="4222750"/>
              <a:ext cx="1058862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222.1.2.5</a:t>
              </a:r>
            </a:p>
          </p:txBody>
        </p:sp>
        <p:sp>
          <p:nvSpPr>
            <p:cNvPr id="275" name="Rectangle 230"/>
            <p:cNvSpPr>
              <a:spLocks noChangeArrowheads="1"/>
            </p:cNvSpPr>
            <p:nvPr/>
          </p:nvSpPr>
          <p:spPr bwMode="auto">
            <a:xfrm>
              <a:off x="7883525" y="4197350"/>
              <a:ext cx="10080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Rectangle 231"/>
            <p:cNvSpPr>
              <a:spLocks noChangeArrowheads="1"/>
            </p:cNvSpPr>
            <p:nvPr/>
          </p:nvSpPr>
          <p:spPr bwMode="auto">
            <a:xfrm>
              <a:off x="7975600" y="4257675"/>
              <a:ext cx="105568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222.1.2.2</a:t>
              </a:r>
            </a:p>
          </p:txBody>
        </p:sp>
        <p:sp>
          <p:nvSpPr>
            <p:cNvPr id="277" name="Rectangle 232"/>
            <p:cNvSpPr>
              <a:spLocks noChangeArrowheads="1"/>
            </p:cNvSpPr>
            <p:nvPr/>
          </p:nvSpPr>
          <p:spPr bwMode="auto">
            <a:xfrm>
              <a:off x="7883525" y="3086100"/>
              <a:ext cx="1008063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Rectangle 233"/>
            <p:cNvSpPr>
              <a:spLocks noChangeArrowheads="1"/>
            </p:cNvSpPr>
            <p:nvPr/>
          </p:nvSpPr>
          <p:spPr bwMode="auto">
            <a:xfrm>
              <a:off x="7975600" y="3148013"/>
              <a:ext cx="10556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222.1.2.1</a:t>
              </a:r>
            </a:p>
          </p:txBody>
        </p:sp>
        <p:sp>
          <p:nvSpPr>
            <p:cNvPr id="279" name="Rectangle 234"/>
            <p:cNvSpPr>
              <a:spLocks noChangeArrowheads="1"/>
            </p:cNvSpPr>
            <p:nvPr/>
          </p:nvSpPr>
          <p:spPr bwMode="auto">
            <a:xfrm>
              <a:off x="7785100" y="5219700"/>
              <a:ext cx="1008063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Rectangle 235"/>
            <p:cNvSpPr>
              <a:spLocks noChangeArrowheads="1"/>
            </p:cNvSpPr>
            <p:nvPr/>
          </p:nvSpPr>
          <p:spPr bwMode="auto">
            <a:xfrm>
              <a:off x="4999038" y="5718175"/>
              <a:ext cx="10572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222.1.2.3</a:t>
              </a:r>
            </a:p>
          </p:txBody>
        </p:sp>
        <p:sp>
          <p:nvSpPr>
            <p:cNvPr id="281" name="Rectangle 236"/>
            <p:cNvSpPr>
              <a:spLocks noChangeArrowheads="1"/>
            </p:cNvSpPr>
            <p:nvPr/>
          </p:nvSpPr>
          <p:spPr bwMode="auto">
            <a:xfrm>
              <a:off x="3670300" y="5605463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Rectangle 237"/>
            <p:cNvSpPr>
              <a:spLocks noChangeArrowheads="1"/>
            </p:cNvSpPr>
            <p:nvPr/>
          </p:nvSpPr>
          <p:spPr bwMode="auto">
            <a:xfrm>
              <a:off x="3748088" y="5718175"/>
              <a:ext cx="1058862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222.1.2.4</a:t>
              </a:r>
            </a:p>
          </p:txBody>
        </p:sp>
        <p:sp>
          <p:nvSpPr>
            <p:cNvPr id="283" name="Oval 238"/>
            <p:cNvSpPr>
              <a:spLocks noChangeArrowheads="1"/>
            </p:cNvSpPr>
            <p:nvPr/>
          </p:nvSpPr>
          <p:spPr bwMode="auto">
            <a:xfrm>
              <a:off x="4835525" y="5634038"/>
              <a:ext cx="92075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Rectangle 239"/>
            <p:cNvSpPr>
              <a:spLocks noChangeArrowheads="1"/>
            </p:cNvSpPr>
            <p:nvPr/>
          </p:nvSpPr>
          <p:spPr bwMode="auto">
            <a:xfrm>
              <a:off x="6818313" y="2955925"/>
              <a:ext cx="8953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Rectangle 240"/>
            <p:cNvSpPr>
              <a:spLocks noChangeArrowheads="1"/>
            </p:cNvSpPr>
            <p:nvPr/>
          </p:nvSpPr>
          <p:spPr bwMode="auto">
            <a:xfrm>
              <a:off x="6827838" y="3589338"/>
              <a:ext cx="915987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222.1.2.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" name="Rectangle 241"/>
            <p:cNvSpPr>
              <a:spLocks noChangeArrowheads="1"/>
            </p:cNvSpPr>
            <p:nvPr/>
          </p:nvSpPr>
          <p:spPr bwMode="auto">
            <a:xfrm>
              <a:off x="6889750" y="2663825"/>
              <a:ext cx="7207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" name="Group 242"/>
            <p:cNvGrpSpPr>
              <a:grpSpLocks/>
            </p:cNvGrpSpPr>
            <p:nvPr/>
          </p:nvGrpSpPr>
          <p:grpSpPr bwMode="auto">
            <a:xfrm>
              <a:off x="2222500" y="4386263"/>
              <a:ext cx="649288" cy="384175"/>
              <a:chOff x="1304" y="2569"/>
              <a:chExt cx="439" cy="262"/>
            </a:xfrm>
          </p:grpSpPr>
          <p:sp>
            <p:nvSpPr>
              <p:cNvPr id="288" name="Oval 243"/>
              <p:cNvSpPr>
                <a:spLocks noChangeArrowheads="1"/>
              </p:cNvSpPr>
              <p:nvPr/>
            </p:nvSpPr>
            <p:spPr bwMode="auto">
              <a:xfrm>
                <a:off x="1305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Rectangle 244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Rectangle 245"/>
              <p:cNvSpPr>
                <a:spLocks noChangeArrowheads="1"/>
              </p:cNvSpPr>
              <p:nvPr/>
            </p:nvSpPr>
            <p:spPr bwMode="auto">
              <a:xfrm>
                <a:off x="1304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" name="Oval 246"/>
              <p:cNvSpPr>
                <a:spLocks noChangeArrowheads="1"/>
              </p:cNvSpPr>
              <p:nvPr/>
            </p:nvSpPr>
            <p:spPr bwMode="auto">
              <a:xfrm>
                <a:off x="1305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2" name="Group 247"/>
              <p:cNvGrpSpPr>
                <a:grpSpLocks/>
              </p:cNvGrpSpPr>
              <p:nvPr/>
            </p:nvGrpSpPr>
            <p:grpSpPr bwMode="auto">
              <a:xfrm>
                <a:off x="1371" y="2587"/>
                <a:ext cx="304" cy="117"/>
                <a:chOff x="1371" y="2587"/>
                <a:chExt cx="304" cy="117"/>
              </a:xfrm>
            </p:grpSpPr>
            <p:grpSp>
              <p:nvGrpSpPr>
                <p:cNvPr id="295" name="Group 248"/>
                <p:cNvGrpSpPr>
                  <a:grpSpLocks/>
                </p:cNvGrpSpPr>
                <p:nvPr/>
              </p:nvGrpSpPr>
              <p:grpSpPr bwMode="auto">
                <a:xfrm>
                  <a:off x="1371" y="2587"/>
                  <a:ext cx="301" cy="115"/>
                  <a:chOff x="1371" y="2587"/>
                  <a:chExt cx="301" cy="115"/>
                </a:xfrm>
              </p:grpSpPr>
              <p:sp>
                <p:nvSpPr>
                  <p:cNvPr id="305" name="Freeform 249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250"/>
                  <p:cNvSpPr>
                    <a:spLocks/>
                  </p:cNvSpPr>
                  <p:nvPr/>
                </p:nvSpPr>
                <p:spPr bwMode="auto">
                  <a:xfrm>
                    <a:off x="1528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251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252"/>
                  <p:cNvSpPr>
                    <a:spLocks/>
                  </p:cNvSpPr>
                  <p:nvPr/>
                </p:nvSpPr>
                <p:spPr bwMode="auto">
                  <a:xfrm>
                    <a:off x="1371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253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254"/>
                  <p:cNvSpPr>
                    <a:spLocks/>
                  </p:cNvSpPr>
                  <p:nvPr/>
                </p:nvSpPr>
                <p:spPr bwMode="auto">
                  <a:xfrm>
                    <a:off x="1379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255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256"/>
                  <p:cNvSpPr>
                    <a:spLocks/>
                  </p:cNvSpPr>
                  <p:nvPr/>
                </p:nvSpPr>
                <p:spPr bwMode="auto">
                  <a:xfrm>
                    <a:off x="1523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6" name="Group 257"/>
                <p:cNvGrpSpPr>
                  <a:grpSpLocks/>
                </p:cNvGrpSpPr>
                <p:nvPr/>
              </p:nvGrpSpPr>
              <p:grpSpPr bwMode="auto">
                <a:xfrm>
                  <a:off x="1373" y="2590"/>
                  <a:ext cx="302" cy="114"/>
                  <a:chOff x="1373" y="2590"/>
                  <a:chExt cx="302" cy="114"/>
                </a:xfrm>
              </p:grpSpPr>
              <p:sp>
                <p:nvSpPr>
                  <p:cNvPr id="297" name="Freeform 258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259"/>
                  <p:cNvSpPr>
                    <a:spLocks/>
                  </p:cNvSpPr>
                  <p:nvPr/>
                </p:nvSpPr>
                <p:spPr bwMode="auto">
                  <a:xfrm>
                    <a:off x="1531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260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261"/>
                  <p:cNvSpPr>
                    <a:spLocks/>
                  </p:cNvSpPr>
                  <p:nvPr/>
                </p:nvSpPr>
                <p:spPr bwMode="auto">
                  <a:xfrm>
                    <a:off x="1373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262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263"/>
                  <p:cNvSpPr>
                    <a:spLocks/>
                  </p:cNvSpPr>
                  <p:nvPr/>
                </p:nvSpPr>
                <p:spPr bwMode="auto">
                  <a:xfrm>
                    <a:off x="1381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264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265"/>
                  <p:cNvSpPr>
                    <a:spLocks/>
                  </p:cNvSpPr>
                  <p:nvPr/>
                </p:nvSpPr>
                <p:spPr bwMode="auto">
                  <a:xfrm>
                    <a:off x="1525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3" name="Line 266"/>
              <p:cNvSpPr>
                <a:spLocks noChangeShapeType="1"/>
              </p:cNvSpPr>
              <p:nvPr/>
            </p:nvSpPr>
            <p:spPr bwMode="auto">
              <a:xfrm>
                <a:off x="1304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Line 267"/>
              <p:cNvSpPr>
                <a:spLocks noChangeShapeType="1"/>
              </p:cNvSpPr>
              <p:nvPr/>
            </p:nvSpPr>
            <p:spPr bwMode="auto">
              <a:xfrm>
                <a:off x="1741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3" name="Group 268"/>
            <p:cNvGrpSpPr>
              <a:grpSpLocks/>
            </p:cNvGrpSpPr>
            <p:nvPr/>
          </p:nvGrpSpPr>
          <p:grpSpPr bwMode="auto">
            <a:xfrm>
              <a:off x="5126038" y="4386263"/>
              <a:ext cx="649287" cy="384175"/>
              <a:chOff x="3488" y="2569"/>
              <a:chExt cx="439" cy="262"/>
            </a:xfrm>
          </p:grpSpPr>
          <p:sp>
            <p:nvSpPr>
              <p:cNvPr id="314" name="Oval 269"/>
              <p:cNvSpPr>
                <a:spLocks noChangeArrowheads="1"/>
              </p:cNvSpPr>
              <p:nvPr/>
            </p:nvSpPr>
            <p:spPr bwMode="auto">
              <a:xfrm>
                <a:off x="3489" y="2678"/>
                <a:ext cx="438" cy="153"/>
              </a:xfrm>
              <a:prstGeom prst="ellipse">
                <a:avLst/>
              </a:prstGeom>
              <a:solidFill>
                <a:srgbClr val="0078AA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" name="Rectangle 270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" name="Rectangle 271"/>
              <p:cNvSpPr>
                <a:spLocks noChangeArrowheads="1"/>
              </p:cNvSpPr>
              <p:nvPr/>
            </p:nvSpPr>
            <p:spPr bwMode="auto">
              <a:xfrm>
                <a:off x="3488" y="2647"/>
                <a:ext cx="437" cy="109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" name="Oval 272"/>
              <p:cNvSpPr>
                <a:spLocks noChangeArrowheads="1"/>
              </p:cNvSpPr>
              <p:nvPr/>
            </p:nvSpPr>
            <p:spPr bwMode="auto">
              <a:xfrm>
                <a:off x="3489" y="2569"/>
                <a:ext cx="438" cy="153"/>
              </a:xfrm>
              <a:prstGeom prst="ellipse">
                <a:avLst/>
              </a:pr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8" name="Group 273"/>
              <p:cNvGrpSpPr>
                <a:grpSpLocks/>
              </p:cNvGrpSpPr>
              <p:nvPr/>
            </p:nvGrpSpPr>
            <p:grpSpPr bwMode="auto">
              <a:xfrm>
                <a:off x="3555" y="2587"/>
                <a:ext cx="304" cy="117"/>
                <a:chOff x="3555" y="2587"/>
                <a:chExt cx="304" cy="117"/>
              </a:xfrm>
            </p:grpSpPr>
            <p:grpSp>
              <p:nvGrpSpPr>
                <p:cNvPr id="321" name="Group 274"/>
                <p:cNvGrpSpPr>
                  <a:grpSpLocks/>
                </p:cNvGrpSpPr>
                <p:nvPr/>
              </p:nvGrpSpPr>
              <p:grpSpPr bwMode="auto">
                <a:xfrm>
                  <a:off x="3555" y="2587"/>
                  <a:ext cx="301" cy="115"/>
                  <a:chOff x="3555" y="2587"/>
                  <a:chExt cx="301" cy="115"/>
                </a:xfrm>
              </p:grpSpPr>
              <p:sp>
                <p:nvSpPr>
                  <p:cNvPr id="331" name="Freeform 275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276"/>
                  <p:cNvSpPr>
                    <a:spLocks/>
                  </p:cNvSpPr>
                  <p:nvPr/>
                </p:nvSpPr>
                <p:spPr bwMode="auto">
                  <a:xfrm>
                    <a:off x="3712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5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5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277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278"/>
                  <p:cNvSpPr>
                    <a:spLocks/>
                  </p:cNvSpPr>
                  <p:nvPr/>
                </p:nvSpPr>
                <p:spPr bwMode="auto">
                  <a:xfrm>
                    <a:off x="3555" y="2647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7 w 144"/>
                      <a:gd name="T5" fmla="*/ 33 h 52"/>
                      <a:gd name="T6" fmla="*/ 0 w 144"/>
                      <a:gd name="T7" fmla="*/ 22 h 52"/>
                      <a:gd name="T8" fmla="*/ 18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7" y="33"/>
                        </a:lnTo>
                        <a:lnTo>
                          <a:pt x="0" y="22"/>
                        </a:lnTo>
                        <a:lnTo>
                          <a:pt x="18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279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280"/>
                  <p:cNvSpPr>
                    <a:spLocks/>
                  </p:cNvSpPr>
                  <p:nvPr/>
                </p:nvSpPr>
                <p:spPr bwMode="auto">
                  <a:xfrm>
                    <a:off x="3563" y="2587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09 w 144"/>
                      <a:gd name="T5" fmla="*/ 30 h 49"/>
                      <a:gd name="T6" fmla="*/ 144 w 144"/>
                      <a:gd name="T7" fmla="*/ 22 h 49"/>
                      <a:gd name="T8" fmla="*/ 125 w 144"/>
                      <a:gd name="T9" fmla="*/ 49 h 49"/>
                      <a:gd name="T10" fmla="*/ 34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09" y="30"/>
                        </a:lnTo>
                        <a:lnTo>
                          <a:pt x="144" y="22"/>
                        </a:lnTo>
                        <a:lnTo>
                          <a:pt x="125" y="49"/>
                        </a:lnTo>
                        <a:lnTo>
                          <a:pt x="34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281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282"/>
                  <p:cNvSpPr>
                    <a:spLocks/>
                  </p:cNvSpPr>
                  <p:nvPr/>
                </p:nvSpPr>
                <p:spPr bwMode="auto">
                  <a:xfrm>
                    <a:off x="3707" y="2653"/>
                    <a:ext cx="144" cy="49"/>
                  </a:xfrm>
                  <a:custGeom>
                    <a:avLst/>
                    <a:gdLst>
                      <a:gd name="T0" fmla="*/ 144 w 144"/>
                      <a:gd name="T1" fmla="*/ 38 h 49"/>
                      <a:gd name="T2" fmla="*/ 112 w 144"/>
                      <a:gd name="T3" fmla="*/ 49 h 49"/>
                      <a:gd name="T4" fmla="*/ 37 w 144"/>
                      <a:gd name="T5" fmla="*/ 16 h 49"/>
                      <a:gd name="T6" fmla="*/ 0 w 144"/>
                      <a:gd name="T7" fmla="*/ 27 h 49"/>
                      <a:gd name="T8" fmla="*/ 18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8 h 49"/>
                      <a:gd name="T14" fmla="*/ 144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8"/>
                        </a:moveTo>
                        <a:lnTo>
                          <a:pt x="112" y="49"/>
                        </a:lnTo>
                        <a:lnTo>
                          <a:pt x="37" y="16"/>
                        </a:lnTo>
                        <a:lnTo>
                          <a:pt x="0" y="27"/>
                        </a:lnTo>
                        <a:lnTo>
                          <a:pt x="18" y="0"/>
                        </a:lnTo>
                        <a:lnTo>
                          <a:pt x="112" y="0"/>
                        </a:lnTo>
                        <a:lnTo>
                          <a:pt x="72" y="8"/>
                        </a:lnTo>
                        <a:lnTo>
                          <a:pt x="144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2" name="Group 283"/>
                <p:cNvGrpSpPr>
                  <a:grpSpLocks/>
                </p:cNvGrpSpPr>
                <p:nvPr/>
              </p:nvGrpSpPr>
              <p:grpSpPr bwMode="auto">
                <a:xfrm>
                  <a:off x="3557" y="2590"/>
                  <a:ext cx="302" cy="114"/>
                  <a:chOff x="3557" y="2590"/>
                  <a:chExt cx="302" cy="114"/>
                </a:xfrm>
              </p:grpSpPr>
              <p:sp>
                <p:nvSpPr>
                  <p:cNvPr id="323" name="Freeform 284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285"/>
                  <p:cNvSpPr>
                    <a:spLocks/>
                  </p:cNvSpPr>
                  <p:nvPr/>
                </p:nvSpPr>
                <p:spPr bwMode="auto">
                  <a:xfrm>
                    <a:off x="3715" y="2593"/>
                    <a:ext cx="144" cy="49"/>
                  </a:xfrm>
                  <a:custGeom>
                    <a:avLst/>
                    <a:gdLst>
                      <a:gd name="T0" fmla="*/ 0 w 144"/>
                      <a:gd name="T1" fmla="*/ 38 h 49"/>
                      <a:gd name="T2" fmla="*/ 32 w 144"/>
                      <a:gd name="T3" fmla="*/ 49 h 49"/>
                      <a:gd name="T4" fmla="*/ 109 w 144"/>
                      <a:gd name="T5" fmla="*/ 16 h 49"/>
                      <a:gd name="T6" fmla="*/ 144 w 144"/>
                      <a:gd name="T7" fmla="*/ 27 h 49"/>
                      <a:gd name="T8" fmla="*/ 125 w 144"/>
                      <a:gd name="T9" fmla="*/ 0 h 49"/>
                      <a:gd name="T10" fmla="*/ 34 w 144"/>
                      <a:gd name="T11" fmla="*/ 0 h 49"/>
                      <a:gd name="T12" fmla="*/ 72 w 144"/>
                      <a:gd name="T13" fmla="*/ 8 h 49"/>
                      <a:gd name="T14" fmla="*/ 0 w 144"/>
                      <a:gd name="T15" fmla="*/ 38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38"/>
                        </a:moveTo>
                        <a:lnTo>
                          <a:pt x="32" y="49"/>
                        </a:lnTo>
                        <a:lnTo>
                          <a:pt x="109" y="16"/>
                        </a:lnTo>
                        <a:lnTo>
                          <a:pt x="144" y="27"/>
                        </a:lnTo>
                        <a:lnTo>
                          <a:pt x="125" y="0"/>
                        </a:lnTo>
                        <a:lnTo>
                          <a:pt x="34" y="0"/>
                        </a:lnTo>
                        <a:lnTo>
                          <a:pt x="72" y="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286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287"/>
                  <p:cNvSpPr>
                    <a:spLocks/>
                  </p:cNvSpPr>
                  <p:nvPr/>
                </p:nvSpPr>
                <p:spPr bwMode="auto">
                  <a:xfrm>
                    <a:off x="3557" y="2650"/>
                    <a:ext cx="144" cy="52"/>
                  </a:xfrm>
                  <a:custGeom>
                    <a:avLst/>
                    <a:gdLst>
                      <a:gd name="T0" fmla="*/ 144 w 144"/>
                      <a:gd name="T1" fmla="*/ 11 h 52"/>
                      <a:gd name="T2" fmla="*/ 112 w 144"/>
                      <a:gd name="T3" fmla="*/ 0 h 52"/>
                      <a:gd name="T4" fmla="*/ 38 w 144"/>
                      <a:gd name="T5" fmla="*/ 33 h 52"/>
                      <a:gd name="T6" fmla="*/ 0 w 144"/>
                      <a:gd name="T7" fmla="*/ 22 h 52"/>
                      <a:gd name="T8" fmla="*/ 19 w 144"/>
                      <a:gd name="T9" fmla="*/ 52 h 52"/>
                      <a:gd name="T10" fmla="*/ 112 w 144"/>
                      <a:gd name="T11" fmla="*/ 52 h 52"/>
                      <a:gd name="T12" fmla="*/ 72 w 144"/>
                      <a:gd name="T13" fmla="*/ 41 h 52"/>
                      <a:gd name="T14" fmla="*/ 144 w 144"/>
                      <a:gd name="T15" fmla="*/ 11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52">
                        <a:moveTo>
                          <a:pt x="144" y="11"/>
                        </a:moveTo>
                        <a:lnTo>
                          <a:pt x="112" y="0"/>
                        </a:lnTo>
                        <a:lnTo>
                          <a:pt x="38" y="33"/>
                        </a:lnTo>
                        <a:lnTo>
                          <a:pt x="0" y="22"/>
                        </a:lnTo>
                        <a:lnTo>
                          <a:pt x="19" y="52"/>
                        </a:lnTo>
                        <a:lnTo>
                          <a:pt x="112" y="52"/>
                        </a:lnTo>
                        <a:lnTo>
                          <a:pt x="72" y="41"/>
                        </a:lnTo>
                        <a:lnTo>
                          <a:pt x="144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288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289"/>
                  <p:cNvSpPr>
                    <a:spLocks/>
                  </p:cNvSpPr>
                  <p:nvPr/>
                </p:nvSpPr>
                <p:spPr bwMode="auto">
                  <a:xfrm>
                    <a:off x="3565" y="2590"/>
                    <a:ext cx="144" cy="49"/>
                  </a:xfrm>
                  <a:custGeom>
                    <a:avLst/>
                    <a:gdLst>
                      <a:gd name="T0" fmla="*/ 0 w 144"/>
                      <a:gd name="T1" fmla="*/ 11 h 49"/>
                      <a:gd name="T2" fmla="*/ 32 w 144"/>
                      <a:gd name="T3" fmla="*/ 0 h 49"/>
                      <a:gd name="T4" fmla="*/ 110 w 144"/>
                      <a:gd name="T5" fmla="*/ 30 h 49"/>
                      <a:gd name="T6" fmla="*/ 144 w 144"/>
                      <a:gd name="T7" fmla="*/ 22 h 49"/>
                      <a:gd name="T8" fmla="*/ 126 w 144"/>
                      <a:gd name="T9" fmla="*/ 49 h 49"/>
                      <a:gd name="T10" fmla="*/ 35 w 144"/>
                      <a:gd name="T11" fmla="*/ 49 h 49"/>
                      <a:gd name="T12" fmla="*/ 72 w 144"/>
                      <a:gd name="T13" fmla="*/ 41 h 49"/>
                      <a:gd name="T14" fmla="*/ 0 w 144"/>
                      <a:gd name="T15" fmla="*/ 11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0" y="11"/>
                        </a:moveTo>
                        <a:lnTo>
                          <a:pt x="32" y="0"/>
                        </a:lnTo>
                        <a:lnTo>
                          <a:pt x="110" y="30"/>
                        </a:lnTo>
                        <a:lnTo>
                          <a:pt x="144" y="22"/>
                        </a:lnTo>
                        <a:lnTo>
                          <a:pt x="126" y="49"/>
                        </a:lnTo>
                        <a:lnTo>
                          <a:pt x="35" y="49"/>
                        </a:lnTo>
                        <a:lnTo>
                          <a:pt x="72" y="4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290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291"/>
                  <p:cNvSpPr>
                    <a:spLocks/>
                  </p:cNvSpPr>
                  <p:nvPr/>
                </p:nvSpPr>
                <p:spPr bwMode="auto">
                  <a:xfrm>
                    <a:off x="3709" y="2655"/>
                    <a:ext cx="144" cy="49"/>
                  </a:xfrm>
                  <a:custGeom>
                    <a:avLst/>
                    <a:gdLst>
                      <a:gd name="T0" fmla="*/ 144 w 144"/>
                      <a:gd name="T1" fmla="*/ 39 h 49"/>
                      <a:gd name="T2" fmla="*/ 112 w 144"/>
                      <a:gd name="T3" fmla="*/ 49 h 49"/>
                      <a:gd name="T4" fmla="*/ 38 w 144"/>
                      <a:gd name="T5" fmla="*/ 17 h 49"/>
                      <a:gd name="T6" fmla="*/ 0 w 144"/>
                      <a:gd name="T7" fmla="*/ 28 h 49"/>
                      <a:gd name="T8" fmla="*/ 19 w 144"/>
                      <a:gd name="T9" fmla="*/ 0 h 49"/>
                      <a:gd name="T10" fmla="*/ 112 w 144"/>
                      <a:gd name="T11" fmla="*/ 0 h 49"/>
                      <a:gd name="T12" fmla="*/ 72 w 144"/>
                      <a:gd name="T13" fmla="*/ 9 h 49"/>
                      <a:gd name="T14" fmla="*/ 144 w 144"/>
                      <a:gd name="T15" fmla="*/ 3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49">
                        <a:moveTo>
                          <a:pt x="144" y="39"/>
                        </a:moveTo>
                        <a:lnTo>
                          <a:pt x="112" y="49"/>
                        </a:lnTo>
                        <a:lnTo>
                          <a:pt x="38" y="17"/>
                        </a:lnTo>
                        <a:lnTo>
                          <a:pt x="0" y="28"/>
                        </a:lnTo>
                        <a:lnTo>
                          <a:pt x="19" y="0"/>
                        </a:lnTo>
                        <a:lnTo>
                          <a:pt x="112" y="0"/>
                        </a:lnTo>
                        <a:lnTo>
                          <a:pt x="72" y="9"/>
                        </a:lnTo>
                        <a:lnTo>
                          <a:pt x="144" y="3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19" name="Line 292"/>
              <p:cNvSpPr>
                <a:spLocks noChangeShapeType="1"/>
              </p:cNvSpPr>
              <p:nvPr/>
            </p:nvSpPr>
            <p:spPr bwMode="auto">
              <a:xfrm>
                <a:off x="3488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" name="Line 293"/>
              <p:cNvSpPr>
                <a:spLocks noChangeShapeType="1"/>
              </p:cNvSpPr>
              <p:nvPr/>
            </p:nvSpPr>
            <p:spPr bwMode="auto">
              <a:xfrm>
                <a:off x="3925" y="2645"/>
                <a:ext cx="1" cy="108"/>
              </a:xfrm>
              <a:prstGeom prst="line">
                <a:avLst/>
              </a:prstGeom>
              <a:noFill/>
              <a:ln w="4763">
                <a:solidFill>
                  <a:srgbClr val="AAE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" name="Oval 294"/>
            <p:cNvSpPr>
              <a:spLocks noChangeArrowheads="1"/>
            </p:cNvSpPr>
            <p:nvPr/>
          </p:nvSpPr>
          <p:spPr bwMode="auto">
            <a:xfrm>
              <a:off x="3179763" y="4589463"/>
              <a:ext cx="93662" cy="93662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Oval 295"/>
            <p:cNvSpPr>
              <a:spLocks noChangeArrowheads="1"/>
            </p:cNvSpPr>
            <p:nvPr/>
          </p:nvSpPr>
          <p:spPr bwMode="auto">
            <a:xfrm>
              <a:off x="4845050" y="4583113"/>
              <a:ext cx="92075" cy="90487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Oval 296"/>
            <p:cNvSpPr>
              <a:spLocks noChangeArrowheads="1"/>
            </p:cNvSpPr>
            <p:nvPr/>
          </p:nvSpPr>
          <p:spPr bwMode="auto">
            <a:xfrm>
              <a:off x="5256213" y="4227513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Oval 297"/>
            <p:cNvSpPr>
              <a:spLocks noChangeArrowheads="1"/>
            </p:cNvSpPr>
            <p:nvPr/>
          </p:nvSpPr>
          <p:spPr bwMode="auto">
            <a:xfrm>
              <a:off x="4376738" y="30559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Oval 298"/>
            <p:cNvSpPr>
              <a:spLocks noChangeArrowheads="1"/>
            </p:cNvSpPr>
            <p:nvPr/>
          </p:nvSpPr>
          <p:spPr bwMode="auto">
            <a:xfrm>
              <a:off x="2717800" y="4114800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Oval 299"/>
            <p:cNvSpPr>
              <a:spLocks noChangeArrowheads="1"/>
            </p:cNvSpPr>
            <p:nvPr/>
          </p:nvSpPr>
          <p:spPr bwMode="auto">
            <a:xfrm>
              <a:off x="3708400" y="3079750"/>
              <a:ext cx="90488" cy="90488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Rectangle 300"/>
            <p:cNvSpPr>
              <a:spLocks noChangeArrowheads="1"/>
            </p:cNvSpPr>
            <p:nvPr/>
          </p:nvSpPr>
          <p:spPr bwMode="auto">
            <a:xfrm>
              <a:off x="4548188" y="2724150"/>
              <a:ext cx="1009650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Rectangle 301"/>
            <p:cNvSpPr>
              <a:spLocks noChangeArrowheads="1"/>
            </p:cNvSpPr>
            <p:nvPr/>
          </p:nvSpPr>
          <p:spPr bwMode="auto">
            <a:xfrm>
              <a:off x="4570413" y="2886075"/>
              <a:ext cx="10572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222.1.6.1</a:t>
              </a:r>
            </a:p>
          </p:txBody>
        </p:sp>
        <p:sp>
          <p:nvSpPr>
            <p:cNvPr id="347" name="Rectangle 302"/>
            <p:cNvSpPr>
              <a:spLocks noChangeArrowheads="1"/>
            </p:cNvSpPr>
            <p:nvPr/>
          </p:nvSpPr>
          <p:spPr bwMode="auto">
            <a:xfrm>
              <a:off x="2636838" y="2868613"/>
              <a:ext cx="1006475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Rectangle 303"/>
            <p:cNvSpPr>
              <a:spLocks noChangeArrowheads="1"/>
            </p:cNvSpPr>
            <p:nvPr/>
          </p:nvSpPr>
          <p:spPr bwMode="auto">
            <a:xfrm>
              <a:off x="2755900" y="2855913"/>
              <a:ext cx="1058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222.1.5.1</a:t>
              </a:r>
            </a:p>
          </p:txBody>
        </p:sp>
        <p:sp>
          <p:nvSpPr>
            <p:cNvPr id="349" name="Rectangle 304"/>
            <p:cNvSpPr>
              <a:spLocks noChangeArrowheads="1"/>
            </p:cNvSpPr>
            <p:nvPr/>
          </p:nvSpPr>
          <p:spPr bwMode="auto">
            <a:xfrm>
              <a:off x="1900238" y="3525838"/>
              <a:ext cx="1009650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Rectangle 305"/>
            <p:cNvSpPr>
              <a:spLocks noChangeArrowheads="1"/>
            </p:cNvSpPr>
            <p:nvPr/>
          </p:nvSpPr>
          <p:spPr bwMode="auto">
            <a:xfrm>
              <a:off x="1866900" y="3776663"/>
              <a:ext cx="10572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222.1.5.2</a:t>
              </a:r>
            </a:p>
          </p:txBody>
        </p:sp>
        <p:sp>
          <p:nvSpPr>
            <p:cNvPr id="351" name="Rectangle 306"/>
            <p:cNvSpPr>
              <a:spLocks noChangeArrowheads="1"/>
            </p:cNvSpPr>
            <p:nvPr/>
          </p:nvSpPr>
          <p:spPr bwMode="auto">
            <a:xfrm>
              <a:off x="5235575" y="3394075"/>
              <a:ext cx="1008063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Rectangle 307"/>
            <p:cNvSpPr>
              <a:spLocks noChangeArrowheads="1"/>
            </p:cNvSpPr>
            <p:nvPr/>
          </p:nvSpPr>
          <p:spPr bwMode="auto">
            <a:xfrm>
              <a:off x="5254625" y="3900488"/>
              <a:ext cx="1057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222.1.6.2</a:t>
              </a:r>
            </a:p>
          </p:txBody>
        </p:sp>
        <p:sp>
          <p:nvSpPr>
            <p:cNvPr id="353" name="Rectangle 308"/>
            <p:cNvSpPr>
              <a:spLocks noChangeArrowheads="1"/>
            </p:cNvSpPr>
            <p:nvPr/>
          </p:nvSpPr>
          <p:spPr bwMode="auto">
            <a:xfrm>
              <a:off x="4689475" y="4278313"/>
              <a:ext cx="10096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Rectangle 309"/>
            <p:cNvSpPr>
              <a:spLocks noChangeArrowheads="1"/>
            </p:cNvSpPr>
            <p:nvPr/>
          </p:nvSpPr>
          <p:spPr bwMode="auto">
            <a:xfrm>
              <a:off x="4543425" y="4730750"/>
              <a:ext cx="10572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222.1.4.1</a:t>
              </a:r>
            </a:p>
          </p:txBody>
        </p:sp>
        <p:sp>
          <p:nvSpPr>
            <p:cNvPr id="355" name="Rectangle 310"/>
            <p:cNvSpPr>
              <a:spLocks noChangeArrowheads="1"/>
            </p:cNvSpPr>
            <p:nvPr/>
          </p:nvSpPr>
          <p:spPr bwMode="auto">
            <a:xfrm>
              <a:off x="2913063" y="4278313"/>
              <a:ext cx="10064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Rectangle 311"/>
            <p:cNvSpPr>
              <a:spLocks noChangeArrowheads="1"/>
            </p:cNvSpPr>
            <p:nvPr/>
          </p:nvSpPr>
          <p:spPr bwMode="auto">
            <a:xfrm>
              <a:off x="3000375" y="4713288"/>
              <a:ext cx="105727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222.1.4.2</a:t>
              </a:r>
            </a:p>
          </p:txBody>
        </p:sp>
        <p:sp>
          <p:nvSpPr>
            <p:cNvPr id="357" name="Rectangle 312"/>
            <p:cNvSpPr>
              <a:spLocks noChangeArrowheads="1"/>
            </p:cNvSpPr>
            <p:nvPr/>
          </p:nvSpPr>
          <p:spPr bwMode="auto">
            <a:xfrm>
              <a:off x="381000" y="3013075"/>
              <a:ext cx="1008063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Rectangle 313"/>
            <p:cNvSpPr>
              <a:spLocks noChangeArrowheads="1"/>
            </p:cNvSpPr>
            <p:nvPr/>
          </p:nvSpPr>
          <p:spPr bwMode="auto">
            <a:xfrm>
              <a:off x="381000" y="3074988"/>
              <a:ext cx="1058863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222.1.3.3</a:t>
              </a:r>
            </a:p>
          </p:txBody>
        </p:sp>
        <p:sp>
          <p:nvSpPr>
            <p:cNvPr id="359" name="Rectangle 314"/>
            <p:cNvSpPr>
              <a:spLocks noChangeArrowheads="1"/>
            </p:cNvSpPr>
            <p:nvPr/>
          </p:nvSpPr>
          <p:spPr bwMode="auto">
            <a:xfrm>
              <a:off x="1460500" y="4341813"/>
              <a:ext cx="1008063" cy="35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Rectangle 315"/>
            <p:cNvSpPr>
              <a:spLocks noChangeArrowheads="1"/>
            </p:cNvSpPr>
            <p:nvPr/>
          </p:nvSpPr>
          <p:spPr bwMode="auto">
            <a:xfrm>
              <a:off x="1582738" y="4760913"/>
              <a:ext cx="10572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222.1.3.2</a:t>
              </a:r>
            </a:p>
          </p:txBody>
        </p:sp>
        <p:sp>
          <p:nvSpPr>
            <p:cNvPr id="361" name="Rectangle 316"/>
            <p:cNvSpPr>
              <a:spLocks noChangeArrowheads="1"/>
            </p:cNvSpPr>
            <p:nvPr/>
          </p:nvSpPr>
          <p:spPr bwMode="auto">
            <a:xfrm>
              <a:off x="381000" y="4121150"/>
              <a:ext cx="10080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Rectangle 317"/>
            <p:cNvSpPr>
              <a:spLocks noChangeArrowheads="1"/>
            </p:cNvSpPr>
            <p:nvPr/>
          </p:nvSpPr>
          <p:spPr bwMode="auto">
            <a:xfrm>
              <a:off x="381000" y="4183063"/>
              <a:ext cx="1058863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>
                  <a:solidFill>
                    <a:srgbClr val="333399"/>
                  </a:solidFill>
                  <a:latin typeface="Arial" panose="020B0604020202020204" pitchFamily="34" charset="0"/>
                </a:rPr>
                <a:t>222.1.3.1</a:t>
              </a:r>
            </a:p>
          </p:txBody>
        </p:sp>
        <p:sp>
          <p:nvSpPr>
            <p:cNvPr id="363" name="Oval 318"/>
            <p:cNvSpPr>
              <a:spLocks noChangeArrowheads="1"/>
            </p:cNvSpPr>
            <p:nvPr/>
          </p:nvSpPr>
          <p:spPr bwMode="auto">
            <a:xfrm>
              <a:off x="1317625" y="399891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Oval 319"/>
            <p:cNvSpPr>
              <a:spLocks noChangeArrowheads="1"/>
            </p:cNvSpPr>
            <p:nvPr/>
          </p:nvSpPr>
          <p:spPr bwMode="auto">
            <a:xfrm>
              <a:off x="1309688" y="2890838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Oval 320"/>
            <p:cNvSpPr>
              <a:spLocks noChangeArrowheads="1"/>
            </p:cNvSpPr>
            <p:nvPr/>
          </p:nvSpPr>
          <p:spPr bwMode="auto">
            <a:xfrm>
              <a:off x="2011363" y="4537075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Rectangle 321"/>
            <p:cNvSpPr>
              <a:spLocks noChangeArrowheads="1"/>
            </p:cNvSpPr>
            <p:nvPr/>
          </p:nvSpPr>
          <p:spPr bwMode="auto">
            <a:xfrm>
              <a:off x="2535238" y="4398963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Rectangle 322"/>
            <p:cNvSpPr>
              <a:spLocks noChangeArrowheads="1"/>
            </p:cNvSpPr>
            <p:nvPr/>
          </p:nvSpPr>
          <p:spPr bwMode="auto">
            <a:xfrm>
              <a:off x="2854325" y="4176713"/>
              <a:ext cx="276225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R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8" name="Rectangle 323"/>
            <p:cNvSpPr>
              <a:spLocks noChangeArrowheads="1"/>
            </p:cNvSpPr>
            <p:nvPr/>
          </p:nvSpPr>
          <p:spPr bwMode="auto">
            <a:xfrm>
              <a:off x="5805488" y="4340225"/>
              <a:ext cx="414337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Rectangle 324"/>
            <p:cNvSpPr>
              <a:spLocks noChangeArrowheads="1"/>
            </p:cNvSpPr>
            <p:nvPr/>
          </p:nvSpPr>
          <p:spPr bwMode="auto">
            <a:xfrm>
              <a:off x="4873625" y="4175125"/>
              <a:ext cx="2746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R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" name="Rectangle 325"/>
            <p:cNvSpPr>
              <a:spLocks noChangeArrowheads="1"/>
            </p:cNvSpPr>
            <p:nvPr/>
          </p:nvSpPr>
          <p:spPr bwMode="auto">
            <a:xfrm>
              <a:off x="1501775" y="3022600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Rectangle 326"/>
            <p:cNvSpPr>
              <a:spLocks noChangeArrowheads="1"/>
            </p:cNvSpPr>
            <p:nvPr/>
          </p:nvSpPr>
          <p:spPr bwMode="auto">
            <a:xfrm>
              <a:off x="1592263" y="3079750"/>
              <a:ext cx="9159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222.1.3.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2" name="Rectangle 327"/>
            <p:cNvSpPr>
              <a:spLocks noChangeArrowheads="1"/>
            </p:cNvSpPr>
            <p:nvPr/>
          </p:nvSpPr>
          <p:spPr bwMode="auto">
            <a:xfrm>
              <a:off x="1535113" y="2725738"/>
              <a:ext cx="71755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Rectangle 328"/>
            <p:cNvSpPr>
              <a:spLocks noChangeArrowheads="1"/>
            </p:cNvSpPr>
            <p:nvPr/>
          </p:nvSpPr>
          <p:spPr bwMode="auto">
            <a:xfrm>
              <a:off x="1622425" y="2782888"/>
              <a:ext cx="615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4" name="Rectangle 329"/>
            <p:cNvSpPr>
              <a:spLocks noChangeArrowheads="1"/>
            </p:cNvSpPr>
            <p:nvPr/>
          </p:nvSpPr>
          <p:spPr bwMode="auto">
            <a:xfrm>
              <a:off x="3959225" y="3816350"/>
              <a:ext cx="4159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Rectangle 330"/>
            <p:cNvSpPr>
              <a:spLocks noChangeArrowheads="1"/>
            </p:cNvSpPr>
            <p:nvPr/>
          </p:nvSpPr>
          <p:spPr bwMode="auto">
            <a:xfrm>
              <a:off x="4916488" y="3086100"/>
              <a:ext cx="414337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Rectangle 331"/>
            <p:cNvSpPr>
              <a:spLocks noChangeArrowheads="1"/>
            </p:cNvSpPr>
            <p:nvPr/>
          </p:nvSpPr>
          <p:spPr bwMode="auto">
            <a:xfrm>
              <a:off x="4914900" y="3292475"/>
              <a:ext cx="27622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3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7" name="Rectangle 332"/>
            <p:cNvSpPr>
              <a:spLocks noChangeArrowheads="1"/>
            </p:cNvSpPr>
            <p:nvPr/>
          </p:nvSpPr>
          <p:spPr bwMode="auto">
            <a:xfrm>
              <a:off x="3298825" y="3451225"/>
              <a:ext cx="41275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Rectangle 333"/>
            <p:cNvSpPr>
              <a:spLocks noChangeArrowheads="1"/>
            </p:cNvSpPr>
            <p:nvPr/>
          </p:nvSpPr>
          <p:spPr bwMode="auto">
            <a:xfrm>
              <a:off x="3214688" y="3714750"/>
              <a:ext cx="27622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9" name="Rectangle 334"/>
            <p:cNvSpPr>
              <a:spLocks noChangeArrowheads="1"/>
            </p:cNvSpPr>
            <p:nvPr/>
          </p:nvSpPr>
          <p:spPr bwMode="auto">
            <a:xfrm>
              <a:off x="3832225" y="4222750"/>
              <a:ext cx="91757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222.1.4.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0" name="Rectangle 335"/>
            <p:cNvSpPr>
              <a:spLocks noChangeArrowheads="1"/>
            </p:cNvSpPr>
            <p:nvPr/>
          </p:nvSpPr>
          <p:spPr bwMode="auto">
            <a:xfrm>
              <a:off x="3592513" y="3451225"/>
              <a:ext cx="89852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Rectangle 336"/>
            <p:cNvSpPr>
              <a:spLocks noChangeArrowheads="1"/>
            </p:cNvSpPr>
            <p:nvPr/>
          </p:nvSpPr>
          <p:spPr bwMode="auto">
            <a:xfrm>
              <a:off x="3548063" y="3714750"/>
              <a:ext cx="91757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222.1.5.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2" name="Rectangle 337"/>
            <p:cNvSpPr>
              <a:spLocks noChangeArrowheads="1"/>
            </p:cNvSpPr>
            <p:nvPr/>
          </p:nvSpPr>
          <p:spPr bwMode="auto">
            <a:xfrm>
              <a:off x="5210175" y="3101975"/>
              <a:ext cx="898525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Rectangle 338"/>
            <p:cNvSpPr>
              <a:spLocks noChangeArrowheads="1"/>
            </p:cNvSpPr>
            <p:nvPr/>
          </p:nvSpPr>
          <p:spPr bwMode="auto">
            <a:xfrm>
              <a:off x="5243513" y="3308350"/>
              <a:ext cx="914400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222.1.6.</a:t>
              </a:r>
              <a:endParaRPr kumimoji="1" lang="en-US" altLang="zh-CN" sz="2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4" name="Line 339"/>
            <p:cNvSpPr>
              <a:spLocks noChangeShapeType="1"/>
            </p:cNvSpPr>
            <p:nvPr/>
          </p:nvSpPr>
          <p:spPr bwMode="auto">
            <a:xfrm>
              <a:off x="1512888" y="2590800"/>
              <a:ext cx="0" cy="2179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Rectangle 340"/>
            <p:cNvSpPr>
              <a:spLocks noChangeArrowheads="1"/>
            </p:cNvSpPr>
            <p:nvPr/>
          </p:nvSpPr>
          <p:spPr bwMode="auto">
            <a:xfrm>
              <a:off x="3498850" y="4206875"/>
              <a:ext cx="276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386" name="Picture 34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663" y="4937125"/>
              <a:ext cx="581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87" name="Line 342"/>
            <p:cNvSpPr>
              <a:spLocks noChangeShapeType="1"/>
            </p:cNvSpPr>
            <p:nvPr/>
          </p:nvSpPr>
          <p:spPr bwMode="auto">
            <a:xfrm>
              <a:off x="7677150" y="2662238"/>
              <a:ext cx="0" cy="2671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343"/>
            <p:cNvSpPr>
              <a:spLocks noChangeShapeType="1"/>
            </p:cNvSpPr>
            <p:nvPr/>
          </p:nvSpPr>
          <p:spPr bwMode="auto">
            <a:xfrm rot="16200000">
              <a:off x="4276725" y="4270375"/>
              <a:ext cx="0" cy="2266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344"/>
            <p:cNvSpPr>
              <a:spLocks noChangeShapeType="1"/>
            </p:cNvSpPr>
            <p:nvPr/>
          </p:nvSpPr>
          <p:spPr bwMode="auto">
            <a:xfrm>
              <a:off x="5694363" y="4559300"/>
              <a:ext cx="1982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Oval 345"/>
            <p:cNvSpPr>
              <a:spLocks noChangeArrowheads="1"/>
            </p:cNvSpPr>
            <p:nvPr/>
          </p:nvSpPr>
          <p:spPr bwMode="auto">
            <a:xfrm>
              <a:off x="5907088" y="4489450"/>
              <a:ext cx="119062" cy="119063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Rectangle 346"/>
            <p:cNvSpPr>
              <a:spLocks noChangeArrowheads="1"/>
            </p:cNvSpPr>
            <p:nvPr/>
          </p:nvSpPr>
          <p:spPr bwMode="auto">
            <a:xfrm>
              <a:off x="6900863" y="3292475"/>
              <a:ext cx="615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2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2" name="Rectangle 347"/>
            <p:cNvSpPr>
              <a:spLocks noChangeArrowheads="1"/>
            </p:cNvSpPr>
            <p:nvPr/>
          </p:nvSpPr>
          <p:spPr bwMode="auto">
            <a:xfrm>
              <a:off x="2417763" y="2022475"/>
              <a:ext cx="615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b="1">
                  <a:solidFill>
                    <a:srgbClr val="333399"/>
                  </a:solidFill>
                  <a:latin typeface="Arial" panose="020B0604020202020204" pitchFamily="34" charset="0"/>
                </a:rPr>
                <a:t>LAN</a:t>
              </a:r>
              <a:r>
                <a:rPr kumimoji="1" lang="en-US" altLang="zh-CN" sz="2000" b="1" baseline="-25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2000" baseline="-250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3" name="Line 348"/>
            <p:cNvSpPr>
              <a:spLocks noChangeShapeType="1"/>
            </p:cNvSpPr>
            <p:nvPr/>
          </p:nvSpPr>
          <p:spPr bwMode="auto">
            <a:xfrm rot="16200000">
              <a:off x="5056982" y="142081"/>
              <a:ext cx="0" cy="39671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351"/>
            <p:cNvSpPr>
              <a:spLocks noChangeShapeType="1"/>
            </p:cNvSpPr>
            <p:nvPr/>
          </p:nvSpPr>
          <p:spPr bwMode="auto">
            <a:xfrm>
              <a:off x="3378200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Oval 352"/>
            <p:cNvSpPr>
              <a:spLocks noChangeArrowheads="1"/>
            </p:cNvSpPr>
            <p:nvPr/>
          </p:nvSpPr>
          <p:spPr bwMode="auto">
            <a:xfrm>
              <a:off x="3322638" y="1730375"/>
              <a:ext cx="93662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8" name="Group 353"/>
            <p:cNvGrpSpPr>
              <a:grpSpLocks/>
            </p:cNvGrpSpPr>
            <p:nvPr/>
          </p:nvGrpSpPr>
          <p:grpSpPr bwMode="auto">
            <a:xfrm>
              <a:off x="3105150" y="898525"/>
              <a:ext cx="506413" cy="514350"/>
              <a:chOff x="1813" y="593"/>
              <a:chExt cx="343" cy="352"/>
            </a:xfrm>
          </p:grpSpPr>
          <p:grpSp>
            <p:nvGrpSpPr>
              <p:cNvPr id="399" name="Group 354"/>
              <p:cNvGrpSpPr>
                <a:grpSpLocks/>
              </p:cNvGrpSpPr>
              <p:nvPr/>
            </p:nvGrpSpPr>
            <p:grpSpPr bwMode="auto">
              <a:xfrm>
                <a:off x="1821" y="599"/>
                <a:ext cx="335" cy="346"/>
                <a:chOff x="1821" y="599"/>
                <a:chExt cx="335" cy="346"/>
              </a:xfrm>
            </p:grpSpPr>
            <p:sp>
              <p:nvSpPr>
                <p:cNvPr id="413" name="Freeform 355"/>
                <p:cNvSpPr>
                  <a:spLocks/>
                </p:cNvSpPr>
                <p:nvPr/>
              </p:nvSpPr>
              <p:spPr bwMode="auto">
                <a:xfrm>
                  <a:off x="1830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8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356"/>
                <p:cNvSpPr>
                  <a:spLocks/>
                </p:cNvSpPr>
                <p:nvPr/>
              </p:nvSpPr>
              <p:spPr bwMode="auto">
                <a:xfrm>
                  <a:off x="1830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8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357"/>
                <p:cNvSpPr>
                  <a:spLocks/>
                </p:cNvSpPr>
                <p:nvPr/>
              </p:nvSpPr>
              <p:spPr bwMode="auto">
                <a:xfrm>
                  <a:off x="1877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358"/>
                <p:cNvSpPr>
                  <a:spLocks/>
                </p:cNvSpPr>
                <p:nvPr/>
              </p:nvSpPr>
              <p:spPr bwMode="auto">
                <a:xfrm>
                  <a:off x="1877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Rectangle 359"/>
                <p:cNvSpPr>
                  <a:spLocks noChangeArrowheads="1"/>
                </p:cNvSpPr>
                <p:nvPr/>
              </p:nvSpPr>
              <p:spPr bwMode="auto">
                <a:xfrm>
                  <a:off x="1877" y="622"/>
                  <a:ext cx="223" cy="17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" name="Rectangle 360"/>
                <p:cNvSpPr>
                  <a:spLocks noChangeArrowheads="1"/>
                </p:cNvSpPr>
                <p:nvPr/>
              </p:nvSpPr>
              <p:spPr bwMode="auto">
                <a:xfrm>
                  <a:off x="1832" y="810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" name="Rectangle 361"/>
                <p:cNvSpPr>
                  <a:spLocks noChangeArrowheads="1"/>
                </p:cNvSpPr>
                <p:nvPr/>
              </p:nvSpPr>
              <p:spPr bwMode="auto">
                <a:xfrm>
                  <a:off x="1898" y="644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2047" y="84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1" name="Group 363"/>
                <p:cNvGrpSpPr>
                  <a:grpSpLocks/>
                </p:cNvGrpSpPr>
                <p:nvPr/>
              </p:nvGrpSpPr>
              <p:grpSpPr bwMode="auto">
                <a:xfrm>
                  <a:off x="1821" y="895"/>
                  <a:ext cx="335" cy="50"/>
                  <a:chOff x="1821" y="895"/>
                  <a:chExt cx="335" cy="50"/>
                </a:xfrm>
              </p:grpSpPr>
              <p:sp>
                <p:nvSpPr>
                  <p:cNvPr id="422" name="Freeform 364"/>
                  <p:cNvSpPr>
                    <a:spLocks/>
                  </p:cNvSpPr>
                  <p:nvPr/>
                </p:nvSpPr>
                <p:spPr bwMode="auto">
                  <a:xfrm>
                    <a:off x="1821" y="895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3" name="Freeform 365"/>
                  <p:cNvSpPr>
                    <a:spLocks/>
                  </p:cNvSpPr>
                  <p:nvPr/>
                </p:nvSpPr>
                <p:spPr bwMode="auto">
                  <a:xfrm>
                    <a:off x="1821" y="895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4" name="Rectangle 366"/>
                  <p:cNvSpPr>
                    <a:spLocks noChangeArrowheads="1"/>
                  </p:cNvSpPr>
                  <p:nvPr/>
                </p:nvSpPr>
                <p:spPr bwMode="auto">
                  <a:xfrm>
                    <a:off x="1823" y="931"/>
                    <a:ext cx="331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00" name="Group 367"/>
              <p:cNvGrpSpPr>
                <a:grpSpLocks/>
              </p:cNvGrpSpPr>
              <p:nvPr/>
            </p:nvGrpSpPr>
            <p:grpSpPr bwMode="auto">
              <a:xfrm>
                <a:off x="1813" y="593"/>
                <a:ext cx="335" cy="346"/>
                <a:chOff x="1813" y="593"/>
                <a:chExt cx="335" cy="346"/>
              </a:xfrm>
            </p:grpSpPr>
            <p:sp>
              <p:nvSpPr>
                <p:cNvPr id="401" name="Freeform 368"/>
                <p:cNvSpPr>
                  <a:spLocks/>
                </p:cNvSpPr>
                <p:nvPr/>
              </p:nvSpPr>
              <p:spPr bwMode="auto">
                <a:xfrm>
                  <a:off x="1821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369"/>
                <p:cNvSpPr>
                  <a:spLocks/>
                </p:cNvSpPr>
                <p:nvPr/>
              </p:nvSpPr>
              <p:spPr bwMode="auto">
                <a:xfrm>
                  <a:off x="1821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8 w 316"/>
                    <a:gd name="T3" fmla="*/ 0 h 34"/>
                    <a:gd name="T4" fmla="*/ 279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8" y="0"/>
                      </a:lnTo>
                      <a:lnTo>
                        <a:pt x="279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370"/>
                <p:cNvSpPr>
                  <a:spLocks/>
                </p:cNvSpPr>
                <p:nvPr/>
              </p:nvSpPr>
              <p:spPr bwMode="auto">
                <a:xfrm>
                  <a:off x="1869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371"/>
                <p:cNvSpPr>
                  <a:spLocks/>
                </p:cNvSpPr>
                <p:nvPr/>
              </p:nvSpPr>
              <p:spPr bwMode="auto">
                <a:xfrm>
                  <a:off x="1869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5" name="Rectangle 372"/>
                <p:cNvSpPr>
                  <a:spLocks noChangeArrowheads="1"/>
                </p:cNvSpPr>
                <p:nvPr/>
              </p:nvSpPr>
              <p:spPr bwMode="auto">
                <a:xfrm>
                  <a:off x="1869" y="616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823" y="804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7" name="Rectangle 374"/>
                <p:cNvSpPr>
                  <a:spLocks noChangeArrowheads="1"/>
                </p:cNvSpPr>
                <p:nvPr/>
              </p:nvSpPr>
              <p:spPr bwMode="auto">
                <a:xfrm>
                  <a:off x="1890" y="637"/>
                  <a:ext cx="181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2038" y="834"/>
                  <a:ext cx="7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09" name="Group 376"/>
                <p:cNvGrpSpPr>
                  <a:grpSpLocks/>
                </p:cNvGrpSpPr>
                <p:nvPr/>
              </p:nvGrpSpPr>
              <p:grpSpPr bwMode="auto">
                <a:xfrm>
                  <a:off x="1813" y="888"/>
                  <a:ext cx="335" cy="51"/>
                  <a:chOff x="1813" y="888"/>
                  <a:chExt cx="335" cy="51"/>
                </a:xfrm>
              </p:grpSpPr>
              <p:sp>
                <p:nvSpPr>
                  <p:cNvPr id="410" name="Freeform 377"/>
                  <p:cNvSpPr>
                    <a:spLocks/>
                  </p:cNvSpPr>
                  <p:nvPr/>
                </p:nvSpPr>
                <p:spPr bwMode="auto">
                  <a:xfrm>
                    <a:off x="1813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Freeform 378"/>
                  <p:cNvSpPr>
                    <a:spLocks/>
                  </p:cNvSpPr>
                  <p:nvPr/>
                </p:nvSpPr>
                <p:spPr bwMode="auto">
                  <a:xfrm>
                    <a:off x="1813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39 w 335"/>
                      <a:gd name="T3" fmla="*/ 0 h 38"/>
                      <a:gd name="T4" fmla="*/ 295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2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1815" y="924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25" name="Line 380"/>
            <p:cNvSpPr>
              <a:spLocks noChangeShapeType="1"/>
            </p:cNvSpPr>
            <p:nvPr/>
          </p:nvSpPr>
          <p:spPr bwMode="auto">
            <a:xfrm>
              <a:off x="6467475" y="1347788"/>
              <a:ext cx="0" cy="777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381"/>
            <p:cNvSpPr>
              <a:spLocks noChangeShapeType="1"/>
            </p:cNvSpPr>
            <p:nvPr/>
          </p:nvSpPr>
          <p:spPr bwMode="auto">
            <a:xfrm>
              <a:off x="4922838" y="1333500"/>
              <a:ext cx="0" cy="779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Oval 382"/>
            <p:cNvSpPr>
              <a:spLocks noChangeArrowheads="1"/>
            </p:cNvSpPr>
            <p:nvPr/>
          </p:nvSpPr>
          <p:spPr bwMode="auto">
            <a:xfrm>
              <a:off x="4878388" y="1744663"/>
              <a:ext cx="92075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8" name="Group 383"/>
            <p:cNvGrpSpPr>
              <a:grpSpLocks/>
            </p:cNvGrpSpPr>
            <p:nvPr/>
          </p:nvGrpSpPr>
          <p:grpSpPr bwMode="auto">
            <a:xfrm>
              <a:off x="4662488" y="898525"/>
              <a:ext cx="506412" cy="514350"/>
              <a:chOff x="2868" y="593"/>
              <a:chExt cx="343" cy="352"/>
            </a:xfrm>
          </p:grpSpPr>
          <p:grpSp>
            <p:nvGrpSpPr>
              <p:cNvPr id="429" name="Group 384"/>
              <p:cNvGrpSpPr>
                <a:grpSpLocks/>
              </p:cNvGrpSpPr>
              <p:nvPr/>
            </p:nvGrpSpPr>
            <p:grpSpPr bwMode="auto">
              <a:xfrm>
                <a:off x="2877" y="599"/>
                <a:ext cx="334" cy="346"/>
                <a:chOff x="2877" y="599"/>
                <a:chExt cx="334" cy="346"/>
              </a:xfrm>
            </p:grpSpPr>
            <p:sp>
              <p:nvSpPr>
                <p:cNvPr id="443" name="Freeform 385"/>
                <p:cNvSpPr>
                  <a:spLocks/>
                </p:cNvSpPr>
                <p:nvPr/>
              </p:nvSpPr>
              <p:spPr bwMode="auto">
                <a:xfrm>
                  <a:off x="2885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386"/>
                <p:cNvSpPr>
                  <a:spLocks/>
                </p:cNvSpPr>
                <p:nvPr/>
              </p:nvSpPr>
              <p:spPr bwMode="auto">
                <a:xfrm>
                  <a:off x="2885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387"/>
                <p:cNvSpPr>
                  <a:spLocks/>
                </p:cNvSpPr>
                <p:nvPr/>
              </p:nvSpPr>
              <p:spPr bwMode="auto">
                <a:xfrm>
                  <a:off x="2932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388"/>
                <p:cNvSpPr>
                  <a:spLocks/>
                </p:cNvSpPr>
                <p:nvPr/>
              </p:nvSpPr>
              <p:spPr bwMode="auto">
                <a:xfrm>
                  <a:off x="2932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7" name="Rectangle 389"/>
                <p:cNvSpPr>
                  <a:spLocks noChangeArrowheads="1"/>
                </p:cNvSpPr>
                <p:nvPr/>
              </p:nvSpPr>
              <p:spPr bwMode="auto">
                <a:xfrm>
                  <a:off x="2932" y="622"/>
                  <a:ext cx="223" cy="17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Rectangle 390"/>
                <p:cNvSpPr>
                  <a:spLocks noChangeArrowheads="1"/>
                </p:cNvSpPr>
                <p:nvPr/>
              </p:nvSpPr>
              <p:spPr bwMode="auto">
                <a:xfrm>
                  <a:off x="2887" y="810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Rectangle 391"/>
                <p:cNvSpPr>
                  <a:spLocks noChangeArrowheads="1"/>
                </p:cNvSpPr>
                <p:nvPr/>
              </p:nvSpPr>
              <p:spPr bwMode="auto">
                <a:xfrm>
                  <a:off x="2953" y="644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" name="Line 392"/>
                <p:cNvSpPr>
                  <a:spLocks noChangeShapeType="1"/>
                </p:cNvSpPr>
                <p:nvPr/>
              </p:nvSpPr>
              <p:spPr bwMode="auto">
                <a:xfrm flipH="1">
                  <a:off x="3102" y="84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51" name="Group 393"/>
                <p:cNvGrpSpPr>
                  <a:grpSpLocks/>
                </p:cNvGrpSpPr>
                <p:nvPr/>
              </p:nvGrpSpPr>
              <p:grpSpPr bwMode="auto">
                <a:xfrm>
                  <a:off x="2877" y="895"/>
                  <a:ext cx="334" cy="50"/>
                  <a:chOff x="2877" y="895"/>
                  <a:chExt cx="334" cy="50"/>
                </a:xfrm>
              </p:grpSpPr>
              <p:sp>
                <p:nvSpPr>
                  <p:cNvPr id="452" name="Freeform 394"/>
                  <p:cNvSpPr>
                    <a:spLocks/>
                  </p:cNvSpPr>
                  <p:nvPr/>
                </p:nvSpPr>
                <p:spPr bwMode="auto">
                  <a:xfrm>
                    <a:off x="2877" y="895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3" name="Freeform 395"/>
                  <p:cNvSpPr>
                    <a:spLocks/>
                  </p:cNvSpPr>
                  <p:nvPr/>
                </p:nvSpPr>
                <p:spPr bwMode="auto">
                  <a:xfrm>
                    <a:off x="2877" y="895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4" name="Rectangle 396"/>
                  <p:cNvSpPr>
                    <a:spLocks noChangeArrowheads="1"/>
                  </p:cNvSpPr>
                  <p:nvPr/>
                </p:nvSpPr>
                <p:spPr bwMode="auto">
                  <a:xfrm>
                    <a:off x="2879" y="931"/>
                    <a:ext cx="330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" name="Group 397"/>
              <p:cNvGrpSpPr>
                <a:grpSpLocks/>
              </p:cNvGrpSpPr>
              <p:nvPr/>
            </p:nvGrpSpPr>
            <p:grpSpPr bwMode="auto">
              <a:xfrm>
                <a:off x="2868" y="593"/>
                <a:ext cx="335" cy="346"/>
                <a:chOff x="2868" y="593"/>
                <a:chExt cx="335" cy="346"/>
              </a:xfrm>
            </p:grpSpPr>
            <p:sp>
              <p:nvSpPr>
                <p:cNvPr id="431" name="Freeform 398"/>
                <p:cNvSpPr>
                  <a:spLocks/>
                </p:cNvSpPr>
                <p:nvPr/>
              </p:nvSpPr>
              <p:spPr bwMode="auto">
                <a:xfrm>
                  <a:off x="2877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399"/>
                <p:cNvSpPr>
                  <a:spLocks/>
                </p:cNvSpPr>
                <p:nvPr/>
              </p:nvSpPr>
              <p:spPr bwMode="auto">
                <a:xfrm>
                  <a:off x="2877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400"/>
                <p:cNvSpPr>
                  <a:spLocks/>
                </p:cNvSpPr>
                <p:nvPr/>
              </p:nvSpPr>
              <p:spPr bwMode="auto">
                <a:xfrm>
                  <a:off x="2924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401"/>
                <p:cNvSpPr>
                  <a:spLocks/>
                </p:cNvSpPr>
                <p:nvPr/>
              </p:nvSpPr>
              <p:spPr bwMode="auto">
                <a:xfrm>
                  <a:off x="2924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" name="Rectangle 402"/>
                <p:cNvSpPr>
                  <a:spLocks noChangeArrowheads="1"/>
                </p:cNvSpPr>
                <p:nvPr/>
              </p:nvSpPr>
              <p:spPr bwMode="auto">
                <a:xfrm>
                  <a:off x="2924" y="616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6" name="Rectangle 403"/>
                <p:cNvSpPr>
                  <a:spLocks noChangeArrowheads="1"/>
                </p:cNvSpPr>
                <p:nvPr/>
              </p:nvSpPr>
              <p:spPr bwMode="auto">
                <a:xfrm>
                  <a:off x="2879" y="804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7" name="Rectangle 404"/>
                <p:cNvSpPr>
                  <a:spLocks noChangeArrowheads="1"/>
                </p:cNvSpPr>
                <p:nvPr/>
              </p:nvSpPr>
              <p:spPr bwMode="auto">
                <a:xfrm>
                  <a:off x="2945" y="637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3094" y="83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9" name="Group 406"/>
                <p:cNvGrpSpPr>
                  <a:grpSpLocks/>
                </p:cNvGrpSpPr>
                <p:nvPr/>
              </p:nvGrpSpPr>
              <p:grpSpPr bwMode="auto">
                <a:xfrm>
                  <a:off x="2868" y="888"/>
                  <a:ext cx="335" cy="51"/>
                  <a:chOff x="2868" y="888"/>
                  <a:chExt cx="335" cy="51"/>
                </a:xfrm>
              </p:grpSpPr>
              <p:sp>
                <p:nvSpPr>
                  <p:cNvPr id="440" name="Freeform 407"/>
                  <p:cNvSpPr>
                    <a:spLocks/>
                  </p:cNvSpPr>
                  <p:nvPr/>
                </p:nvSpPr>
                <p:spPr bwMode="auto">
                  <a:xfrm>
                    <a:off x="2868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" name="Freeform 408"/>
                  <p:cNvSpPr>
                    <a:spLocks/>
                  </p:cNvSpPr>
                  <p:nvPr/>
                </p:nvSpPr>
                <p:spPr bwMode="auto">
                  <a:xfrm>
                    <a:off x="2868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" name="Rectangle 409"/>
                  <p:cNvSpPr>
                    <a:spLocks noChangeArrowheads="1"/>
                  </p:cNvSpPr>
                  <p:nvPr/>
                </p:nvSpPr>
                <p:spPr bwMode="auto">
                  <a:xfrm>
                    <a:off x="2870" y="924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55" name="Oval 410"/>
            <p:cNvSpPr>
              <a:spLocks noChangeArrowheads="1"/>
            </p:cNvSpPr>
            <p:nvPr/>
          </p:nvSpPr>
          <p:spPr bwMode="auto">
            <a:xfrm>
              <a:off x="6423025" y="1744663"/>
              <a:ext cx="93663" cy="92075"/>
            </a:xfrm>
            <a:prstGeom prst="ellipse">
              <a:avLst/>
            </a:prstGeom>
            <a:solidFill>
              <a:srgbClr val="FFFFFF"/>
            </a:solidFill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6" name="Group 411"/>
            <p:cNvGrpSpPr>
              <a:grpSpLocks/>
            </p:cNvGrpSpPr>
            <p:nvPr/>
          </p:nvGrpSpPr>
          <p:grpSpPr bwMode="auto">
            <a:xfrm>
              <a:off x="6207125" y="898525"/>
              <a:ext cx="506413" cy="514350"/>
              <a:chOff x="3915" y="593"/>
              <a:chExt cx="343" cy="352"/>
            </a:xfrm>
          </p:grpSpPr>
          <p:grpSp>
            <p:nvGrpSpPr>
              <p:cNvPr id="457" name="Group 412"/>
              <p:cNvGrpSpPr>
                <a:grpSpLocks/>
              </p:cNvGrpSpPr>
              <p:nvPr/>
            </p:nvGrpSpPr>
            <p:grpSpPr bwMode="auto">
              <a:xfrm>
                <a:off x="3924" y="599"/>
                <a:ext cx="334" cy="346"/>
                <a:chOff x="3924" y="599"/>
                <a:chExt cx="334" cy="346"/>
              </a:xfrm>
            </p:grpSpPr>
            <p:sp>
              <p:nvSpPr>
                <p:cNvPr id="471" name="Freeform 413"/>
                <p:cNvSpPr>
                  <a:spLocks/>
                </p:cNvSpPr>
                <p:nvPr/>
              </p:nvSpPr>
              <p:spPr bwMode="auto">
                <a:xfrm>
                  <a:off x="3932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Freeform 414"/>
                <p:cNvSpPr>
                  <a:spLocks/>
                </p:cNvSpPr>
                <p:nvPr/>
              </p:nvSpPr>
              <p:spPr bwMode="auto">
                <a:xfrm>
                  <a:off x="3932" y="779"/>
                  <a:ext cx="316" cy="33"/>
                </a:xfrm>
                <a:custGeom>
                  <a:avLst/>
                  <a:gdLst>
                    <a:gd name="T0" fmla="*/ 0 w 316"/>
                    <a:gd name="T1" fmla="*/ 33 h 33"/>
                    <a:gd name="T2" fmla="*/ 37 w 316"/>
                    <a:gd name="T3" fmla="*/ 0 h 33"/>
                    <a:gd name="T4" fmla="*/ 279 w 316"/>
                    <a:gd name="T5" fmla="*/ 0 h 33"/>
                    <a:gd name="T6" fmla="*/ 316 w 316"/>
                    <a:gd name="T7" fmla="*/ 33 h 33"/>
                    <a:gd name="T8" fmla="*/ 0 w 316"/>
                    <a:gd name="T9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3">
                      <a:moveTo>
                        <a:pt x="0" y="33"/>
                      </a:moveTo>
                      <a:lnTo>
                        <a:pt x="37" y="0"/>
                      </a:lnTo>
                      <a:lnTo>
                        <a:pt x="279" y="0"/>
                      </a:lnTo>
                      <a:lnTo>
                        <a:pt x="316" y="3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" name="Freeform 415"/>
                <p:cNvSpPr>
                  <a:spLocks/>
                </p:cNvSpPr>
                <p:nvPr/>
              </p:nvSpPr>
              <p:spPr bwMode="auto">
                <a:xfrm>
                  <a:off x="3979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4" name="Freeform 416"/>
                <p:cNvSpPr>
                  <a:spLocks/>
                </p:cNvSpPr>
                <p:nvPr/>
              </p:nvSpPr>
              <p:spPr bwMode="auto">
                <a:xfrm>
                  <a:off x="3979" y="599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7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7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5" name="Rectangle 417"/>
                <p:cNvSpPr>
                  <a:spLocks noChangeArrowheads="1"/>
                </p:cNvSpPr>
                <p:nvPr/>
              </p:nvSpPr>
              <p:spPr bwMode="auto">
                <a:xfrm>
                  <a:off x="3979" y="622"/>
                  <a:ext cx="223" cy="17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6" name="Rectangle 418"/>
                <p:cNvSpPr>
                  <a:spLocks noChangeArrowheads="1"/>
                </p:cNvSpPr>
                <p:nvPr/>
              </p:nvSpPr>
              <p:spPr bwMode="auto">
                <a:xfrm>
                  <a:off x="3934" y="810"/>
                  <a:ext cx="314" cy="7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7" name="Rectangle 419"/>
                <p:cNvSpPr>
                  <a:spLocks noChangeArrowheads="1"/>
                </p:cNvSpPr>
                <p:nvPr/>
              </p:nvSpPr>
              <p:spPr bwMode="auto">
                <a:xfrm>
                  <a:off x="4000" y="644"/>
                  <a:ext cx="182" cy="13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8" name="Line 420"/>
                <p:cNvSpPr>
                  <a:spLocks noChangeShapeType="1"/>
                </p:cNvSpPr>
                <p:nvPr/>
              </p:nvSpPr>
              <p:spPr bwMode="auto">
                <a:xfrm flipH="1">
                  <a:off x="4149" y="840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9" name="Group 421"/>
                <p:cNvGrpSpPr>
                  <a:grpSpLocks/>
                </p:cNvGrpSpPr>
                <p:nvPr/>
              </p:nvGrpSpPr>
              <p:grpSpPr bwMode="auto">
                <a:xfrm>
                  <a:off x="3924" y="895"/>
                  <a:ext cx="334" cy="50"/>
                  <a:chOff x="3924" y="895"/>
                  <a:chExt cx="334" cy="50"/>
                </a:xfrm>
              </p:grpSpPr>
              <p:sp>
                <p:nvSpPr>
                  <p:cNvPr id="480" name="Freeform 422"/>
                  <p:cNvSpPr>
                    <a:spLocks/>
                  </p:cNvSpPr>
                  <p:nvPr/>
                </p:nvSpPr>
                <p:spPr bwMode="auto">
                  <a:xfrm>
                    <a:off x="3924" y="895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" name="Freeform 423"/>
                  <p:cNvSpPr>
                    <a:spLocks/>
                  </p:cNvSpPr>
                  <p:nvPr/>
                </p:nvSpPr>
                <p:spPr bwMode="auto">
                  <a:xfrm>
                    <a:off x="3924" y="895"/>
                    <a:ext cx="334" cy="38"/>
                  </a:xfrm>
                  <a:custGeom>
                    <a:avLst/>
                    <a:gdLst>
                      <a:gd name="T0" fmla="*/ 0 w 334"/>
                      <a:gd name="T1" fmla="*/ 38 h 38"/>
                      <a:gd name="T2" fmla="*/ 39 w 334"/>
                      <a:gd name="T3" fmla="*/ 0 h 38"/>
                      <a:gd name="T4" fmla="*/ 295 w 334"/>
                      <a:gd name="T5" fmla="*/ 0 h 38"/>
                      <a:gd name="T6" fmla="*/ 334 w 334"/>
                      <a:gd name="T7" fmla="*/ 38 h 38"/>
                      <a:gd name="T8" fmla="*/ 0 w 334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4" h="38">
                        <a:moveTo>
                          <a:pt x="0" y="38"/>
                        </a:moveTo>
                        <a:lnTo>
                          <a:pt x="39" y="0"/>
                        </a:lnTo>
                        <a:lnTo>
                          <a:pt x="295" y="0"/>
                        </a:lnTo>
                        <a:lnTo>
                          <a:pt x="334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" name="Rectangle 424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31"/>
                    <a:ext cx="330" cy="14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58" name="Group 425"/>
              <p:cNvGrpSpPr>
                <a:grpSpLocks/>
              </p:cNvGrpSpPr>
              <p:nvPr/>
            </p:nvGrpSpPr>
            <p:grpSpPr bwMode="auto">
              <a:xfrm>
                <a:off x="3915" y="593"/>
                <a:ext cx="335" cy="346"/>
                <a:chOff x="3915" y="593"/>
                <a:chExt cx="335" cy="346"/>
              </a:xfrm>
            </p:grpSpPr>
            <p:sp>
              <p:nvSpPr>
                <p:cNvPr id="459" name="Freeform 426"/>
                <p:cNvSpPr>
                  <a:spLocks/>
                </p:cNvSpPr>
                <p:nvPr/>
              </p:nvSpPr>
              <p:spPr bwMode="auto">
                <a:xfrm>
                  <a:off x="3924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427"/>
                <p:cNvSpPr>
                  <a:spLocks/>
                </p:cNvSpPr>
                <p:nvPr/>
              </p:nvSpPr>
              <p:spPr bwMode="auto">
                <a:xfrm>
                  <a:off x="3924" y="772"/>
                  <a:ext cx="316" cy="34"/>
                </a:xfrm>
                <a:custGeom>
                  <a:avLst/>
                  <a:gdLst>
                    <a:gd name="T0" fmla="*/ 0 w 316"/>
                    <a:gd name="T1" fmla="*/ 34 h 34"/>
                    <a:gd name="T2" fmla="*/ 37 w 316"/>
                    <a:gd name="T3" fmla="*/ 0 h 34"/>
                    <a:gd name="T4" fmla="*/ 278 w 316"/>
                    <a:gd name="T5" fmla="*/ 0 h 34"/>
                    <a:gd name="T6" fmla="*/ 316 w 316"/>
                    <a:gd name="T7" fmla="*/ 34 h 34"/>
                    <a:gd name="T8" fmla="*/ 0 w 316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6" h="34">
                      <a:moveTo>
                        <a:pt x="0" y="34"/>
                      </a:moveTo>
                      <a:lnTo>
                        <a:pt x="37" y="0"/>
                      </a:lnTo>
                      <a:lnTo>
                        <a:pt x="278" y="0"/>
                      </a:lnTo>
                      <a:lnTo>
                        <a:pt x="316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428"/>
                <p:cNvSpPr>
                  <a:spLocks/>
                </p:cNvSpPr>
                <p:nvPr/>
              </p:nvSpPr>
              <p:spPr bwMode="auto">
                <a:xfrm>
                  <a:off x="3971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429"/>
                <p:cNvSpPr>
                  <a:spLocks/>
                </p:cNvSpPr>
                <p:nvPr/>
              </p:nvSpPr>
              <p:spPr bwMode="auto">
                <a:xfrm>
                  <a:off x="3971" y="593"/>
                  <a:ext cx="223" cy="23"/>
                </a:xfrm>
                <a:custGeom>
                  <a:avLst/>
                  <a:gdLst>
                    <a:gd name="T0" fmla="*/ 0 w 223"/>
                    <a:gd name="T1" fmla="*/ 23 h 23"/>
                    <a:gd name="T2" fmla="*/ 27 w 223"/>
                    <a:gd name="T3" fmla="*/ 0 h 23"/>
                    <a:gd name="T4" fmla="*/ 196 w 223"/>
                    <a:gd name="T5" fmla="*/ 0 h 23"/>
                    <a:gd name="T6" fmla="*/ 223 w 223"/>
                    <a:gd name="T7" fmla="*/ 23 h 23"/>
                    <a:gd name="T8" fmla="*/ 0 w 223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3" h="23">
                      <a:moveTo>
                        <a:pt x="0" y="23"/>
                      </a:moveTo>
                      <a:lnTo>
                        <a:pt x="27" y="0"/>
                      </a:lnTo>
                      <a:lnTo>
                        <a:pt x="196" y="0"/>
                      </a:lnTo>
                      <a:lnTo>
                        <a:pt x="223" y="23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Rectangle 430"/>
                <p:cNvSpPr>
                  <a:spLocks noChangeArrowheads="1"/>
                </p:cNvSpPr>
                <p:nvPr/>
              </p:nvSpPr>
              <p:spPr bwMode="auto">
                <a:xfrm>
                  <a:off x="3971" y="616"/>
                  <a:ext cx="223" cy="175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Rectangle 431"/>
                <p:cNvSpPr>
                  <a:spLocks noChangeArrowheads="1"/>
                </p:cNvSpPr>
                <p:nvPr/>
              </p:nvSpPr>
              <p:spPr bwMode="auto">
                <a:xfrm>
                  <a:off x="3926" y="804"/>
                  <a:ext cx="314" cy="78"/>
                </a:xfrm>
                <a:prstGeom prst="rect">
                  <a:avLst/>
                </a:prstGeom>
                <a:solidFill>
                  <a:srgbClr val="B7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5" name="Rectangle 432"/>
                <p:cNvSpPr>
                  <a:spLocks noChangeArrowheads="1"/>
                </p:cNvSpPr>
                <p:nvPr/>
              </p:nvSpPr>
              <p:spPr bwMode="auto">
                <a:xfrm>
                  <a:off x="3992" y="637"/>
                  <a:ext cx="182" cy="1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6" name="Line 433"/>
                <p:cNvSpPr>
                  <a:spLocks noChangeShapeType="1"/>
                </p:cNvSpPr>
                <p:nvPr/>
              </p:nvSpPr>
              <p:spPr bwMode="auto">
                <a:xfrm flipH="1">
                  <a:off x="4141" y="834"/>
                  <a:ext cx="74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67" name="Group 434"/>
                <p:cNvGrpSpPr>
                  <a:grpSpLocks/>
                </p:cNvGrpSpPr>
                <p:nvPr/>
              </p:nvGrpSpPr>
              <p:grpSpPr bwMode="auto">
                <a:xfrm>
                  <a:off x="3915" y="888"/>
                  <a:ext cx="335" cy="51"/>
                  <a:chOff x="3915" y="888"/>
                  <a:chExt cx="335" cy="51"/>
                </a:xfrm>
              </p:grpSpPr>
              <p:sp>
                <p:nvSpPr>
                  <p:cNvPr id="468" name="Freeform 435"/>
                  <p:cNvSpPr>
                    <a:spLocks/>
                  </p:cNvSpPr>
                  <p:nvPr/>
                </p:nvSpPr>
                <p:spPr bwMode="auto">
                  <a:xfrm>
                    <a:off x="3915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9" name="Freeform 436"/>
                  <p:cNvSpPr>
                    <a:spLocks/>
                  </p:cNvSpPr>
                  <p:nvPr/>
                </p:nvSpPr>
                <p:spPr bwMode="auto">
                  <a:xfrm>
                    <a:off x="3915" y="888"/>
                    <a:ext cx="335" cy="38"/>
                  </a:xfrm>
                  <a:custGeom>
                    <a:avLst/>
                    <a:gdLst>
                      <a:gd name="T0" fmla="*/ 0 w 335"/>
                      <a:gd name="T1" fmla="*/ 38 h 38"/>
                      <a:gd name="T2" fmla="*/ 40 w 335"/>
                      <a:gd name="T3" fmla="*/ 0 h 38"/>
                      <a:gd name="T4" fmla="*/ 296 w 335"/>
                      <a:gd name="T5" fmla="*/ 0 h 38"/>
                      <a:gd name="T6" fmla="*/ 335 w 335"/>
                      <a:gd name="T7" fmla="*/ 38 h 38"/>
                      <a:gd name="T8" fmla="*/ 0 w 335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5" h="38">
                        <a:moveTo>
                          <a:pt x="0" y="38"/>
                        </a:moveTo>
                        <a:lnTo>
                          <a:pt x="40" y="0"/>
                        </a:lnTo>
                        <a:lnTo>
                          <a:pt x="296" y="0"/>
                        </a:lnTo>
                        <a:lnTo>
                          <a:pt x="335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9C9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Rectangle 437"/>
                  <p:cNvSpPr>
                    <a:spLocks noChangeArrowheads="1"/>
                  </p:cNvSpPr>
                  <p:nvPr/>
                </p:nvSpPr>
                <p:spPr bwMode="auto">
                  <a:xfrm>
                    <a:off x="3917" y="924"/>
                    <a:ext cx="331" cy="15"/>
                  </a:xfrm>
                  <a:prstGeom prst="rect">
                    <a:avLst/>
                  </a:prstGeom>
                  <a:solidFill>
                    <a:srgbClr val="BAB79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83" name="Group 443"/>
            <p:cNvGrpSpPr>
              <a:grpSpLocks/>
            </p:cNvGrpSpPr>
            <p:nvPr/>
          </p:nvGrpSpPr>
          <p:grpSpPr bwMode="auto">
            <a:xfrm>
              <a:off x="4494213" y="4232275"/>
              <a:ext cx="2574925" cy="811213"/>
              <a:chOff x="2831" y="2666"/>
              <a:chExt cx="1622" cy="511"/>
            </a:xfrm>
          </p:grpSpPr>
          <p:sp>
            <p:nvSpPr>
              <p:cNvPr id="484" name="Line 440"/>
              <p:cNvSpPr>
                <a:spLocks noChangeShapeType="1"/>
              </p:cNvSpPr>
              <p:nvPr/>
            </p:nvSpPr>
            <p:spPr bwMode="auto">
              <a:xfrm>
                <a:off x="3309" y="2666"/>
                <a:ext cx="726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5" name="Line 441"/>
              <p:cNvSpPr>
                <a:spLocks noChangeShapeType="1"/>
              </p:cNvSpPr>
              <p:nvPr/>
            </p:nvSpPr>
            <p:spPr bwMode="auto">
              <a:xfrm>
                <a:off x="3727" y="2871"/>
                <a:ext cx="726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" name="Line 442"/>
              <p:cNvSpPr>
                <a:spLocks noChangeShapeType="1"/>
              </p:cNvSpPr>
              <p:nvPr/>
            </p:nvSpPr>
            <p:spPr bwMode="auto">
              <a:xfrm>
                <a:off x="2831" y="3177"/>
                <a:ext cx="726" cy="0"/>
              </a:xfrm>
              <a:prstGeom prst="line">
                <a:avLst/>
              </a:prstGeom>
              <a:no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" name="圆角矩形标注 6"/>
          <p:cNvSpPr/>
          <p:nvPr/>
        </p:nvSpPr>
        <p:spPr>
          <a:xfrm>
            <a:off x="8677656" y="5407024"/>
            <a:ext cx="1408204" cy="511175"/>
          </a:xfrm>
          <a:prstGeom prst="wedgeRoundRectCallout">
            <a:avLst>
              <a:gd name="adj1" fmla="val -90510"/>
              <a:gd name="adj2" fmla="val -806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我是网桥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6906737" y="2281237"/>
            <a:ext cx="1585297" cy="450059"/>
          </a:xfrm>
          <a:prstGeom prst="wedgeRoundRectCallout">
            <a:avLst>
              <a:gd name="adj1" fmla="val -112273"/>
              <a:gd name="adj2" fmla="val 534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我是路由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1387736" y="5733648"/>
            <a:ext cx="1437987" cy="676239"/>
          </a:xfrm>
          <a:prstGeom prst="wedgeRoundRectCallout">
            <a:avLst>
              <a:gd name="adj1" fmla="val 88171"/>
              <a:gd name="adj2" fmla="val -854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我是互联网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8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的工具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159"/>
          <p:cNvGrpSpPr>
            <a:grpSpLocks/>
          </p:cNvGrpSpPr>
          <p:nvPr/>
        </p:nvGrpSpPr>
        <p:grpSpPr bwMode="auto">
          <a:xfrm>
            <a:off x="10160397" y="1553589"/>
            <a:ext cx="1036391" cy="982738"/>
            <a:chOff x="5237" y="1587"/>
            <a:chExt cx="343" cy="353"/>
          </a:xfrm>
        </p:grpSpPr>
        <p:grpSp>
          <p:nvGrpSpPr>
            <p:cNvPr id="33" name="Group 160"/>
            <p:cNvGrpSpPr>
              <a:grpSpLocks/>
            </p:cNvGrpSpPr>
            <p:nvPr/>
          </p:nvGrpSpPr>
          <p:grpSpPr bwMode="auto">
            <a:xfrm>
              <a:off x="5245" y="1594"/>
              <a:ext cx="335" cy="346"/>
              <a:chOff x="5245" y="1594"/>
              <a:chExt cx="335" cy="346"/>
            </a:xfrm>
          </p:grpSpPr>
          <p:sp>
            <p:nvSpPr>
              <p:cNvPr id="58" name="Freeform 161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62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63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64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Rectangle 165"/>
              <p:cNvSpPr>
                <a:spLocks noChangeArrowheads="1"/>
              </p:cNvSpPr>
              <p:nvPr/>
            </p:nvSpPr>
            <p:spPr bwMode="auto">
              <a:xfrm>
                <a:off x="5301" y="1617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66"/>
              <p:cNvSpPr>
                <a:spLocks noChangeArrowheads="1"/>
              </p:cNvSpPr>
              <p:nvPr/>
            </p:nvSpPr>
            <p:spPr bwMode="auto">
              <a:xfrm>
                <a:off x="5256" y="1805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Rectangle 167"/>
              <p:cNvSpPr>
                <a:spLocks noChangeArrowheads="1"/>
              </p:cNvSpPr>
              <p:nvPr/>
            </p:nvSpPr>
            <p:spPr bwMode="auto">
              <a:xfrm>
                <a:off x="5322" y="1638"/>
                <a:ext cx="181" cy="1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68"/>
              <p:cNvSpPr>
                <a:spLocks noChangeShapeType="1"/>
              </p:cNvSpPr>
              <p:nvPr/>
            </p:nvSpPr>
            <p:spPr bwMode="auto">
              <a:xfrm flipH="1">
                <a:off x="5470" y="1834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6" name="Group 169"/>
              <p:cNvGrpSpPr>
                <a:grpSpLocks/>
              </p:cNvGrpSpPr>
              <p:nvPr/>
            </p:nvGrpSpPr>
            <p:grpSpPr bwMode="auto">
              <a:xfrm>
                <a:off x="5245" y="1889"/>
                <a:ext cx="335" cy="51"/>
                <a:chOff x="5245" y="1889"/>
                <a:chExt cx="335" cy="51"/>
              </a:xfrm>
            </p:grpSpPr>
            <p:sp>
              <p:nvSpPr>
                <p:cNvPr id="67" name="Freeform 170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Freeform 171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Rectangle 172"/>
                <p:cNvSpPr>
                  <a:spLocks noChangeArrowheads="1"/>
                </p:cNvSpPr>
                <p:nvPr/>
              </p:nvSpPr>
              <p:spPr bwMode="auto">
                <a:xfrm>
                  <a:off x="5247" y="1925"/>
                  <a:ext cx="331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Group 173"/>
            <p:cNvGrpSpPr>
              <a:grpSpLocks/>
            </p:cNvGrpSpPr>
            <p:nvPr/>
          </p:nvGrpSpPr>
          <p:grpSpPr bwMode="auto">
            <a:xfrm>
              <a:off x="5237" y="1587"/>
              <a:ext cx="335" cy="346"/>
              <a:chOff x="5237" y="1587"/>
              <a:chExt cx="335" cy="346"/>
            </a:xfrm>
          </p:grpSpPr>
          <p:sp>
            <p:nvSpPr>
              <p:cNvPr id="35" name="Freeform 174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75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76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77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178"/>
              <p:cNvSpPr>
                <a:spLocks noChangeArrowheads="1"/>
              </p:cNvSpPr>
              <p:nvPr/>
            </p:nvSpPr>
            <p:spPr bwMode="auto">
              <a:xfrm>
                <a:off x="5293" y="1610"/>
                <a:ext cx="223" cy="17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179"/>
              <p:cNvSpPr>
                <a:spLocks noChangeArrowheads="1"/>
              </p:cNvSpPr>
              <p:nvPr/>
            </p:nvSpPr>
            <p:spPr bwMode="auto">
              <a:xfrm>
                <a:off x="5247" y="1798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Rectangle 180"/>
              <p:cNvSpPr>
                <a:spLocks noChangeArrowheads="1"/>
              </p:cNvSpPr>
              <p:nvPr/>
            </p:nvSpPr>
            <p:spPr bwMode="auto">
              <a:xfrm>
                <a:off x="5313" y="1632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81"/>
              <p:cNvSpPr>
                <a:spLocks noChangeShapeType="1"/>
              </p:cNvSpPr>
              <p:nvPr/>
            </p:nvSpPr>
            <p:spPr bwMode="auto">
              <a:xfrm flipH="1">
                <a:off x="5462" y="1828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7" name="Group 182"/>
              <p:cNvGrpSpPr>
                <a:grpSpLocks/>
              </p:cNvGrpSpPr>
              <p:nvPr/>
            </p:nvGrpSpPr>
            <p:grpSpPr bwMode="auto">
              <a:xfrm>
                <a:off x="5237" y="1883"/>
                <a:ext cx="335" cy="50"/>
                <a:chOff x="5237" y="1883"/>
                <a:chExt cx="335" cy="50"/>
              </a:xfrm>
            </p:grpSpPr>
            <p:sp>
              <p:nvSpPr>
                <p:cNvPr id="48" name="Freeform 183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84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185"/>
                <p:cNvSpPr>
                  <a:spLocks noChangeArrowheads="1"/>
                </p:cNvSpPr>
                <p:nvPr/>
              </p:nvSpPr>
              <p:spPr bwMode="auto">
                <a:xfrm>
                  <a:off x="5239" y="1919"/>
                  <a:ext cx="331" cy="14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0" name="Group 159"/>
          <p:cNvGrpSpPr>
            <a:grpSpLocks/>
          </p:cNvGrpSpPr>
          <p:nvPr/>
        </p:nvGrpSpPr>
        <p:grpSpPr bwMode="auto">
          <a:xfrm>
            <a:off x="10276532" y="3100978"/>
            <a:ext cx="1126574" cy="1128166"/>
            <a:chOff x="5237" y="1587"/>
            <a:chExt cx="343" cy="353"/>
          </a:xfrm>
        </p:grpSpPr>
        <p:grpSp>
          <p:nvGrpSpPr>
            <p:cNvPr id="71" name="Group 160"/>
            <p:cNvGrpSpPr>
              <a:grpSpLocks/>
            </p:cNvGrpSpPr>
            <p:nvPr/>
          </p:nvGrpSpPr>
          <p:grpSpPr bwMode="auto">
            <a:xfrm>
              <a:off x="5245" y="1594"/>
              <a:ext cx="335" cy="346"/>
              <a:chOff x="5245" y="1594"/>
              <a:chExt cx="335" cy="346"/>
            </a:xfrm>
          </p:grpSpPr>
          <p:sp>
            <p:nvSpPr>
              <p:cNvPr id="85" name="Freeform 161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162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163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164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Rectangle 165"/>
              <p:cNvSpPr>
                <a:spLocks noChangeArrowheads="1"/>
              </p:cNvSpPr>
              <p:nvPr/>
            </p:nvSpPr>
            <p:spPr bwMode="auto">
              <a:xfrm>
                <a:off x="5301" y="1617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Rectangle 166"/>
              <p:cNvSpPr>
                <a:spLocks noChangeArrowheads="1"/>
              </p:cNvSpPr>
              <p:nvPr/>
            </p:nvSpPr>
            <p:spPr bwMode="auto">
              <a:xfrm>
                <a:off x="5256" y="1805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Rectangle 167"/>
              <p:cNvSpPr>
                <a:spLocks noChangeArrowheads="1"/>
              </p:cNvSpPr>
              <p:nvPr/>
            </p:nvSpPr>
            <p:spPr bwMode="auto">
              <a:xfrm>
                <a:off x="5322" y="1638"/>
                <a:ext cx="181" cy="1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168"/>
              <p:cNvSpPr>
                <a:spLocks noChangeShapeType="1"/>
              </p:cNvSpPr>
              <p:nvPr/>
            </p:nvSpPr>
            <p:spPr bwMode="auto">
              <a:xfrm flipH="1">
                <a:off x="5470" y="1834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3" name="Group 169"/>
              <p:cNvGrpSpPr>
                <a:grpSpLocks/>
              </p:cNvGrpSpPr>
              <p:nvPr/>
            </p:nvGrpSpPr>
            <p:grpSpPr bwMode="auto">
              <a:xfrm>
                <a:off x="5245" y="1889"/>
                <a:ext cx="335" cy="51"/>
                <a:chOff x="5245" y="1889"/>
                <a:chExt cx="335" cy="51"/>
              </a:xfrm>
            </p:grpSpPr>
            <p:sp>
              <p:nvSpPr>
                <p:cNvPr id="94" name="Freeform 170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71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Rectangle 172"/>
                <p:cNvSpPr>
                  <a:spLocks noChangeArrowheads="1"/>
                </p:cNvSpPr>
                <p:nvPr/>
              </p:nvSpPr>
              <p:spPr bwMode="auto">
                <a:xfrm>
                  <a:off x="5247" y="1925"/>
                  <a:ext cx="331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" name="Group 173"/>
            <p:cNvGrpSpPr>
              <a:grpSpLocks/>
            </p:cNvGrpSpPr>
            <p:nvPr/>
          </p:nvGrpSpPr>
          <p:grpSpPr bwMode="auto">
            <a:xfrm>
              <a:off x="5237" y="1587"/>
              <a:ext cx="335" cy="346"/>
              <a:chOff x="5237" y="1587"/>
              <a:chExt cx="335" cy="346"/>
            </a:xfrm>
          </p:grpSpPr>
          <p:sp>
            <p:nvSpPr>
              <p:cNvPr id="73" name="Freeform 174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175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176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Freeform 177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Rectangle 178"/>
              <p:cNvSpPr>
                <a:spLocks noChangeArrowheads="1"/>
              </p:cNvSpPr>
              <p:nvPr/>
            </p:nvSpPr>
            <p:spPr bwMode="auto">
              <a:xfrm>
                <a:off x="5293" y="1610"/>
                <a:ext cx="223" cy="17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179"/>
              <p:cNvSpPr>
                <a:spLocks noChangeArrowheads="1"/>
              </p:cNvSpPr>
              <p:nvPr/>
            </p:nvSpPr>
            <p:spPr bwMode="auto">
              <a:xfrm>
                <a:off x="5247" y="1798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Rectangle 180"/>
              <p:cNvSpPr>
                <a:spLocks noChangeArrowheads="1"/>
              </p:cNvSpPr>
              <p:nvPr/>
            </p:nvSpPr>
            <p:spPr bwMode="auto">
              <a:xfrm>
                <a:off x="5313" y="1632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181"/>
              <p:cNvSpPr>
                <a:spLocks noChangeShapeType="1"/>
              </p:cNvSpPr>
              <p:nvPr/>
            </p:nvSpPr>
            <p:spPr bwMode="auto">
              <a:xfrm flipH="1">
                <a:off x="5462" y="1828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1" name="Group 182"/>
              <p:cNvGrpSpPr>
                <a:grpSpLocks/>
              </p:cNvGrpSpPr>
              <p:nvPr/>
            </p:nvGrpSpPr>
            <p:grpSpPr bwMode="auto">
              <a:xfrm>
                <a:off x="5237" y="1883"/>
                <a:ext cx="335" cy="50"/>
                <a:chOff x="5237" y="1883"/>
                <a:chExt cx="335" cy="50"/>
              </a:xfrm>
            </p:grpSpPr>
            <p:sp>
              <p:nvSpPr>
                <p:cNvPr id="82" name="Freeform 183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84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85"/>
                <p:cNvSpPr>
                  <a:spLocks noChangeArrowheads="1"/>
                </p:cNvSpPr>
                <p:nvPr/>
              </p:nvSpPr>
              <p:spPr bwMode="auto">
                <a:xfrm>
                  <a:off x="5239" y="1919"/>
                  <a:ext cx="331" cy="14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97" name="Group 159"/>
          <p:cNvGrpSpPr>
            <a:grpSpLocks/>
          </p:cNvGrpSpPr>
          <p:nvPr/>
        </p:nvGrpSpPr>
        <p:grpSpPr bwMode="auto">
          <a:xfrm>
            <a:off x="10264554" y="4589457"/>
            <a:ext cx="859371" cy="1122854"/>
            <a:chOff x="5237" y="1587"/>
            <a:chExt cx="343" cy="353"/>
          </a:xfrm>
        </p:grpSpPr>
        <p:grpSp>
          <p:nvGrpSpPr>
            <p:cNvPr id="98" name="Group 160"/>
            <p:cNvGrpSpPr>
              <a:grpSpLocks/>
            </p:cNvGrpSpPr>
            <p:nvPr/>
          </p:nvGrpSpPr>
          <p:grpSpPr bwMode="auto">
            <a:xfrm>
              <a:off x="5245" y="1594"/>
              <a:ext cx="335" cy="346"/>
              <a:chOff x="5245" y="1594"/>
              <a:chExt cx="335" cy="346"/>
            </a:xfrm>
          </p:grpSpPr>
          <p:sp>
            <p:nvSpPr>
              <p:cNvPr id="112" name="Freeform 161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62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>
                  <a:gd name="T0" fmla="*/ 0 w 316"/>
                  <a:gd name="T1" fmla="*/ 34 h 34"/>
                  <a:gd name="T2" fmla="*/ 37 w 316"/>
                  <a:gd name="T3" fmla="*/ 0 h 34"/>
                  <a:gd name="T4" fmla="*/ 278 w 316"/>
                  <a:gd name="T5" fmla="*/ 0 h 34"/>
                  <a:gd name="T6" fmla="*/ 316 w 316"/>
                  <a:gd name="T7" fmla="*/ 34 h 34"/>
                  <a:gd name="T8" fmla="*/ 0 w 316"/>
                  <a:gd name="T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63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64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Rectangle 165"/>
              <p:cNvSpPr>
                <a:spLocks noChangeArrowheads="1"/>
              </p:cNvSpPr>
              <p:nvPr/>
            </p:nvSpPr>
            <p:spPr bwMode="auto">
              <a:xfrm>
                <a:off x="5301" y="1617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Rectangle 166"/>
              <p:cNvSpPr>
                <a:spLocks noChangeArrowheads="1"/>
              </p:cNvSpPr>
              <p:nvPr/>
            </p:nvSpPr>
            <p:spPr bwMode="auto">
              <a:xfrm>
                <a:off x="5256" y="1805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Rectangle 167"/>
              <p:cNvSpPr>
                <a:spLocks noChangeArrowheads="1"/>
              </p:cNvSpPr>
              <p:nvPr/>
            </p:nvSpPr>
            <p:spPr bwMode="auto">
              <a:xfrm>
                <a:off x="5322" y="1638"/>
                <a:ext cx="181" cy="1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68"/>
              <p:cNvSpPr>
                <a:spLocks noChangeShapeType="1"/>
              </p:cNvSpPr>
              <p:nvPr/>
            </p:nvSpPr>
            <p:spPr bwMode="auto">
              <a:xfrm flipH="1">
                <a:off x="5470" y="1834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0" name="Group 169"/>
              <p:cNvGrpSpPr>
                <a:grpSpLocks/>
              </p:cNvGrpSpPr>
              <p:nvPr/>
            </p:nvGrpSpPr>
            <p:grpSpPr bwMode="auto">
              <a:xfrm>
                <a:off x="5245" y="1889"/>
                <a:ext cx="335" cy="51"/>
                <a:chOff x="5245" y="1889"/>
                <a:chExt cx="335" cy="51"/>
              </a:xfrm>
            </p:grpSpPr>
            <p:sp>
              <p:nvSpPr>
                <p:cNvPr id="121" name="Freeform 170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Freeform 171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40 w 335"/>
                    <a:gd name="T3" fmla="*/ 0 h 38"/>
                    <a:gd name="T4" fmla="*/ 296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Rectangle 172"/>
                <p:cNvSpPr>
                  <a:spLocks noChangeArrowheads="1"/>
                </p:cNvSpPr>
                <p:nvPr/>
              </p:nvSpPr>
              <p:spPr bwMode="auto">
                <a:xfrm>
                  <a:off x="5247" y="1925"/>
                  <a:ext cx="331" cy="1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9" name="Group 173"/>
            <p:cNvGrpSpPr>
              <a:grpSpLocks/>
            </p:cNvGrpSpPr>
            <p:nvPr/>
          </p:nvGrpSpPr>
          <p:grpSpPr bwMode="auto">
            <a:xfrm>
              <a:off x="5237" y="1587"/>
              <a:ext cx="335" cy="346"/>
              <a:chOff x="5237" y="1587"/>
              <a:chExt cx="335" cy="346"/>
            </a:xfrm>
          </p:grpSpPr>
          <p:sp>
            <p:nvSpPr>
              <p:cNvPr id="100" name="Freeform 174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175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>
                  <a:gd name="T0" fmla="*/ 0 w 316"/>
                  <a:gd name="T1" fmla="*/ 33 h 33"/>
                  <a:gd name="T2" fmla="*/ 37 w 316"/>
                  <a:gd name="T3" fmla="*/ 0 h 33"/>
                  <a:gd name="T4" fmla="*/ 279 w 316"/>
                  <a:gd name="T5" fmla="*/ 0 h 33"/>
                  <a:gd name="T6" fmla="*/ 316 w 316"/>
                  <a:gd name="T7" fmla="*/ 33 h 33"/>
                  <a:gd name="T8" fmla="*/ 0 w 316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Freeform 176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177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>
                  <a:gd name="T0" fmla="*/ 0 w 223"/>
                  <a:gd name="T1" fmla="*/ 23 h 23"/>
                  <a:gd name="T2" fmla="*/ 27 w 223"/>
                  <a:gd name="T3" fmla="*/ 0 h 23"/>
                  <a:gd name="T4" fmla="*/ 196 w 223"/>
                  <a:gd name="T5" fmla="*/ 0 h 23"/>
                  <a:gd name="T6" fmla="*/ 223 w 223"/>
                  <a:gd name="T7" fmla="*/ 23 h 23"/>
                  <a:gd name="T8" fmla="*/ 0 w 223"/>
                  <a:gd name="T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Rectangle 178"/>
              <p:cNvSpPr>
                <a:spLocks noChangeArrowheads="1"/>
              </p:cNvSpPr>
              <p:nvPr/>
            </p:nvSpPr>
            <p:spPr bwMode="auto">
              <a:xfrm>
                <a:off x="5293" y="1610"/>
                <a:ext cx="223" cy="17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Rectangle 179"/>
              <p:cNvSpPr>
                <a:spLocks noChangeArrowheads="1"/>
              </p:cNvSpPr>
              <p:nvPr/>
            </p:nvSpPr>
            <p:spPr bwMode="auto">
              <a:xfrm>
                <a:off x="5247" y="1798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Rectangle 180"/>
              <p:cNvSpPr>
                <a:spLocks noChangeArrowheads="1"/>
              </p:cNvSpPr>
              <p:nvPr/>
            </p:nvSpPr>
            <p:spPr bwMode="auto">
              <a:xfrm>
                <a:off x="5313" y="1632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81"/>
              <p:cNvSpPr>
                <a:spLocks noChangeShapeType="1"/>
              </p:cNvSpPr>
              <p:nvPr/>
            </p:nvSpPr>
            <p:spPr bwMode="auto">
              <a:xfrm flipH="1">
                <a:off x="5462" y="1828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" name="Group 182"/>
              <p:cNvGrpSpPr>
                <a:grpSpLocks/>
              </p:cNvGrpSpPr>
              <p:nvPr/>
            </p:nvGrpSpPr>
            <p:grpSpPr bwMode="auto">
              <a:xfrm>
                <a:off x="5237" y="1883"/>
                <a:ext cx="335" cy="50"/>
                <a:chOff x="5237" y="1883"/>
                <a:chExt cx="335" cy="50"/>
              </a:xfrm>
            </p:grpSpPr>
            <p:sp>
              <p:nvSpPr>
                <p:cNvPr id="109" name="Freeform 183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84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>
                    <a:gd name="T0" fmla="*/ 0 w 335"/>
                    <a:gd name="T1" fmla="*/ 38 h 38"/>
                    <a:gd name="T2" fmla="*/ 39 w 335"/>
                    <a:gd name="T3" fmla="*/ 0 h 38"/>
                    <a:gd name="T4" fmla="*/ 295 w 335"/>
                    <a:gd name="T5" fmla="*/ 0 h 38"/>
                    <a:gd name="T6" fmla="*/ 335 w 335"/>
                    <a:gd name="T7" fmla="*/ 38 h 38"/>
                    <a:gd name="T8" fmla="*/ 0 w 33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Rectangle 185"/>
                <p:cNvSpPr>
                  <a:spLocks noChangeArrowheads="1"/>
                </p:cNvSpPr>
                <p:nvPr/>
              </p:nvSpPr>
              <p:spPr bwMode="auto">
                <a:xfrm>
                  <a:off x="5239" y="1919"/>
                  <a:ext cx="331" cy="14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51" name="Group 195"/>
          <p:cNvGrpSpPr>
            <a:grpSpLocks/>
          </p:cNvGrpSpPr>
          <p:nvPr/>
        </p:nvGrpSpPr>
        <p:grpSpPr bwMode="auto">
          <a:xfrm>
            <a:off x="3166484" y="3472592"/>
            <a:ext cx="647700" cy="385762"/>
            <a:chOff x="2299" y="1622"/>
            <a:chExt cx="439" cy="262"/>
          </a:xfrm>
        </p:grpSpPr>
        <p:sp>
          <p:nvSpPr>
            <p:cNvPr id="152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59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69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61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7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" name="Group 195"/>
          <p:cNvGrpSpPr>
            <a:grpSpLocks/>
          </p:cNvGrpSpPr>
          <p:nvPr/>
        </p:nvGrpSpPr>
        <p:grpSpPr bwMode="auto">
          <a:xfrm>
            <a:off x="5991706" y="3536715"/>
            <a:ext cx="647700" cy="385762"/>
            <a:chOff x="2299" y="1622"/>
            <a:chExt cx="439" cy="262"/>
          </a:xfrm>
        </p:grpSpPr>
        <p:sp>
          <p:nvSpPr>
            <p:cNvPr id="178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2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85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95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6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7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8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9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0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2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6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87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9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1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2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3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3" name="Freeform 17"/>
          <p:cNvSpPr>
            <a:spLocks/>
          </p:cNvSpPr>
          <p:nvPr/>
        </p:nvSpPr>
        <p:spPr bwMode="auto">
          <a:xfrm rot="5238012">
            <a:off x="7223359" y="3324420"/>
            <a:ext cx="3841432" cy="486279"/>
          </a:xfrm>
          <a:custGeom>
            <a:avLst/>
            <a:gdLst>
              <a:gd name="T0" fmla="*/ 480 w 3403"/>
              <a:gd name="T1" fmla="*/ 60 h 603"/>
              <a:gd name="T2" fmla="*/ 799 w 3403"/>
              <a:gd name="T3" fmla="*/ 0 h 603"/>
              <a:gd name="T4" fmla="*/ 1021 w 3403"/>
              <a:gd name="T5" fmla="*/ 27 h 603"/>
              <a:gd name="T6" fmla="*/ 1117 w 3403"/>
              <a:gd name="T7" fmla="*/ 35 h 603"/>
              <a:gd name="T8" fmla="*/ 1177 w 3403"/>
              <a:gd name="T9" fmla="*/ 35 h 603"/>
              <a:gd name="T10" fmla="*/ 1262 w 3403"/>
              <a:gd name="T11" fmla="*/ 35 h 603"/>
              <a:gd name="T12" fmla="*/ 1389 w 3403"/>
              <a:gd name="T13" fmla="*/ 37 h 603"/>
              <a:gd name="T14" fmla="*/ 1586 w 3403"/>
              <a:gd name="T15" fmla="*/ 31 h 603"/>
              <a:gd name="T16" fmla="*/ 1721 w 3403"/>
              <a:gd name="T17" fmla="*/ 25 h 603"/>
              <a:gd name="T18" fmla="*/ 1927 w 3403"/>
              <a:gd name="T19" fmla="*/ 27 h 603"/>
              <a:gd name="T20" fmla="*/ 2062 w 3403"/>
              <a:gd name="T21" fmla="*/ 46 h 603"/>
              <a:gd name="T22" fmla="*/ 2222 w 3403"/>
              <a:gd name="T23" fmla="*/ 71 h 603"/>
              <a:gd name="T24" fmla="*/ 2296 w 3403"/>
              <a:gd name="T25" fmla="*/ 75 h 603"/>
              <a:gd name="T26" fmla="*/ 2404 w 3403"/>
              <a:gd name="T27" fmla="*/ 77 h 603"/>
              <a:gd name="T28" fmla="*/ 2575 w 3403"/>
              <a:gd name="T29" fmla="*/ 56 h 603"/>
              <a:gd name="T30" fmla="*/ 2830 w 3403"/>
              <a:gd name="T31" fmla="*/ 19 h 603"/>
              <a:gd name="T32" fmla="*/ 2888 w 3403"/>
              <a:gd name="T33" fmla="*/ 21 h 603"/>
              <a:gd name="T34" fmla="*/ 3021 w 3403"/>
              <a:gd name="T35" fmla="*/ 25 h 603"/>
              <a:gd name="T36" fmla="*/ 3154 w 3403"/>
              <a:gd name="T37" fmla="*/ 33 h 603"/>
              <a:gd name="T38" fmla="*/ 3216 w 3403"/>
              <a:gd name="T39" fmla="*/ 44 h 603"/>
              <a:gd name="T40" fmla="*/ 3339 w 3403"/>
              <a:gd name="T41" fmla="*/ 112 h 603"/>
              <a:gd name="T42" fmla="*/ 3403 w 3403"/>
              <a:gd name="T43" fmla="*/ 199 h 603"/>
              <a:gd name="T44" fmla="*/ 3395 w 3403"/>
              <a:gd name="T45" fmla="*/ 392 h 603"/>
              <a:gd name="T46" fmla="*/ 3372 w 3403"/>
              <a:gd name="T47" fmla="*/ 421 h 603"/>
              <a:gd name="T48" fmla="*/ 3285 w 3403"/>
              <a:gd name="T49" fmla="*/ 463 h 603"/>
              <a:gd name="T50" fmla="*/ 3204 w 3403"/>
              <a:gd name="T51" fmla="*/ 480 h 603"/>
              <a:gd name="T52" fmla="*/ 3154 w 3403"/>
              <a:gd name="T53" fmla="*/ 496 h 603"/>
              <a:gd name="T54" fmla="*/ 3096 w 3403"/>
              <a:gd name="T55" fmla="*/ 498 h 603"/>
              <a:gd name="T56" fmla="*/ 3052 w 3403"/>
              <a:gd name="T57" fmla="*/ 496 h 603"/>
              <a:gd name="T58" fmla="*/ 2986 w 3403"/>
              <a:gd name="T59" fmla="*/ 492 h 603"/>
              <a:gd name="T60" fmla="*/ 2880 w 3403"/>
              <a:gd name="T61" fmla="*/ 471 h 603"/>
              <a:gd name="T62" fmla="*/ 2745 w 3403"/>
              <a:gd name="T63" fmla="*/ 442 h 603"/>
              <a:gd name="T64" fmla="*/ 2546 w 3403"/>
              <a:gd name="T65" fmla="*/ 426 h 603"/>
              <a:gd name="T66" fmla="*/ 2317 w 3403"/>
              <a:gd name="T67" fmla="*/ 417 h 603"/>
              <a:gd name="T68" fmla="*/ 1695 w 3403"/>
              <a:gd name="T69" fmla="*/ 406 h 603"/>
              <a:gd name="T70" fmla="*/ 1291 w 3403"/>
              <a:gd name="T71" fmla="*/ 398 h 603"/>
              <a:gd name="T72" fmla="*/ 888 w 3403"/>
              <a:gd name="T73" fmla="*/ 477 h 603"/>
              <a:gd name="T74" fmla="*/ 745 w 3403"/>
              <a:gd name="T75" fmla="*/ 488 h 603"/>
              <a:gd name="T76" fmla="*/ 585 w 3403"/>
              <a:gd name="T77" fmla="*/ 576 h 603"/>
              <a:gd name="T78" fmla="*/ 438 w 3403"/>
              <a:gd name="T79" fmla="*/ 591 h 603"/>
              <a:gd name="T80" fmla="*/ 216 w 3403"/>
              <a:gd name="T81" fmla="*/ 603 h 603"/>
              <a:gd name="T82" fmla="*/ 60 w 3403"/>
              <a:gd name="T83" fmla="*/ 513 h 603"/>
              <a:gd name="T84" fmla="*/ 6 w 3403"/>
              <a:gd name="T85" fmla="*/ 291 h 603"/>
              <a:gd name="T86" fmla="*/ 237 w 3403"/>
              <a:gd name="T87" fmla="*/ 8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403" h="603">
                <a:moveTo>
                  <a:pt x="237" y="84"/>
                </a:moveTo>
                <a:lnTo>
                  <a:pt x="402" y="60"/>
                </a:lnTo>
                <a:lnTo>
                  <a:pt x="480" y="60"/>
                </a:lnTo>
                <a:lnTo>
                  <a:pt x="591" y="42"/>
                </a:lnTo>
                <a:lnTo>
                  <a:pt x="675" y="21"/>
                </a:lnTo>
                <a:lnTo>
                  <a:pt x="799" y="0"/>
                </a:lnTo>
                <a:lnTo>
                  <a:pt x="890" y="8"/>
                </a:lnTo>
                <a:lnTo>
                  <a:pt x="1000" y="23"/>
                </a:lnTo>
                <a:lnTo>
                  <a:pt x="1021" y="27"/>
                </a:lnTo>
                <a:lnTo>
                  <a:pt x="1054" y="33"/>
                </a:lnTo>
                <a:lnTo>
                  <a:pt x="1086" y="35"/>
                </a:lnTo>
                <a:lnTo>
                  <a:pt x="1117" y="35"/>
                </a:lnTo>
                <a:lnTo>
                  <a:pt x="1135" y="35"/>
                </a:lnTo>
                <a:lnTo>
                  <a:pt x="1156" y="35"/>
                </a:lnTo>
                <a:lnTo>
                  <a:pt x="1177" y="35"/>
                </a:lnTo>
                <a:lnTo>
                  <a:pt x="1202" y="35"/>
                </a:lnTo>
                <a:lnTo>
                  <a:pt x="1231" y="35"/>
                </a:lnTo>
                <a:lnTo>
                  <a:pt x="1262" y="35"/>
                </a:lnTo>
                <a:lnTo>
                  <a:pt x="1299" y="35"/>
                </a:lnTo>
                <a:lnTo>
                  <a:pt x="1341" y="37"/>
                </a:lnTo>
                <a:lnTo>
                  <a:pt x="1389" y="37"/>
                </a:lnTo>
                <a:lnTo>
                  <a:pt x="1437" y="35"/>
                </a:lnTo>
                <a:lnTo>
                  <a:pt x="1538" y="33"/>
                </a:lnTo>
                <a:lnTo>
                  <a:pt x="1586" y="31"/>
                </a:lnTo>
                <a:lnTo>
                  <a:pt x="1634" y="29"/>
                </a:lnTo>
                <a:lnTo>
                  <a:pt x="1680" y="27"/>
                </a:lnTo>
                <a:lnTo>
                  <a:pt x="1721" y="25"/>
                </a:lnTo>
                <a:lnTo>
                  <a:pt x="1883" y="21"/>
                </a:lnTo>
                <a:lnTo>
                  <a:pt x="1904" y="23"/>
                </a:lnTo>
                <a:lnTo>
                  <a:pt x="1927" y="27"/>
                </a:lnTo>
                <a:lnTo>
                  <a:pt x="1952" y="29"/>
                </a:lnTo>
                <a:lnTo>
                  <a:pt x="2006" y="37"/>
                </a:lnTo>
                <a:lnTo>
                  <a:pt x="2062" y="46"/>
                </a:lnTo>
                <a:lnTo>
                  <a:pt x="2118" y="54"/>
                </a:lnTo>
                <a:lnTo>
                  <a:pt x="2174" y="62"/>
                </a:lnTo>
                <a:lnTo>
                  <a:pt x="2222" y="71"/>
                </a:lnTo>
                <a:lnTo>
                  <a:pt x="2244" y="73"/>
                </a:lnTo>
                <a:lnTo>
                  <a:pt x="2263" y="75"/>
                </a:lnTo>
                <a:lnTo>
                  <a:pt x="2296" y="75"/>
                </a:lnTo>
                <a:lnTo>
                  <a:pt x="2334" y="75"/>
                </a:lnTo>
                <a:lnTo>
                  <a:pt x="2377" y="77"/>
                </a:lnTo>
                <a:lnTo>
                  <a:pt x="2404" y="77"/>
                </a:lnTo>
                <a:lnTo>
                  <a:pt x="2431" y="75"/>
                </a:lnTo>
                <a:lnTo>
                  <a:pt x="2504" y="67"/>
                </a:lnTo>
                <a:lnTo>
                  <a:pt x="2575" y="56"/>
                </a:lnTo>
                <a:lnTo>
                  <a:pt x="2645" y="44"/>
                </a:lnTo>
                <a:lnTo>
                  <a:pt x="2791" y="21"/>
                </a:lnTo>
                <a:lnTo>
                  <a:pt x="2830" y="19"/>
                </a:lnTo>
                <a:lnTo>
                  <a:pt x="2847" y="19"/>
                </a:lnTo>
                <a:lnTo>
                  <a:pt x="2867" y="19"/>
                </a:lnTo>
                <a:lnTo>
                  <a:pt x="2888" y="21"/>
                </a:lnTo>
                <a:lnTo>
                  <a:pt x="2913" y="21"/>
                </a:lnTo>
                <a:lnTo>
                  <a:pt x="2965" y="23"/>
                </a:lnTo>
                <a:lnTo>
                  <a:pt x="3021" y="25"/>
                </a:lnTo>
                <a:lnTo>
                  <a:pt x="3075" y="27"/>
                </a:lnTo>
                <a:lnTo>
                  <a:pt x="3129" y="31"/>
                </a:lnTo>
                <a:lnTo>
                  <a:pt x="3154" y="33"/>
                </a:lnTo>
                <a:lnTo>
                  <a:pt x="3177" y="37"/>
                </a:lnTo>
                <a:lnTo>
                  <a:pt x="3198" y="40"/>
                </a:lnTo>
                <a:lnTo>
                  <a:pt x="3216" y="44"/>
                </a:lnTo>
                <a:lnTo>
                  <a:pt x="3256" y="67"/>
                </a:lnTo>
                <a:lnTo>
                  <a:pt x="3297" y="89"/>
                </a:lnTo>
                <a:lnTo>
                  <a:pt x="3339" y="112"/>
                </a:lnTo>
                <a:lnTo>
                  <a:pt x="3378" y="137"/>
                </a:lnTo>
                <a:lnTo>
                  <a:pt x="3391" y="168"/>
                </a:lnTo>
                <a:lnTo>
                  <a:pt x="3403" y="199"/>
                </a:lnTo>
                <a:lnTo>
                  <a:pt x="3401" y="291"/>
                </a:lnTo>
                <a:lnTo>
                  <a:pt x="3397" y="380"/>
                </a:lnTo>
                <a:lnTo>
                  <a:pt x="3395" y="392"/>
                </a:lnTo>
                <a:lnTo>
                  <a:pt x="3389" y="403"/>
                </a:lnTo>
                <a:lnTo>
                  <a:pt x="3380" y="413"/>
                </a:lnTo>
                <a:lnTo>
                  <a:pt x="3372" y="421"/>
                </a:lnTo>
                <a:lnTo>
                  <a:pt x="3347" y="438"/>
                </a:lnTo>
                <a:lnTo>
                  <a:pt x="3316" y="453"/>
                </a:lnTo>
                <a:lnTo>
                  <a:pt x="3285" y="463"/>
                </a:lnTo>
                <a:lnTo>
                  <a:pt x="3254" y="469"/>
                </a:lnTo>
                <a:lnTo>
                  <a:pt x="3227" y="475"/>
                </a:lnTo>
                <a:lnTo>
                  <a:pt x="3204" y="480"/>
                </a:lnTo>
                <a:lnTo>
                  <a:pt x="3189" y="486"/>
                </a:lnTo>
                <a:lnTo>
                  <a:pt x="3175" y="490"/>
                </a:lnTo>
                <a:lnTo>
                  <a:pt x="3154" y="496"/>
                </a:lnTo>
                <a:lnTo>
                  <a:pt x="3135" y="498"/>
                </a:lnTo>
                <a:lnTo>
                  <a:pt x="3117" y="500"/>
                </a:lnTo>
                <a:lnTo>
                  <a:pt x="3096" y="498"/>
                </a:lnTo>
                <a:lnTo>
                  <a:pt x="3081" y="498"/>
                </a:lnTo>
                <a:lnTo>
                  <a:pt x="3069" y="496"/>
                </a:lnTo>
                <a:lnTo>
                  <a:pt x="3052" y="496"/>
                </a:lnTo>
                <a:lnTo>
                  <a:pt x="3034" y="494"/>
                </a:lnTo>
                <a:lnTo>
                  <a:pt x="3011" y="492"/>
                </a:lnTo>
                <a:lnTo>
                  <a:pt x="2986" y="492"/>
                </a:lnTo>
                <a:lnTo>
                  <a:pt x="2950" y="484"/>
                </a:lnTo>
                <a:lnTo>
                  <a:pt x="2915" y="477"/>
                </a:lnTo>
                <a:lnTo>
                  <a:pt x="2880" y="471"/>
                </a:lnTo>
                <a:lnTo>
                  <a:pt x="2842" y="467"/>
                </a:lnTo>
                <a:lnTo>
                  <a:pt x="2793" y="453"/>
                </a:lnTo>
                <a:lnTo>
                  <a:pt x="2745" y="442"/>
                </a:lnTo>
                <a:lnTo>
                  <a:pt x="2695" y="436"/>
                </a:lnTo>
                <a:lnTo>
                  <a:pt x="2645" y="430"/>
                </a:lnTo>
                <a:lnTo>
                  <a:pt x="2546" y="426"/>
                </a:lnTo>
                <a:lnTo>
                  <a:pt x="2444" y="424"/>
                </a:lnTo>
                <a:lnTo>
                  <a:pt x="2379" y="419"/>
                </a:lnTo>
                <a:lnTo>
                  <a:pt x="2317" y="417"/>
                </a:lnTo>
                <a:lnTo>
                  <a:pt x="2253" y="421"/>
                </a:lnTo>
                <a:lnTo>
                  <a:pt x="1907" y="402"/>
                </a:lnTo>
                <a:lnTo>
                  <a:pt x="1695" y="406"/>
                </a:lnTo>
                <a:lnTo>
                  <a:pt x="1487" y="410"/>
                </a:lnTo>
                <a:lnTo>
                  <a:pt x="1407" y="406"/>
                </a:lnTo>
                <a:lnTo>
                  <a:pt x="1291" y="398"/>
                </a:lnTo>
                <a:lnTo>
                  <a:pt x="1115" y="446"/>
                </a:lnTo>
                <a:lnTo>
                  <a:pt x="994" y="471"/>
                </a:lnTo>
                <a:lnTo>
                  <a:pt x="888" y="477"/>
                </a:lnTo>
                <a:lnTo>
                  <a:pt x="780" y="486"/>
                </a:lnTo>
                <a:lnTo>
                  <a:pt x="762" y="488"/>
                </a:lnTo>
                <a:lnTo>
                  <a:pt x="745" y="488"/>
                </a:lnTo>
                <a:lnTo>
                  <a:pt x="705" y="516"/>
                </a:lnTo>
                <a:lnTo>
                  <a:pt x="633" y="549"/>
                </a:lnTo>
                <a:lnTo>
                  <a:pt x="585" y="576"/>
                </a:lnTo>
                <a:lnTo>
                  <a:pt x="531" y="576"/>
                </a:lnTo>
                <a:lnTo>
                  <a:pt x="489" y="588"/>
                </a:lnTo>
                <a:lnTo>
                  <a:pt x="438" y="591"/>
                </a:lnTo>
                <a:lnTo>
                  <a:pt x="369" y="600"/>
                </a:lnTo>
                <a:lnTo>
                  <a:pt x="285" y="591"/>
                </a:lnTo>
                <a:lnTo>
                  <a:pt x="216" y="603"/>
                </a:lnTo>
                <a:lnTo>
                  <a:pt x="150" y="588"/>
                </a:lnTo>
                <a:lnTo>
                  <a:pt x="93" y="546"/>
                </a:lnTo>
                <a:lnTo>
                  <a:pt x="60" y="513"/>
                </a:lnTo>
                <a:lnTo>
                  <a:pt x="24" y="480"/>
                </a:lnTo>
                <a:lnTo>
                  <a:pt x="0" y="399"/>
                </a:lnTo>
                <a:lnTo>
                  <a:pt x="6" y="291"/>
                </a:lnTo>
                <a:lnTo>
                  <a:pt x="33" y="216"/>
                </a:lnTo>
                <a:lnTo>
                  <a:pt x="111" y="132"/>
                </a:lnTo>
                <a:lnTo>
                  <a:pt x="237" y="84"/>
                </a:lnTo>
                <a:close/>
              </a:path>
            </a:pathLst>
          </a:cu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>
            <a:endCxn id="44" idx="1"/>
          </p:cNvCxnSpPr>
          <p:nvPr/>
        </p:nvCxnSpPr>
        <p:spPr>
          <a:xfrm>
            <a:off x="9129713" y="2211016"/>
            <a:ext cx="1060899" cy="385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endCxn id="73" idx="0"/>
          </p:cNvCxnSpPr>
          <p:nvPr/>
        </p:nvCxnSpPr>
        <p:spPr>
          <a:xfrm>
            <a:off x="9300905" y="3632300"/>
            <a:ext cx="1001903" cy="14941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 flipV="1">
            <a:off x="9315074" y="4884431"/>
            <a:ext cx="1030684" cy="1783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endCxn id="203" idx="34"/>
          </p:cNvCxnSpPr>
          <p:nvPr/>
        </p:nvCxnSpPr>
        <p:spPr>
          <a:xfrm flipV="1">
            <a:off x="6626127" y="3564200"/>
            <a:ext cx="2433423" cy="1660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endCxn id="183" idx="1"/>
          </p:cNvCxnSpPr>
          <p:nvPr/>
        </p:nvCxnSpPr>
        <p:spPr>
          <a:xfrm>
            <a:off x="3771893" y="3697207"/>
            <a:ext cx="2221288" cy="11042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157" idx="0"/>
          </p:cNvCxnSpPr>
          <p:nvPr/>
        </p:nvCxnSpPr>
        <p:spPr>
          <a:xfrm>
            <a:off x="1960163" y="2544316"/>
            <a:ext cx="1206321" cy="103870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2531187" y="3646943"/>
            <a:ext cx="647100" cy="759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 flipV="1">
            <a:off x="1895890" y="3803062"/>
            <a:ext cx="1273692" cy="8924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图片 210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7" y="1802295"/>
            <a:ext cx="1163503" cy="1163503"/>
          </a:xfrm>
          <a:prstGeom prst="rect">
            <a:avLst/>
          </a:prstGeom>
        </p:spPr>
      </p:pic>
      <p:pic>
        <p:nvPicPr>
          <p:cNvPr id="214" name="图片 21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55" y="2921808"/>
            <a:ext cx="1163503" cy="1163503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19" y="4041321"/>
            <a:ext cx="1163503" cy="1163503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6905174" y="2684179"/>
            <a:ext cx="1961625" cy="814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①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S=10.0.0.1,3345</a:t>
            </a:r>
          </a:p>
          <a:p>
            <a:pPr algn="ctr"/>
            <a:r>
              <a:rPr lang="en-US" altLang="zh-CN" sz="1400" dirty="0" smtClean="0"/>
              <a:t>D=128.119.40.186,80</a:t>
            </a:r>
            <a:endParaRPr lang="zh-CN" altLang="en-US" sz="1400" dirty="0"/>
          </a:p>
        </p:txBody>
      </p:sp>
      <p:sp>
        <p:nvSpPr>
          <p:cNvPr id="216" name="圆角矩形 215"/>
          <p:cNvSpPr/>
          <p:nvPr/>
        </p:nvSpPr>
        <p:spPr>
          <a:xfrm>
            <a:off x="3724185" y="2714771"/>
            <a:ext cx="1961625" cy="814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③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S=138.76.29.7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5001</a:t>
            </a:r>
          </a:p>
          <a:p>
            <a:pPr algn="ctr"/>
            <a:r>
              <a:rPr lang="en-US" altLang="zh-CN" sz="1400" dirty="0" smtClean="0"/>
              <a:t>D=128.119.40.186,80</a:t>
            </a:r>
            <a:endParaRPr lang="zh-CN" altLang="en-US" sz="1400" dirty="0"/>
          </a:p>
        </p:txBody>
      </p:sp>
      <p:sp>
        <p:nvSpPr>
          <p:cNvPr id="217" name="圆角矩形 216"/>
          <p:cNvSpPr/>
          <p:nvPr/>
        </p:nvSpPr>
        <p:spPr>
          <a:xfrm>
            <a:off x="3709430" y="4101573"/>
            <a:ext cx="1961625" cy="814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④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S=</a:t>
            </a:r>
            <a:r>
              <a:rPr lang="en-US" altLang="zh-CN" sz="1400" dirty="0"/>
              <a:t>128.119.40.186,80</a:t>
            </a:r>
            <a:endParaRPr lang="zh-CN" altLang="en-US" sz="1400" dirty="0"/>
          </a:p>
          <a:p>
            <a:pPr algn="ctr"/>
            <a:r>
              <a:rPr lang="en-US" altLang="zh-CN" sz="1400" dirty="0" smtClean="0"/>
              <a:t>D=</a:t>
            </a:r>
            <a:r>
              <a:rPr lang="en-US" altLang="zh-CN" sz="1400" dirty="0"/>
              <a:t>138.76.29.7,5001</a:t>
            </a:r>
          </a:p>
        </p:txBody>
      </p:sp>
      <p:sp>
        <p:nvSpPr>
          <p:cNvPr id="218" name="圆角矩形 217"/>
          <p:cNvSpPr/>
          <p:nvPr/>
        </p:nvSpPr>
        <p:spPr>
          <a:xfrm>
            <a:off x="6741522" y="4127619"/>
            <a:ext cx="1961625" cy="814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⑤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S=</a:t>
            </a:r>
            <a:r>
              <a:rPr lang="en-US" altLang="zh-CN" sz="1400" dirty="0"/>
              <a:t>128.119.40.186,80</a:t>
            </a:r>
            <a:endParaRPr lang="zh-CN" altLang="en-US" sz="1400" dirty="0"/>
          </a:p>
          <a:p>
            <a:pPr algn="ctr"/>
            <a:r>
              <a:rPr lang="en-US" altLang="zh-CN" sz="1400" dirty="0" smtClean="0"/>
              <a:t>D=</a:t>
            </a:r>
            <a:r>
              <a:rPr lang="en-US" altLang="zh-CN" sz="1400" dirty="0"/>
              <a:t>10.0.0.1,3345</a:t>
            </a:r>
          </a:p>
        </p:txBody>
      </p:sp>
      <p:sp>
        <p:nvSpPr>
          <p:cNvPr id="221" name="圆角矩形 220"/>
          <p:cNvSpPr/>
          <p:nvPr/>
        </p:nvSpPr>
        <p:spPr>
          <a:xfrm>
            <a:off x="3828235" y="365117"/>
            <a:ext cx="4734150" cy="214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22" name="右箭头 221"/>
          <p:cNvSpPr/>
          <p:nvPr/>
        </p:nvSpPr>
        <p:spPr>
          <a:xfrm>
            <a:off x="5681663" y="4344224"/>
            <a:ext cx="295225" cy="4074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右箭头 222"/>
          <p:cNvSpPr/>
          <p:nvPr/>
        </p:nvSpPr>
        <p:spPr>
          <a:xfrm>
            <a:off x="8703147" y="4375737"/>
            <a:ext cx="295225" cy="4074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右箭头 223"/>
          <p:cNvSpPr/>
          <p:nvPr/>
        </p:nvSpPr>
        <p:spPr>
          <a:xfrm flipH="1">
            <a:off x="3462584" y="2948353"/>
            <a:ext cx="259986" cy="4074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右箭头 224"/>
          <p:cNvSpPr/>
          <p:nvPr/>
        </p:nvSpPr>
        <p:spPr>
          <a:xfrm flipH="1">
            <a:off x="6510761" y="2881848"/>
            <a:ext cx="394413" cy="40745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6691973" y="3539765"/>
            <a:ext cx="102624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2"/>
                </a:solidFill>
              </a:rPr>
              <a:t>10.0.0.4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4421626" y="3596272"/>
            <a:ext cx="141577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2"/>
                </a:solidFill>
              </a:rPr>
              <a:t>138.76.29.7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228" name="下箭头 227"/>
          <p:cNvSpPr/>
          <p:nvPr/>
        </p:nvSpPr>
        <p:spPr>
          <a:xfrm>
            <a:off x="5840180" y="2514684"/>
            <a:ext cx="773873" cy="77460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9" name="表格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6068"/>
              </p:ext>
            </p:extLst>
          </p:nvPr>
        </p:nvGraphicFramePr>
        <p:xfrm>
          <a:off x="4095638" y="760085"/>
          <a:ext cx="4175114" cy="129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57"/>
                <a:gridCol w="2087557"/>
              </a:tblGrid>
              <a:tr h="4314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②</a:t>
                      </a:r>
                      <a:r>
                        <a:rPr lang="en-US" altLang="zh-CN" dirty="0" smtClean="0"/>
                        <a:t>NAT</a:t>
                      </a:r>
                      <a:r>
                        <a:rPr lang="zh-CN" altLang="en-US" dirty="0" smtClean="0"/>
                        <a:t>转换表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31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WAN</a:t>
                      </a:r>
                      <a:r>
                        <a:rPr lang="zh-CN" altLang="en-US" dirty="0" smtClean="0"/>
                        <a:t>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LAN</a:t>
                      </a:r>
                      <a:r>
                        <a:rPr lang="zh-CN" altLang="en-US" dirty="0" smtClean="0"/>
                        <a:t>端</a:t>
                      </a:r>
                      <a:endParaRPr lang="zh-CN" altLang="en-US" dirty="0"/>
                    </a:p>
                  </a:txBody>
                  <a:tcPr/>
                </a:tc>
              </a:tr>
              <a:tr h="43143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138.76.29.5,5001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10.0.0.1,3345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359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</a:rPr>
              <a:t>IP </a:t>
            </a:r>
            <a:r>
              <a:rPr lang="zh-CN" altLang="en-US" sz="7200" b="1" dirty="0">
                <a:solidFill>
                  <a:schemeClr val="tx1"/>
                </a:solidFill>
              </a:rPr>
              <a:t> </a:t>
            </a:r>
            <a:r>
              <a:rPr lang="zh-CN" altLang="en-US" sz="7200" b="1" dirty="0" smtClean="0">
                <a:solidFill>
                  <a:schemeClr val="tx1"/>
                </a:solidFill>
              </a:rPr>
              <a:t>实践</a:t>
            </a:r>
            <a:endParaRPr lang="zh-CN" altLang="en-US" sz="7200" b="1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643325" y="261038"/>
              <a:ext cx="1048685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工具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87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8" name="斜纹 7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rot="20315626">
              <a:off x="608861" y="261038"/>
              <a:ext cx="111761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实践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95796" y="1190445"/>
            <a:ext cx="2061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bg2"/>
                </a:solidFill>
              </a:rPr>
              <a:t>ipconfig</a:t>
            </a:r>
            <a:r>
              <a:rPr lang="en-US" altLang="zh-CN" sz="3200" dirty="0" smtClean="0">
                <a:solidFill>
                  <a:schemeClr val="bg2"/>
                </a:solidFill>
              </a:rPr>
              <a:t>/all</a:t>
            </a:r>
            <a:endParaRPr lang="zh-CN" altLang="en-US" sz="3200" dirty="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0890"/>
            <a:ext cx="6085903" cy="23266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903" y="2380890"/>
            <a:ext cx="6116194" cy="232662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88808" y="1190445"/>
            <a:ext cx="3363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Ping</a:t>
            </a:r>
            <a:r>
              <a:rPr lang="zh-CN" altLang="en-US" sz="3200" dirty="0" smtClean="0"/>
              <a:t>分组探测检测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22893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8" name="斜纹 7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rot="20315626">
              <a:off x="574397" y="261038"/>
              <a:ext cx="1186543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 实践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2374" y="1346200"/>
            <a:ext cx="490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走上拉网线的道路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89050" y="2768600"/>
            <a:ext cx="3340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各种后台管理的登陆接口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192.168.1.1</a:t>
            </a:r>
          </a:p>
          <a:p>
            <a:pPr algn="ctr"/>
            <a:r>
              <a:rPr lang="en-US" altLang="zh-CN" sz="3200" dirty="0" smtClean="0"/>
              <a:t>192.168.1.253</a:t>
            </a:r>
          </a:p>
          <a:p>
            <a:pPr algn="ctr"/>
            <a:r>
              <a:rPr lang="en-US" altLang="zh-CN" sz="3200" dirty="0" smtClean="0"/>
              <a:t>tplogin.cn</a:t>
            </a:r>
          </a:p>
          <a:p>
            <a:pPr algn="ctr"/>
            <a:r>
              <a:rPr lang="en-US" altLang="zh-CN" sz="3200" dirty="0" smtClean="0"/>
              <a:t>192.168.0.1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...</a:t>
            </a:r>
            <a:endParaRPr lang="zh-CN" altLang="en-US" sz="3200" dirty="0"/>
          </a:p>
        </p:txBody>
      </p:sp>
      <p:grpSp>
        <p:nvGrpSpPr>
          <p:cNvPr id="158" name="Group 195"/>
          <p:cNvGrpSpPr>
            <a:grpSpLocks/>
          </p:cNvGrpSpPr>
          <p:nvPr/>
        </p:nvGrpSpPr>
        <p:grpSpPr bwMode="auto">
          <a:xfrm>
            <a:off x="8658003" y="874234"/>
            <a:ext cx="647700" cy="385762"/>
            <a:chOff x="2299" y="1622"/>
            <a:chExt cx="439" cy="262"/>
          </a:xfrm>
        </p:grpSpPr>
        <p:sp>
          <p:nvSpPr>
            <p:cNvPr id="15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6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7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6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195"/>
          <p:cNvGrpSpPr>
            <a:grpSpLocks/>
          </p:cNvGrpSpPr>
          <p:nvPr/>
        </p:nvGrpSpPr>
        <p:grpSpPr bwMode="auto">
          <a:xfrm rot="2789198">
            <a:off x="8324817" y="4118677"/>
            <a:ext cx="647700" cy="385762"/>
            <a:chOff x="2299" y="1622"/>
            <a:chExt cx="439" cy="262"/>
          </a:xfrm>
        </p:grpSpPr>
        <p:sp>
          <p:nvSpPr>
            <p:cNvPr id="21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21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2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22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6" name="Group 195"/>
          <p:cNvGrpSpPr>
            <a:grpSpLocks/>
          </p:cNvGrpSpPr>
          <p:nvPr/>
        </p:nvGrpSpPr>
        <p:grpSpPr bwMode="auto">
          <a:xfrm rot="462966">
            <a:off x="8096982" y="5257148"/>
            <a:ext cx="647700" cy="385762"/>
            <a:chOff x="2299" y="1622"/>
            <a:chExt cx="439" cy="262"/>
          </a:xfrm>
        </p:grpSpPr>
        <p:sp>
          <p:nvSpPr>
            <p:cNvPr id="23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24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5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24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4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2" name="Group 195"/>
          <p:cNvGrpSpPr>
            <a:grpSpLocks/>
          </p:cNvGrpSpPr>
          <p:nvPr/>
        </p:nvGrpSpPr>
        <p:grpSpPr bwMode="auto">
          <a:xfrm rot="18889602">
            <a:off x="7082792" y="3192194"/>
            <a:ext cx="647700" cy="385762"/>
            <a:chOff x="2299" y="1622"/>
            <a:chExt cx="439" cy="262"/>
          </a:xfrm>
        </p:grpSpPr>
        <p:sp>
          <p:nvSpPr>
            <p:cNvPr id="26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27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8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27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0" name="Group 195"/>
          <p:cNvGrpSpPr>
            <a:grpSpLocks/>
          </p:cNvGrpSpPr>
          <p:nvPr/>
        </p:nvGrpSpPr>
        <p:grpSpPr bwMode="auto">
          <a:xfrm rot="21415690">
            <a:off x="10503765" y="5518370"/>
            <a:ext cx="647700" cy="385762"/>
            <a:chOff x="2299" y="1622"/>
            <a:chExt cx="439" cy="262"/>
          </a:xfrm>
        </p:grpSpPr>
        <p:sp>
          <p:nvSpPr>
            <p:cNvPr id="34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34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35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35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6" name="Group 195"/>
          <p:cNvGrpSpPr>
            <a:grpSpLocks/>
          </p:cNvGrpSpPr>
          <p:nvPr/>
        </p:nvGrpSpPr>
        <p:grpSpPr bwMode="auto">
          <a:xfrm rot="1953531">
            <a:off x="8654136" y="5402812"/>
            <a:ext cx="647700" cy="385762"/>
            <a:chOff x="2299" y="1622"/>
            <a:chExt cx="439" cy="262"/>
          </a:xfrm>
        </p:grpSpPr>
        <p:sp>
          <p:nvSpPr>
            <p:cNvPr id="36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37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38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37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" name="Group 195"/>
          <p:cNvGrpSpPr>
            <a:grpSpLocks/>
          </p:cNvGrpSpPr>
          <p:nvPr/>
        </p:nvGrpSpPr>
        <p:grpSpPr bwMode="auto">
          <a:xfrm rot="736532">
            <a:off x="7530708" y="5268808"/>
            <a:ext cx="647700" cy="385762"/>
            <a:chOff x="2299" y="1622"/>
            <a:chExt cx="439" cy="262"/>
          </a:xfrm>
        </p:grpSpPr>
        <p:sp>
          <p:nvSpPr>
            <p:cNvPr id="39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40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41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40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8" name="Group 195"/>
          <p:cNvGrpSpPr>
            <a:grpSpLocks/>
          </p:cNvGrpSpPr>
          <p:nvPr/>
        </p:nvGrpSpPr>
        <p:grpSpPr bwMode="auto">
          <a:xfrm rot="1953531">
            <a:off x="8652956" y="5426195"/>
            <a:ext cx="647700" cy="385762"/>
            <a:chOff x="2299" y="1622"/>
            <a:chExt cx="439" cy="262"/>
          </a:xfrm>
        </p:grpSpPr>
        <p:sp>
          <p:nvSpPr>
            <p:cNvPr id="41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42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43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42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4" name="Group 195"/>
          <p:cNvGrpSpPr>
            <a:grpSpLocks/>
          </p:cNvGrpSpPr>
          <p:nvPr/>
        </p:nvGrpSpPr>
        <p:grpSpPr bwMode="auto">
          <a:xfrm rot="1953531">
            <a:off x="10125523" y="5689194"/>
            <a:ext cx="647700" cy="385762"/>
            <a:chOff x="2299" y="1622"/>
            <a:chExt cx="439" cy="262"/>
          </a:xfrm>
        </p:grpSpPr>
        <p:sp>
          <p:nvSpPr>
            <p:cNvPr id="44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45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46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45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" name="Group 195"/>
          <p:cNvGrpSpPr>
            <a:grpSpLocks/>
          </p:cNvGrpSpPr>
          <p:nvPr/>
        </p:nvGrpSpPr>
        <p:grpSpPr bwMode="auto">
          <a:xfrm rot="1953531">
            <a:off x="9627776" y="5541250"/>
            <a:ext cx="647700" cy="385762"/>
            <a:chOff x="2299" y="1622"/>
            <a:chExt cx="439" cy="262"/>
          </a:xfrm>
        </p:grpSpPr>
        <p:sp>
          <p:nvSpPr>
            <p:cNvPr id="47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47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48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48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7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6" name="Group 195"/>
          <p:cNvGrpSpPr>
            <a:grpSpLocks/>
          </p:cNvGrpSpPr>
          <p:nvPr/>
        </p:nvGrpSpPr>
        <p:grpSpPr bwMode="auto">
          <a:xfrm rot="19536298">
            <a:off x="8341735" y="5359152"/>
            <a:ext cx="647700" cy="385762"/>
            <a:chOff x="2299" y="1622"/>
            <a:chExt cx="439" cy="262"/>
          </a:xfrm>
        </p:grpSpPr>
        <p:sp>
          <p:nvSpPr>
            <p:cNvPr id="49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50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51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50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0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" name="Group 195"/>
          <p:cNvGrpSpPr>
            <a:grpSpLocks/>
          </p:cNvGrpSpPr>
          <p:nvPr/>
        </p:nvGrpSpPr>
        <p:grpSpPr bwMode="auto">
          <a:xfrm rot="21112381">
            <a:off x="7753615" y="5546688"/>
            <a:ext cx="647700" cy="385762"/>
            <a:chOff x="2299" y="1622"/>
            <a:chExt cx="439" cy="262"/>
          </a:xfrm>
        </p:grpSpPr>
        <p:sp>
          <p:nvSpPr>
            <p:cNvPr id="52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53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54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53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2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8" name="Group 195"/>
          <p:cNvGrpSpPr>
            <a:grpSpLocks/>
          </p:cNvGrpSpPr>
          <p:nvPr/>
        </p:nvGrpSpPr>
        <p:grpSpPr bwMode="auto">
          <a:xfrm rot="1953531">
            <a:off x="7040791" y="6005239"/>
            <a:ext cx="647700" cy="385762"/>
            <a:chOff x="2299" y="1622"/>
            <a:chExt cx="439" cy="262"/>
          </a:xfrm>
        </p:grpSpPr>
        <p:sp>
          <p:nvSpPr>
            <p:cNvPr id="54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55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56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55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4" name="Group 195"/>
          <p:cNvGrpSpPr>
            <a:grpSpLocks/>
          </p:cNvGrpSpPr>
          <p:nvPr/>
        </p:nvGrpSpPr>
        <p:grpSpPr bwMode="auto">
          <a:xfrm rot="20511278">
            <a:off x="8009513" y="5660432"/>
            <a:ext cx="647700" cy="385762"/>
            <a:chOff x="2299" y="1622"/>
            <a:chExt cx="439" cy="262"/>
          </a:xfrm>
        </p:grpSpPr>
        <p:sp>
          <p:nvSpPr>
            <p:cNvPr id="57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58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59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58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0" name="Group 195"/>
          <p:cNvGrpSpPr>
            <a:grpSpLocks/>
          </p:cNvGrpSpPr>
          <p:nvPr/>
        </p:nvGrpSpPr>
        <p:grpSpPr bwMode="auto">
          <a:xfrm rot="1953531">
            <a:off x="8792408" y="5615385"/>
            <a:ext cx="647700" cy="385762"/>
            <a:chOff x="2299" y="1622"/>
            <a:chExt cx="439" cy="262"/>
          </a:xfrm>
        </p:grpSpPr>
        <p:sp>
          <p:nvSpPr>
            <p:cNvPr id="60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60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61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61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6" name="Group 195"/>
          <p:cNvGrpSpPr>
            <a:grpSpLocks/>
          </p:cNvGrpSpPr>
          <p:nvPr/>
        </p:nvGrpSpPr>
        <p:grpSpPr bwMode="auto">
          <a:xfrm rot="19254560">
            <a:off x="9488193" y="5342223"/>
            <a:ext cx="647700" cy="385762"/>
            <a:chOff x="2299" y="1622"/>
            <a:chExt cx="439" cy="262"/>
          </a:xfrm>
        </p:grpSpPr>
        <p:sp>
          <p:nvSpPr>
            <p:cNvPr id="62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63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64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63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2" name="Group 195"/>
          <p:cNvGrpSpPr>
            <a:grpSpLocks/>
          </p:cNvGrpSpPr>
          <p:nvPr/>
        </p:nvGrpSpPr>
        <p:grpSpPr bwMode="auto">
          <a:xfrm rot="462966">
            <a:off x="8225691" y="5439013"/>
            <a:ext cx="593585" cy="385762"/>
            <a:chOff x="2299" y="1622"/>
            <a:chExt cx="439" cy="262"/>
          </a:xfrm>
        </p:grpSpPr>
        <p:sp>
          <p:nvSpPr>
            <p:cNvPr id="65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66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67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66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8" name="Group 195"/>
          <p:cNvGrpSpPr>
            <a:grpSpLocks/>
          </p:cNvGrpSpPr>
          <p:nvPr/>
        </p:nvGrpSpPr>
        <p:grpSpPr bwMode="auto">
          <a:xfrm rot="21415690">
            <a:off x="10655302" y="5670794"/>
            <a:ext cx="647700" cy="353532"/>
            <a:chOff x="2299" y="1622"/>
            <a:chExt cx="439" cy="262"/>
          </a:xfrm>
        </p:grpSpPr>
        <p:sp>
          <p:nvSpPr>
            <p:cNvPr id="67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68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69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68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8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4" name="Group 195"/>
          <p:cNvGrpSpPr>
            <a:grpSpLocks/>
          </p:cNvGrpSpPr>
          <p:nvPr/>
        </p:nvGrpSpPr>
        <p:grpSpPr bwMode="auto">
          <a:xfrm rot="1953531">
            <a:off x="8810788" y="5540650"/>
            <a:ext cx="593584" cy="385762"/>
            <a:chOff x="2299" y="1622"/>
            <a:chExt cx="439" cy="262"/>
          </a:xfrm>
        </p:grpSpPr>
        <p:sp>
          <p:nvSpPr>
            <p:cNvPr id="70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71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72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71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0" name="Group 195"/>
          <p:cNvGrpSpPr>
            <a:grpSpLocks/>
          </p:cNvGrpSpPr>
          <p:nvPr/>
        </p:nvGrpSpPr>
        <p:grpSpPr bwMode="auto">
          <a:xfrm rot="736532">
            <a:off x="7014596" y="4744293"/>
            <a:ext cx="593585" cy="385762"/>
            <a:chOff x="2299" y="1622"/>
            <a:chExt cx="439" cy="262"/>
          </a:xfrm>
        </p:grpSpPr>
        <p:sp>
          <p:nvSpPr>
            <p:cNvPr id="73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3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73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74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74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3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6" name="Group 195"/>
          <p:cNvGrpSpPr>
            <a:grpSpLocks/>
          </p:cNvGrpSpPr>
          <p:nvPr/>
        </p:nvGrpSpPr>
        <p:grpSpPr bwMode="auto">
          <a:xfrm rot="1953531">
            <a:off x="8809608" y="5564033"/>
            <a:ext cx="593584" cy="385762"/>
            <a:chOff x="2299" y="1622"/>
            <a:chExt cx="439" cy="262"/>
          </a:xfrm>
        </p:grpSpPr>
        <p:sp>
          <p:nvSpPr>
            <p:cNvPr id="75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6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76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77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6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76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2" name="Group 195"/>
          <p:cNvGrpSpPr>
            <a:grpSpLocks/>
          </p:cNvGrpSpPr>
          <p:nvPr/>
        </p:nvGrpSpPr>
        <p:grpSpPr bwMode="auto">
          <a:xfrm rot="1953531">
            <a:off x="10282175" y="5827032"/>
            <a:ext cx="593584" cy="385762"/>
            <a:chOff x="2299" y="1622"/>
            <a:chExt cx="439" cy="262"/>
          </a:xfrm>
        </p:grpSpPr>
        <p:sp>
          <p:nvSpPr>
            <p:cNvPr id="78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79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80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79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8" name="Group 195"/>
          <p:cNvGrpSpPr>
            <a:grpSpLocks/>
          </p:cNvGrpSpPr>
          <p:nvPr/>
        </p:nvGrpSpPr>
        <p:grpSpPr bwMode="auto">
          <a:xfrm rot="1953531">
            <a:off x="9784428" y="5679088"/>
            <a:ext cx="593584" cy="385762"/>
            <a:chOff x="2299" y="1622"/>
            <a:chExt cx="439" cy="262"/>
          </a:xfrm>
        </p:grpSpPr>
        <p:sp>
          <p:nvSpPr>
            <p:cNvPr id="80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81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82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81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1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4" name="Group 195"/>
          <p:cNvGrpSpPr>
            <a:grpSpLocks/>
          </p:cNvGrpSpPr>
          <p:nvPr/>
        </p:nvGrpSpPr>
        <p:grpSpPr bwMode="auto">
          <a:xfrm rot="19536298">
            <a:off x="8485032" y="5514370"/>
            <a:ext cx="647700" cy="353532"/>
            <a:chOff x="2299" y="1622"/>
            <a:chExt cx="439" cy="262"/>
          </a:xfrm>
        </p:grpSpPr>
        <p:sp>
          <p:nvSpPr>
            <p:cNvPr id="83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84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85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84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4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" name="Group 195"/>
          <p:cNvGrpSpPr>
            <a:grpSpLocks/>
          </p:cNvGrpSpPr>
          <p:nvPr/>
        </p:nvGrpSpPr>
        <p:grpSpPr bwMode="auto">
          <a:xfrm rot="21112381">
            <a:off x="7903737" y="5699250"/>
            <a:ext cx="647700" cy="353532"/>
            <a:chOff x="2299" y="1622"/>
            <a:chExt cx="439" cy="262"/>
          </a:xfrm>
        </p:grpSpPr>
        <p:sp>
          <p:nvSpPr>
            <p:cNvPr id="86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86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87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87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6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86" name="Group 195"/>
          <p:cNvGrpSpPr>
            <a:grpSpLocks/>
          </p:cNvGrpSpPr>
          <p:nvPr/>
        </p:nvGrpSpPr>
        <p:grpSpPr bwMode="auto">
          <a:xfrm rot="1953531">
            <a:off x="7197443" y="6143077"/>
            <a:ext cx="593584" cy="385762"/>
            <a:chOff x="2299" y="1622"/>
            <a:chExt cx="439" cy="262"/>
          </a:xfrm>
        </p:grpSpPr>
        <p:sp>
          <p:nvSpPr>
            <p:cNvPr id="88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89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90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89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9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2" name="Group 195"/>
          <p:cNvGrpSpPr>
            <a:grpSpLocks/>
          </p:cNvGrpSpPr>
          <p:nvPr/>
        </p:nvGrpSpPr>
        <p:grpSpPr bwMode="auto">
          <a:xfrm rot="20511278">
            <a:off x="8156895" y="5813633"/>
            <a:ext cx="647700" cy="353532"/>
            <a:chOff x="2299" y="1622"/>
            <a:chExt cx="439" cy="262"/>
          </a:xfrm>
        </p:grpSpPr>
        <p:sp>
          <p:nvSpPr>
            <p:cNvPr id="91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92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93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92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1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8" name="Group 195"/>
          <p:cNvGrpSpPr>
            <a:grpSpLocks/>
          </p:cNvGrpSpPr>
          <p:nvPr/>
        </p:nvGrpSpPr>
        <p:grpSpPr bwMode="auto">
          <a:xfrm rot="1953531">
            <a:off x="8949060" y="5753223"/>
            <a:ext cx="593584" cy="385762"/>
            <a:chOff x="2299" y="1622"/>
            <a:chExt cx="439" cy="262"/>
          </a:xfrm>
        </p:grpSpPr>
        <p:sp>
          <p:nvSpPr>
            <p:cNvPr id="93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94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95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94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4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4" name="Group 195"/>
          <p:cNvGrpSpPr>
            <a:grpSpLocks/>
          </p:cNvGrpSpPr>
          <p:nvPr/>
        </p:nvGrpSpPr>
        <p:grpSpPr bwMode="auto">
          <a:xfrm rot="19254560">
            <a:off x="9630432" y="5498231"/>
            <a:ext cx="647700" cy="353532"/>
            <a:chOff x="2299" y="1622"/>
            <a:chExt cx="439" cy="262"/>
          </a:xfrm>
        </p:grpSpPr>
        <p:sp>
          <p:nvSpPr>
            <p:cNvPr id="96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97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98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7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97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7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90" name="Group 195"/>
          <p:cNvGrpSpPr>
            <a:grpSpLocks/>
          </p:cNvGrpSpPr>
          <p:nvPr/>
        </p:nvGrpSpPr>
        <p:grpSpPr bwMode="auto">
          <a:xfrm rot="462966">
            <a:off x="7461611" y="5713603"/>
            <a:ext cx="593585" cy="385762"/>
            <a:chOff x="2299" y="1622"/>
            <a:chExt cx="439" cy="262"/>
          </a:xfrm>
        </p:grpSpPr>
        <p:sp>
          <p:nvSpPr>
            <p:cNvPr id="99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99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00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00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9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6" name="Group 195"/>
          <p:cNvGrpSpPr>
            <a:grpSpLocks/>
          </p:cNvGrpSpPr>
          <p:nvPr/>
        </p:nvGrpSpPr>
        <p:grpSpPr bwMode="auto">
          <a:xfrm rot="21415690">
            <a:off x="9867286" y="5978482"/>
            <a:ext cx="647700" cy="353532"/>
            <a:chOff x="2299" y="1622"/>
            <a:chExt cx="439" cy="262"/>
          </a:xfrm>
        </p:grpSpPr>
        <p:sp>
          <p:nvSpPr>
            <p:cNvPr id="101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02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03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02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2" name="Group 195"/>
          <p:cNvGrpSpPr>
            <a:grpSpLocks/>
          </p:cNvGrpSpPr>
          <p:nvPr/>
        </p:nvGrpSpPr>
        <p:grpSpPr bwMode="auto">
          <a:xfrm rot="1953531">
            <a:off x="8022772" y="5848338"/>
            <a:ext cx="593584" cy="385762"/>
            <a:chOff x="2299" y="1622"/>
            <a:chExt cx="439" cy="262"/>
          </a:xfrm>
        </p:grpSpPr>
        <p:sp>
          <p:nvSpPr>
            <p:cNvPr id="104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05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06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05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8" name="Group 195"/>
          <p:cNvGrpSpPr>
            <a:grpSpLocks/>
          </p:cNvGrpSpPr>
          <p:nvPr/>
        </p:nvGrpSpPr>
        <p:grpSpPr bwMode="auto">
          <a:xfrm rot="736532">
            <a:off x="6895710" y="5723143"/>
            <a:ext cx="593585" cy="385762"/>
            <a:chOff x="2299" y="1622"/>
            <a:chExt cx="439" cy="262"/>
          </a:xfrm>
        </p:grpSpPr>
        <p:sp>
          <p:nvSpPr>
            <p:cNvPr id="106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07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08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07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7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4" name="Group 195"/>
          <p:cNvGrpSpPr>
            <a:grpSpLocks/>
          </p:cNvGrpSpPr>
          <p:nvPr/>
        </p:nvGrpSpPr>
        <p:grpSpPr bwMode="auto">
          <a:xfrm rot="1953531">
            <a:off x="8021592" y="5871721"/>
            <a:ext cx="593584" cy="385762"/>
            <a:chOff x="2299" y="1622"/>
            <a:chExt cx="439" cy="262"/>
          </a:xfrm>
        </p:grpSpPr>
        <p:sp>
          <p:nvSpPr>
            <p:cNvPr id="109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10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11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10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0" name="Group 195"/>
          <p:cNvGrpSpPr>
            <a:grpSpLocks/>
          </p:cNvGrpSpPr>
          <p:nvPr/>
        </p:nvGrpSpPr>
        <p:grpSpPr bwMode="auto">
          <a:xfrm rot="1953531">
            <a:off x="9494159" y="6134720"/>
            <a:ext cx="593584" cy="385762"/>
            <a:chOff x="2299" y="1622"/>
            <a:chExt cx="439" cy="262"/>
          </a:xfrm>
        </p:grpSpPr>
        <p:sp>
          <p:nvSpPr>
            <p:cNvPr id="112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12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13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13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6" name="Group 195"/>
          <p:cNvGrpSpPr>
            <a:grpSpLocks/>
          </p:cNvGrpSpPr>
          <p:nvPr/>
        </p:nvGrpSpPr>
        <p:grpSpPr bwMode="auto">
          <a:xfrm rot="1953531">
            <a:off x="8996412" y="5986776"/>
            <a:ext cx="593584" cy="385762"/>
            <a:chOff x="2299" y="1622"/>
            <a:chExt cx="439" cy="262"/>
          </a:xfrm>
        </p:grpSpPr>
        <p:sp>
          <p:nvSpPr>
            <p:cNvPr id="114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5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15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16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15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2" name="Group 195"/>
          <p:cNvGrpSpPr>
            <a:grpSpLocks/>
          </p:cNvGrpSpPr>
          <p:nvPr/>
        </p:nvGrpSpPr>
        <p:grpSpPr bwMode="auto">
          <a:xfrm rot="19536298">
            <a:off x="7697016" y="5822058"/>
            <a:ext cx="647700" cy="353532"/>
            <a:chOff x="2299" y="1622"/>
            <a:chExt cx="439" cy="262"/>
          </a:xfrm>
        </p:grpSpPr>
        <p:sp>
          <p:nvSpPr>
            <p:cNvPr id="117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18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19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8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18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7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8" name="Group 195"/>
          <p:cNvGrpSpPr>
            <a:grpSpLocks/>
          </p:cNvGrpSpPr>
          <p:nvPr/>
        </p:nvGrpSpPr>
        <p:grpSpPr bwMode="auto">
          <a:xfrm rot="21112381">
            <a:off x="7115721" y="6006938"/>
            <a:ext cx="647700" cy="353532"/>
            <a:chOff x="2299" y="1622"/>
            <a:chExt cx="439" cy="262"/>
          </a:xfrm>
        </p:grpSpPr>
        <p:sp>
          <p:nvSpPr>
            <p:cNvPr id="119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20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21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0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20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4" name="Group 195"/>
          <p:cNvGrpSpPr>
            <a:grpSpLocks/>
          </p:cNvGrpSpPr>
          <p:nvPr/>
        </p:nvGrpSpPr>
        <p:grpSpPr bwMode="auto">
          <a:xfrm rot="1953531">
            <a:off x="6592721" y="6195570"/>
            <a:ext cx="593584" cy="385762"/>
            <a:chOff x="2299" y="1622"/>
            <a:chExt cx="439" cy="262"/>
          </a:xfrm>
        </p:grpSpPr>
        <p:sp>
          <p:nvSpPr>
            <p:cNvPr id="122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23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24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23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50" name="Group 195"/>
          <p:cNvGrpSpPr>
            <a:grpSpLocks/>
          </p:cNvGrpSpPr>
          <p:nvPr/>
        </p:nvGrpSpPr>
        <p:grpSpPr bwMode="auto">
          <a:xfrm rot="20511278">
            <a:off x="7368879" y="6121321"/>
            <a:ext cx="647700" cy="353532"/>
            <a:chOff x="2299" y="1622"/>
            <a:chExt cx="439" cy="262"/>
          </a:xfrm>
        </p:grpSpPr>
        <p:sp>
          <p:nvSpPr>
            <p:cNvPr id="125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25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26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26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5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6" name="Group 195"/>
          <p:cNvGrpSpPr>
            <a:grpSpLocks/>
          </p:cNvGrpSpPr>
          <p:nvPr/>
        </p:nvGrpSpPr>
        <p:grpSpPr bwMode="auto">
          <a:xfrm rot="1953531">
            <a:off x="8161044" y="6060911"/>
            <a:ext cx="593584" cy="385762"/>
            <a:chOff x="2299" y="1622"/>
            <a:chExt cx="439" cy="262"/>
          </a:xfrm>
        </p:grpSpPr>
        <p:sp>
          <p:nvSpPr>
            <p:cNvPr id="127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8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28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29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8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28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8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2" name="Group 195"/>
          <p:cNvGrpSpPr>
            <a:grpSpLocks/>
          </p:cNvGrpSpPr>
          <p:nvPr/>
        </p:nvGrpSpPr>
        <p:grpSpPr bwMode="auto">
          <a:xfrm rot="19254560">
            <a:off x="8842416" y="5805919"/>
            <a:ext cx="647700" cy="353532"/>
            <a:chOff x="2299" y="1622"/>
            <a:chExt cx="439" cy="262"/>
          </a:xfrm>
        </p:grpSpPr>
        <p:sp>
          <p:nvSpPr>
            <p:cNvPr id="130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0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31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32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31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1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0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8" name="Group 195"/>
          <p:cNvGrpSpPr>
            <a:grpSpLocks/>
          </p:cNvGrpSpPr>
          <p:nvPr/>
        </p:nvGrpSpPr>
        <p:grpSpPr bwMode="auto">
          <a:xfrm rot="462966">
            <a:off x="8922335" y="5849949"/>
            <a:ext cx="647700" cy="385762"/>
            <a:chOff x="2299" y="1622"/>
            <a:chExt cx="439" cy="262"/>
          </a:xfrm>
        </p:grpSpPr>
        <p:sp>
          <p:nvSpPr>
            <p:cNvPr id="132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33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34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5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33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4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3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4" name="Group 195"/>
          <p:cNvGrpSpPr>
            <a:grpSpLocks/>
          </p:cNvGrpSpPr>
          <p:nvPr/>
        </p:nvGrpSpPr>
        <p:grpSpPr bwMode="auto">
          <a:xfrm rot="21415690">
            <a:off x="11329118" y="6111171"/>
            <a:ext cx="647700" cy="385762"/>
            <a:chOff x="2299" y="1622"/>
            <a:chExt cx="439" cy="262"/>
          </a:xfrm>
        </p:grpSpPr>
        <p:sp>
          <p:nvSpPr>
            <p:cNvPr id="135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36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37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6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36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6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7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6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0" name="Group 195"/>
          <p:cNvGrpSpPr>
            <a:grpSpLocks/>
          </p:cNvGrpSpPr>
          <p:nvPr/>
        </p:nvGrpSpPr>
        <p:grpSpPr bwMode="auto">
          <a:xfrm rot="1953531">
            <a:off x="9479489" y="5995613"/>
            <a:ext cx="647700" cy="385762"/>
            <a:chOff x="2299" y="1622"/>
            <a:chExt cx="439" cy="262"/>
          </a:xfrm>
        </p:grpSpPr>
        <p:sp>
          <p:nvSpPr>
            <p:cNvPr id="138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38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39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39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8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06" name="Group 195"/>
          <p:cNvGrpSpPr>
            <a:grpSpLocks/>
          </p:cNvGrpSpPr>
          <p:nvPr/>
        </p:nvGrpSpPr>
        <p:grpSpPr bwMode="auto">
          <a:xfrm rot="736532">
            <a:off x="8356061" y="5861609"/>
            <a:ext cx="647700" cy="385762"/>
            <a:chOff x="2299" y="1622"/>
            <a:chExt cx="439" cy="262"/>
          </a:xfrm>
        </p:grpSpPr>
        <p:sp>
          <p:nvSpPr>
            <p:cNvPr id="140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1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41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42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41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2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1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2" name="Group 195"/>
          <p:cNvGrpSpPr>
            <a:grpSpLocks/>
          </p:cNvGrpSpPr>
          <p:nvPr/>
        </p:nvGrpSpPr>
        <p:grpSpPr bwMode="auto">
          <a:xfrm rot="1953531">
            <a:off x="9478309" y="6018996"/>
            <a:ext cx="647700" cy="385762"/>
            <a:chOff x="2299" y="1622"/>
            <a:chExt cx="439" cy="262"/>
          </a:xfrm>
        </p:grpSpPr>
        <p:sp>
          <p:nvSpPr>
            <p:cNvPr id="143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44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45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44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3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8" name="Group 195"/>
          <p:cNvGrpSpPr>
            <a:grpSpLocks/>
          </p:cNvGrpSpPr>
          <p:nvPr/>
        </p:nvGrpSpPr>
        <p:grpSpPr bwMode="auto">
          <a:xfrm rot="1953531">
            <a:off x="10950876" y="6281995"/>
            <a:ext cx="647700" cy="385762"/>
            <a:chOff x="2299" y="1622"/>
            <a:chExt cx="439" cy="262"/>
          </a:xfrm>
        </p:grpSpPr>
        <p:sp>
          <p:nvSpPr>
            <p:cNvPr id="145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6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46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47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46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6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7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4" name="Group 195"/>
          <p:cNvGrpSpPr>
            <a:grpSpLocks/>
          </p:cNvGrpSpPr>
          <p:nvPr/>
        </p:nvGrpSpPr>
        <p:grpSpPr bwMode="auto">
          <a:xfrm rot="1953531">
            <a:off x="10453129" y="6134051"/>
            <a:ext cx="647700" cy="385762"/>
            <a:chOff x="2299" y="1622"/>
            <a:chExt cx="439" cy="262"/>
          </a:xfrm>
        </p:grpSpPr>
        <p:sp>
          <p:nvSpPr>
            <p:cNvPr id="148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8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49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50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9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49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0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9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0" name="Group 195"/>
          <p:cNvGrpSpPr>
            <a:grpSpLocks/>
          </p:cNvGrpSpPr>
          <p:nvPr/>
        </p:nvGrpSpPr>
        <p:grpSpPr bwMode="auto">
          <a:xfrm rot="19536298">
            <a:off x="9167088" y="5951953"/>
            <a:ext cx="647700" cy="385762"/>
            <a:chOff x="2299" y="1622"/>
            <a:chExt cx="439" cy="262"/>
          </a:xfrm>
        </p:grpSpPr>
        <p:sp>
          <p:nvSpPr>
            <p:cNvPr id="151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51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52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1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52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2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" name="Group 195"/>
          <p:cNvGrpSpPr>
            <a:grpSpLocks/>
          </p:cNvGrpSpPr>
          <p:nvPr/>
        </p:nvGrpSpPr>
        <p:grpSpPr bwMode="auto">
          <a:xfrm rot="21112381">
            <a:off x="8578968" y="6139489"/>
            <a:ext cx="647700" cy="385762"/>
            <a:chOff x="2299" y="1622"/>
            <a:chExt cx="439" cy="262"/>
          </a:xfrm>
        </p:grpSpPr>
        <p:sp>
          <p:nvSpPr>
            <p:cNvPr id="153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54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55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54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4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2" name="Group 195"/>
          <p:cNvGrpSpPr>
            <a:grpSpLocks/>
          </p:cNvGrpSpPr>
          <p:nvPr/>
        </p:nvGrpSpPr>
        <p:grpSpPr bwMode="auto">
          <a:xfrm rot="1953531">
            <a:off x="7849775" y="6271565"/>
            <a:ext cx="647700" cy="385762"/>
            <a:chOff x="2299" y="1622"/>
            <a:chExt cx="439" cy="262"/>
          </a:xfrm>
        </p:grpSpPr>
        <p:sp>
          <p:nvSpPr>
            <p:cNvPr id="156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57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58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57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6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8" name="Group 195"/>
          <p:cNvGrpSpPr>
            <a:grpSpLocks/>
          </p:cNvGrpSpPr>
          <p:nvPr/>
        </p:nvGrpSpPr>
        <p:grpSpPr bwMode="auto">
          <a:xfrm rot="20511278">
            <a:off x="8834866" y="6253233"/>
            <a:ext cx="647700" cy="385762"/>
            <a:chOff x="2299" y="1622"/>
            <a:chExt cx="439" cy="262"/>
          </a:xfrm>
        </p:grpSpPr>
        <p:sp>
          <p:nvSpPr>
            <p:cNvPr id="158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9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59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60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9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59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9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4" name="Group 195"/>
          <p:cNvGrpSpPr>
            <a:grpSpLocks/>
          </p:cNvGrpSpPr>
          <p:nvPr/>
        </p:nvGrpSpPr>
        <p:grpSpPr bwMode="auto">
          <a:xfrm rot="1953531">
            <a:off x="9617761" y="6208186"/>
            <a:ext cx="647700" cy="385762"/>
            <a:chOff x="2299" y="1622"/>
            <a:chExt cx="439" cy="262"/>
          </a:xfrm>
        </p:grpSpPr>
        <p:sp>
          <p:nvSpPr>
            <p:cNvPr id="161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1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62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63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2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62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2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" name="Group 195"/>
          <p:cNvGrpSpPr>
            <a:grpSpLocks/>
          </p:cNvGrpSpPr>
          <p:nvPr/>
        </p:nvGrpSpPr>
        <p:grpSpPr bwMode="auto">
          <a:xfrm rot="19254560">
            <a:off x="10313546" y="5935024"/>
            <a:ext cx="647700" cy="385762"/>
            <a:chOff x="2299" y="1622"/>
            <a:chExt cx="439" cy="262"/>
          </a:xfrm>
        </p:grpSpPr>
        <p:sp>
          <p:nvSpPr>
            <p:cNvPr id="164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64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65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65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66" name="Group 195"/>
          <p:cNvGrpSpPr>
            <a:grpSpLocks/>
          </p:cNvGrpSpPr>
          <p:nvPr/>
        </p:nvGrpSpPr>
        <p:grpSpPr bwMode="auto">
          <a:xfrm rot="19069246">
            <a:off x="9680984" y="2141540"/>
            <a:ext cx="647700" cy="385762"/>
            <a:chOff x="2299" y="1622"/>
            <a:chExt cx="439" cy="262"/>
          </a:xfrm>
        </p:grpSpPr>
        <p:sp>
          <p:nvSpPr>
            <p:cNvPr id="166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7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67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68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7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67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7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92" name="Group 195"/>
          <p:cNvGrpSpPr>
            <a:grpSpLocks/>
          </p:cNvGrpSpPr>
          <p:nvPr/>
        </p:nvGrpSpPr>
        <p:grpSpPr bwMode="auto">
          <a:xfrm rot="20061199">
            <a:off x="10053499" y="3699125"/>
            <a:ext cx="647700" cy="385762"/>
            <a:chOff x="2299" y="1622"/>
            <a:chExt cx="439" cy="262"/>
          </a:xfrm>
        </p:grpSpPr>
        <p:sp>
          <p:nvSpPr>
            <p:cNvPr id="1693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4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5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6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97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700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71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1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01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702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3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4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5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6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7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8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9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98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18" name="Group 195"/>
          <p:cNvGrpSpPr>
            <a:grpSpLocks/>
          </p:cNvGrpSpPr>
          <p:nvPr/>
        </p:nvGrpSpPr>
        <p:grpSpPr bwMode="auto">
          <a:xfrm rot="2160568">
            <a:off x="8633899" y="2616094"/>
            <a:ext cx="647700" cy="385762"/>
            <a:chOff x="2299" y="1622"/>
            <a:chExt cx="439" cy="262"/>
          </a:xfrm>
        </p:grpSpPr>
        <p:sp>
          <p:nvSpPr>
            <p:cNvPr id="1719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1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2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23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726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736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7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8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9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0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3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27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728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9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0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1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2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3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4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35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24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5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4" name="Group 195"/>
          <p:cNvGrpSpPr>
            <a:grpSpLocks/>
          </p:cNvGrpSpPr>
          <p:nvPr/>
        </p:nvGrpSpPr>
        <p:grpSpPr bwMode="auto">
          <a:xfrm rot="19069246">
            <a:off x="9462352" y="3183791"/>
            <a:ext cx="647700" cy="385762"/>
            <a:chOff x="2299" y="1622"/>
            <a:chExt cx="439" cy="262"/>
          </a:xfrm>
        </p:grpSpPr>
        <p:sp>
          <p:nvSpPr>
            <p:cNvPr id="1745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9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752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762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3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4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5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6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7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8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9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53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754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5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6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7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8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9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0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1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50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0" name="Group 195"/>
          <p:cNvGrpSpPr>
            <a:grpSpLocks/>
          </p:cNvGrpSpPr>
          <p:nvPr/>
        </p:nvGrpSpPr>
        <p:grpSpPr bwMode="auto">
          <a:xfrm rot="20061199">
            <a:off x="9834867" y="4741376"/>
            <a:ext cx="647700" cy="385762"/>
            <a:chOff x="2299" y="1622"/>
            <a:chExt cx="439" cy="262"/>
          </a:xfrm>
        </p:grpSpPr>
        <p:sp>
          <p:nvSpPr>
            <p:cNvPr id="1771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3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4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5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778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788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9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0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1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3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4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5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7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780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1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2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3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4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5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6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7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76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7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96" name="Group 195"/>
          <p:cNvGrpSpPr>
            <a:grpSpLocks/>
          </p:cNvGrpSpPr>
          <p:nvPr/>
        </p:nvGrpSpPr>
        <p:grpSpPr bwMode="auto">
          <a:xfrm rot="2160568">
            <a:off x="8415267" y="3658345"/>
            <a:ext cx="647700" cy="385762"/>
            <a:chOff x="2299" y="1622"/>
            <a:chExt cx="439" cy="262"/>
          </a:xfrm>
        </p:grpSpPr>
        <p:sp>
          <p:nvSpPr>
            <p:cNvPr id="1797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8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9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0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01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1804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1814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5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09 w 144"/>
                    <a:gd name="T5" fmla="*/ 16 h 49"/>
                    <a:gd name="T6" fmla="*/ 144 w 144"/>
                    <a:gd name="T7" fmla="*/ 27 h 49"/>
                    <a:gd name="T8" fmla="*/ 125 w 144"/>
                    <a:gd name="T9" fmla="*/ 0 h 49"/>
                    <a:gd name="T10" fmla="*/ 34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6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7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8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8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9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10 w 144"/>
                    <a:gd name="T5" fmla="*/ 30 h 49"/>
                    <a:gd name="T6" fmla="*/ 144 w 144"/>
                    <a:gd name="T7" fmla="*/ 22 h 49"/>
                    <a:gd name="T8" fmla="*/ 126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0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1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8 w 144"/>
                    <a:gd name="T5" fmla="*/ 16 h 49"/>
                    <a:gd name="T6" fmla="*/ 0 w 144"/>
                    <a:gd name="T7" fmla="*/ 27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05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1806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7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>
                    <a:gd name="T0" fmla="*/ 0 w 144"/>
                    <a:gd name="T1" fmla="*/ 38 h 49"/>
                    <a:gd name="T2" fmla="*/ 32 w 144"/>
                    <a:gd name="T3" fmla="*/ 49 h 49"/>
                    <a:gd name="T4" fmla="*/ 110 w 144"/>
                    <a:gd name="T5" fmla="*/ 16 h 49"/>
                    <a:gd name="T6" fmla="*/ 144 w 144"/>
                    <a:gd name="T7" fmla="*/ 27 h 49"/>
                    <a:gd name="T8" fmla="*/ 126 w 144"/>
                    <a:gd name="T9" fmla="*/ 0 h 49"/>
                    <a:gd name="T10" fmla="*/ 35 w 144"/>
                    <a:gd name="T11" fmla="*/ 0 h 49"/>
                    <a:gd name="T12" fmla="*/ 72 w 144"/>
                    <a:gd name="T13" fmla="*/ 8 h 49"/>
                    <a:gd name="T14" fmla="*/ 0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8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09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>
                    <a:gd name="T0" fmla="*/ 144 w 144"/>
                    <a:gd name="T1" fmla="*/ 11 h 52"/>
                    <a:gd name="T2" fmla="*/ 112 w 144"/>
                    <a:gd name="T3" fmla="*/ 0 h 52"/>
                    <a:gd name="T4" fmla="*/ 37 w 144"/>
                    <a:gd name="T5" fmla="*/ 33 h 52"/>
                    <a:gd name="T6" fmla="*/ 0 w 144"/>
                    <a:gd name="T7" fmla="*/ 22 h 52"/>
                    <a:gd name="T8" fmla="*/ 19 w 144"/>
                    <a:gd name="T9" fmla="*/ 52 h 52"/>
                    <a:gd name="T10" fmla="*/ 112 w 144"/>
                    <a:gd name="T11" fmla="*/ 52 h 52"/>
                    <a:gd name="T12" fmla="*/ 72 w 144"/>
                    <a:gd name="T13" fmla="*/ 41 h 52"/>
                    <a:gd name="T14" fmla="*/ 144 w 144"/>
                    <a:gd name="T15" fmla="*/ 1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0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1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>
                    <a:gd name="T0" fmla="*/ 0 w 144"/>
                    <a:gd name="T1" fmla="*/ 11 h 49"/>
                    <a:gd name="T2" fmla="*/ 32 w 144"/>
                    <a:gd name="T3" fmla="*/ 0 h 49"/>
                    <a:gd name="T4" fmla="*/ 109 w 144"/>
                    <a:gd name="T5" fmla="*/ 30 h 49"/>
                    <a:gd name="T6" fmla="*/ 144 w 144"/>
                    <a:gd name="T7" fmla="*/ 22 h 49"/>
                    <a:gd name="T8" fmla="*/ 125 w 144"/>
                    <a:gd name="T9" fmla="*/ 49 h 49"/>
                    <a:gd name="T10" fmla="*/ 35 w 144"/>
                    <a:gd name="T11" fmla="*/ 49 h 49"/>
                    <a:gd name="T12" fmla="*/ 72 w 144"/>
                    <a:gd name="T13" fmla="*/ 41 h 49"/>
                    <a:gd name="T14" fmla="*/ 0 w 144"/>
                    <a:gd name="T15" fmla="*/ 11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2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13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>
                    <a:gd name="T0" fmla="*/ 144 w 144"/>
                    <a:gd name="T1" fmla="*/ 38 h 49"/>
                    <a:gd name="T2" fmla="*/ 112 w 144"/>
                    <a:gd name="T3" fmla="*/ 49 h 49"/>
                    <a:gd name="T4" fmla="*/ 37 w 144"/>
                    <a:gd name="T5" fmla="*/ 17 h 49"/>
                    <a:gd name="T6" fmla="*/ 0 w 144"/>
                    <a:gd name="T7" fmla="*/ 28 h 49"/>
                    <a:gd name="T8" fmla="*/ 19 w 144"/>
                    <a:gd name="T9" fmla="*/ 0 h 49"/>
                    <a:gd name="T10" fmla="*/ 112 w 144"/>
                    <a:gd name="T11" fmla="*/ 0 h 49"/>
                    <a:gd name="T12" fmla="*/ 72 w 144"/>
                    <a:gd name="T13" fmla="*/ 8 h 49"/>
                    <a:gd name="T14" fmla="*/ 144 w 144"/>
                    <a:gd name="T15" fmla="*/ 3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802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3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549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23" y="582420"/>
            <a:ext cx="7400354" cy="56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745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IP</a:t>
              </a:r>
              <a:r>
                <a:rPr lang="zh-CN" altLang="en-US" sz="2400" b="1" dirty="0" smtClean="0"/>
                <a:t>的历史</a:t>
              </a:r>
              <a:endParaRPr lang="zh-CN" altLang="en-US" sz="2400" b="1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171985" y="2638269"/>
            <a:ext cx="3848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2"/>
                </a:solidFill>
              </a:rPr>
              <a:t>谢谢观看</a:t>
            </a:r>
            <a:endParaRPr lang="en-US" altLang="zh-CN" sz="7200" dirty="0" smtClean="0">
              <a:solidFill>
                <a:schemeClr val="bg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69233" y="6220917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2"/>
                </a:solidFill>
              </a:rPr>
              <a:t>@</a:t>
            </a:r>
            <a:r>
              <a:rPr lang="zh-CN" altLang="en-US" dirty="0" smtClean="0">
                <a:solidFill>
                  <a:schemeClr val="bg2"/>
                </a:solidFill>
              </a:rPr>
              <a:t>网络组</a:t>
            </a:r>
            <a:r>
              <a:rPr lang="en-US" altLang="zh-CN" dirty="0" smtClean="0">
                <a:solidFill>
                  <a:schemeClr val="bg2"/>
                </a:solidFill>
              </a:rPr>
              <a:t>-</a:t>
            </a:r>
            <a:r>
              <a:rPr lang="zh-CN" altLang="en-US" dirty="0" smtClean="0">
                <a:solidFill>
                  <a:schemeClr val="bg2"/>
                </a:solidFill>
              </a:rPr>
              <a:t>陈俊铭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38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7606" y="2559573"/>
            <a:ext cx="369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en-US" altLang="zh-CN" sz="6600" b="1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zh-CN" altLang="en-US" sz="6600" b="1" dirty="0" smtClean="0">
                <a:solidFill>
                  <a:schemeClr val="bg2">
                    <a:lumMod val="90000"/>
                  </a:schemeClr>
                </a:solidFill>
              </a:rPr>
              <a:t>的历史</a:t>
            </a:r>
            <a:endParaRPr lang="zh-CN" altLang="en-US" sz="6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3" name="斜纹 2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91" y="2261442"/>
            <a:ext cx="1554737" cy="15547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50737" y="920621"/>
            <a:ext cx="30899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很久很久以前（</a:t>
            </a:r>
            <a:r>
              <a:rPr lang="en-US" altLang="zh-CN" sz="3200" dirty="0">
                <a:solidFill>
                  <a:schemeClr val="bg2">
                    <a:lumMod val="90000"/>
                  </a:schemeClr>
                </a:solidFill>
              </a:rPr>
              <a:t>1946.2.14</a:t>
            </a:r>
            <a:r>
              <a:rPr lang="zh-CN" altLang="en-US" sz="3200" dirty="0">
                <a:solidFill>
                  <a:schemeClr val="bg2">
                    <a:lumMod val="90000"/>
                  </a:schemeClr>
                </a:solidFill>
              </a:rPr>
              <a:t>），世界上只有一台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计算机。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因此，他没有谁和他一起通信，他每天都是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自己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和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自己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pPr algn="ctr"/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说话。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 flipH="1">
            <a:off x="2755728" y="2648623"/>
            <a:ext cx="415507" cy="780377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344720" y="1562100"/>
            <a:ext cx="2162287" cy="699342"/>
          </a:xfrm>
          <a:prstGeom prst="wedgeRoundRectCallout">
            <a:avLst>
              <a:gd name="adj1" fmla="val -77207"/>
              <a:gd name="adj2" fmla="val 72382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I am Mr. lonely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830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4" name="斜纹 3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583" y="1356645"/>
            <a:ext cx="1554737" cy="15547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7668" y="1682291"/>
            <a:ext cx="3424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后来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，世界有了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</a:rPr>
              <a:t>N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台计算机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有一天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，有一个人，突然对另一个人说我们建我们通信的方法吧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于是乎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，他们使用了一条线进行了通信，就像打电话那个样子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。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</a:rPr>
              <a:t>（包交换网络，数字信号通信）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46" y="3093237"/>
            <a:ext cx="1554737" cy="1554737"/>
          </a:xfrm>
          <a:prstGeom prst="rect">
            <a:avLst/>
          </a:prstGeom>
        </p:spPr>
      </p:pic>
      <p:sp>
        <p:nvSpPr>
          <p:cNvPr id="7" name="左右箭头 6"/>
          <p:cNvSpPr/>
          <p:nvPr/>
        </p:nvSpPr>
        <p:spPr>
          <a:xfrm rot="19542617">
            <a:off x="8089745" y="2934922"/>
            <a:ext cx="2108507" cy="18734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3" name="斜纹 2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7" name="斜纹 6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1" y="2469485"/>
            <a:ext cx="1554737" cy="15547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2" y="595222"/>
            <a:ext cx="1554737" cy="15547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64" y="4202731"/>
            <a:ext cx="1554737" cy="1554737"/>
          </a:xfrm>
          <a:prstGeom prst="rect">
            <a:avLst/>
          </a:prstGeom>
        </p:spPr>
      </p:pic>
      <p:sp>
        <p:nvSpPr>
          <p:cNvPr id="13" name="左右箭头 12"/>
          <p:cNvSpPr/>
          <p:nvPr/>
        </p:nvSpPr>
        <p:spPr>
          <a:xfrm rot="19542617">
            <a:off x="1401896" y="1980171"/>
            <a:ext cx="2108507" cy="18734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 rot="15859466">
            <a:off x="3557485" y="3032165"/>
            <a:ext cx="1598254" cy="14006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 rot="1532867">
            <a:off x="1664769" y="4168739"/>
            <a:ext cx="2108507" cy="18734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38560" y="1659285"/>
            <a:ext cx="3559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有一天，第三个人出现了，他加入了这样的团体，两个人中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的决策者说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，没事，那就多拉一条线吧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三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角挺好的，稳定。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5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3" name="斜纹 2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8" y="1520113"/>
            <a:ext cx="880402" cy="8804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026" y="3228985"/>
            <a:ext cx="880402" cy="8804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7" y="1575928"/>
            <a:ext cx="880402" cy="8804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45" y="4288428"/>
            <a:ext cx="880402" cy="8804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6" y="2988799"/>
            <a:ext cx="880402" cy="8804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27" y="789183"/>
            <a:ext cx="880402" cy="8804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83" y="4276926"/>
            <a:ext cx="880402" cy="880402"/>
          </a:xfrm>
          <a:prstGeom prst="rect">
            <a:avLst/>
          </a:prstGeom>
        </p:spPr>
      </p:pic>
      <p:sp>
        <p:nvSpPr>
          <p:cNvPr id="14" name="流程图: 磁盘 13"/>
          <p:cNvSpPr/>
          <p:nvPr/>
        </p:nvSpPr>
        <p:spPr>
          <a:xfrm>
            <a:off x="8941366" y="2749205"/>
            <a:ext cx="892917" cy="578128"/>
          </a:xfrm>
          <a:prstGeom prst="flowChartMagneticDisk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右箭头 15"/>
          <p:cNvSpPr/>
          <p:nvPr/>
        </p:nvSpPr>
        <p:spPr>
          <a:xfrm rot="16200000">
            <a:off x="8924407" y="2091004"/>
            <a:ext cx="795151" cy="12583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 rot="19505254">
            <a:off x="9627812" y="2373153"/>
            <a:ext cx="771448" cy="15498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 rot="13639872">
            <a:off x="8047038" y="2462066"/>
            <a:ext cx="795151" cy="12583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 rot="9349596">
            <a:off x="8068363" y="3516045"/>
            <a:ext cx="795151" cy="12583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右箭头 19"/>
          <p:cNvSpPr/>
          <p:nvPr/>
        </p:nvSpPr>
        <p:spPr>
          <a:xfrm rot="18459086" flipV="1">
            <a:off x="8498081" y="3851461"/>
            <a:ext cx="810587" cy="184691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 rot="14608662">
            <a:off x="9517758" y="3841680"/>
            <a:ext cx="795151" cy="12583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 rot="12623644">
            <a:off x="9946633" y="3326235"/>
            <a:ext cx="582838" cy="16804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07322" y="1121798"/>
            <a:ext cx="46377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后来（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1969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），终于加入共享的人越来越多了。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两两互通信的方法实在是行不通了，人们想到了一个方法，那就是建立一个中间设备吧，这个设备就用来转发我们的信息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（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因特网第一个阶段：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ARPANET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单个网络时代。）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66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6" name="斜纹 5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-1" y="0"/>
            <a:ext cx="3131389" cy="1190445"/>
            <a:chOff x="0" y="0"/>
            <a:chExt cx="3131389" cy="1190445"/>
          </a:xfrm>
        </p:grpSpPr>
        <p:sp>
          <p:nvSpPr>
            <p:cNvPr id="13" name="斜纹 12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流程图: 磁盘 16"/>
          <p:cNvSpPr/>
          <p:nvPr/>
        </p:nvSpPr>
        <p:spPr>
          <a:xfrm>
            <a:off x="1565693" y="3500394"/>
            <a:ext cx="2294194" cy="1693405"/>
          </a:xfrm>
          <a:prstGeom prst="flowChartMagneticDisk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46058" y="920621"/>
            <a:ext cx="4637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这个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我们用来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通信的设备记录的并不是我们的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地址。虽说，我们的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地址是唯一的，通过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地址也是可以找到我们的，但是如果靠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地址找到我们，就像是通过我们的身份证</a:t>
            </a:r>
            <a:r>
              <a:rPr lang="en-US" altLang="zh-CN" sz="3200" dirty="0" smtClean="0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zh-CN" altLang="en-US" sz="3200" dirty="0" smtClean="0">
                <a:solidFill>
                  <a:schemeClr val="bg2">
                    <a:lumMod val="90000"/>
                  </a:schemeClr>
                </a:solidFill>
              </a:rPr>
              <a:t>在大学中找到我们。</a:t>
            </a:r>
            <a:endParaRPr lang="en-US" altLang="zh-CN" sz="320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5226">
            <a:off x="3156294" y="1533095"/>
            <a:ext cx="937892" cy="18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3131389" cy="1190445"/>
            <a:chOff x="0" y="0"/>
            <a:chExt cx="3131389" cy="1190445"/>
          </a:xfrm>
        </p:grpSpPr>
        <p:sp>
          <p:nvSpPr>
            <p:cNvPr id="3" name="斜纹 2"/>
            <p:cNvSpPr/>
            <p:nvPr/>
          </p:nvSpPr>
          <p:spPr>
            <a:xfrm>
              <a:off x="0" y="0"/>
              <a:ext cx="3131389" cy="1190445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 rot="20315626">
              <a:off x="488636" y="261038"/>
              <a:ext cx="1358064" cy="46166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IP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的历史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6" name="流程图: 磁盘 5"/>
          <p:cNvSpPr/>
          <p:nvPr/>
        </p:nvSpPr>
        <p:spPr>
          <a:xfrm>
            <a:off x="6391560" y="760139"/>
            <a:ext cx="5054577" cy="3908680"/>
          </a:xfrm>
          <a:prstGeom prst="flowChartMagneticDisk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0800"/>
              </p:ext>
            </p:extLst>
          </p:nvPr>
        </p:nvGraphicFramePr>
        <p:xfrm>
          <a:off x="7010400" y="2377440"/>
          <a:ext cx="397315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6579"/>
                <a:gridCol w="1986579"/>
              </a:tblGrid>
              <a:tr h="32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mac</a:t>
                      </a:r>
                      <a:endParaRPr lang="zh-CN" altLang="en-US" dirty="0"/>
                    </a:p>
                  </a:txBody>
                  <a:tcPr/>
                </a:tc>
              </a:tr>
              <a:tr h="336176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10.21.56</a:t>
                      </a:r>
                      <a:r>
                        <a:rPr lang="en-US" altLang="zh-CN" dirty="0" smtClean="0"/>
                        <a:t>.200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00-50-56-C0-00-02</a:t>
                      </a:r>
                      <a:endParaRPr lang="zh-CN" altLang="en-US" dirty="0"/>
                    </a:p>
                  </a:txBody>
                  <a:tcPr/>
                </a:tc>
              </a:tr>
              <a:tr h="33617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10.21.56</a:t>
                      </a:r>
                      <a:r>
                        <a:rPr lang="en-US" altLang="zh-CN" dirty="0" smtClean="0"/>
                        <a:t>.201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00-23-5A-15-99-42</a:t>
                      </a:r>
                      <a:endParaRPr lang="zh-CN" altLang="en-US" dirty="0"/>
                    </a:p>
                  </a:txBody>
                  <a:tcPr/>
                </a:tc>
              </a:tr>
              <a:tr h="336176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10.21.56</a:t>
                      </a:r>
                      <a:r>
                        <a:rPr lang="en-US" altLang="zh-CN" dirty="0" smtClean="0"/>
                        <a:t>.202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00-34-5A-2D-91-12</a:t>
                      </a:r>
                      <a:endParaRPr lang="zh-CN" altLang="en-US" dirty="0"/>
                    </a:p>
                  </a:txBody>
                  <a:tcPr/>
                </a:tc>
              </a:tr>
              <a:tr h="33617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2984" y="1721224"/>
            <a:ext cx="47871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这个设备中存储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的是文特</a:t>
            </a:r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</a:rPr>
              <a:t>·</a:t>
            </a:r>
            <a:r>
              <a:rPr lang="zh-CN" altLang="en-US" sz="2800" dirty="0">
                <a:solidFill>
                  <a:schemeClr val="bg2">
                    <a:lumMod val="90000"/>
                  </a:schemeClr>
                </a:solidFill>
              </a:rPr>
              <a:t>瑟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夫发明的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IP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和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地址对应表，这样的话，通过路由选择算法，首先，能找到你所在的那片区域，接着，通过你的</a:t>
            </a:r>
            <a:r>
              <a:rPr lang="en-US" altLang="zh-CN" sz="2800" dirty="0" smtClean="0">
                <a:solidFill>
                  <a:schemeClr val="bg2">
                    <a:lumMod val="90000"/>
                  </a:schemeClr>
                </a:solidFill>
              </a:rPr>
              <a:t>mac</a:t>
            </a:r>
            <a:r>
              <a:rPr lang="zh-CN" altLang="en-US" sz="2800" dirty="0" smtClean="0">
                <a:solidFill>
                  <a:schemeClr val="bg2">
                    <a:lumMod val="90000"/>
                  </a:schemeClr>
                </a:solidFill>
              </a:rPr>
              <a:t>地址找到你。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70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1428</Words>
  <Application>Microsoft Office PowerPoint</Application>
  <PresentationFormat>宽屏</PresentationFormat>
  <Paragraphs>266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Microsoft YaHei UI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CHEN</cp:lastModifiedBy>
  <cp:revision>61</cp:revision>
  <dcterms:created xsi:type="dcterms:W3CDTF">2016-07-14T15:51:59Z</dcterms:created>
  <dcterms:modified xsi:type="dcterms:W3CDTF">2016-07-18T12:18:53Z</dcterms:modified>
</cp:coreProperties>
</file>