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60" r:id="rId2"/>
    <p:sldId id="257" r:id="rId3"/>
    <p:sldId id="262" r:id="rId4"/>
    <p:sldId id="263" r:id="rId5"/>
    <p:sldId id="264" r:id="rId6"/>
    <p:sldId id="261" r:id="rId7"/>
    <p:sldId id="285" r:id="rId8"/>
    <p:sldId id="286" r:id="rId9"/>
    <p:sldId id="267" r:id="rId10"/>
    <p:sldId id="293" r:id="rId11"/>
    <p:sldId id="290" r:id="rId12"/>
    <p:sldId id="291" r:id="rId13"/>
    <p:sldId id="289" r:id="rId14"/>
    <p:sldId id="295" r:id="rId15"/>
    <p:sldId id="299" r:id="rId16"/>
    <p:sldId id="287" r:id="rId17"/>
    <p:sldId id="296" r:id="rId18"/>
    <p:sldId id="288" r:id="rId19"/>
    <p:sldId id="297" r:id="rId20"/>
    <p:sldId id="298" r:id="rId21"/>
    <p:sldId id="25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F2200C65-F7A2-419B-B222-3A50A818171E}">
          <p14:sldIdLst>
            <p14:sldId id="260"/>
          </p14:sldIdLst>
        </p14:section>
        <p14:section name="脚本语言" id="{7C9615C4-AAAE-46AE-B4F8-443A7573C029}">
          <p14:sldIdLst>
            <p14:sldId id="257"/>
            <p14:sldId id="262"/>
            <p14:sldId id="263"/>
          </p14:sldIdLst>
        </p14:section>
        <p14:section name="JavaScript的历史" id="{D730E4ED-0602-4CF8-A05E-4E5732E6C78E}">
          <p14:sldIdLst>
            <p14:sldId id="264"/>
            <p14:sldId id="261"/>
            <p14:sldId id="285"/>
            <p14:sldId id="286"/>
            <p14:sldId id="267"/>
          </p14:sldIdLst>
        </p14:section>
        <p14:section name="JS内核" id="{AAB341C0-594D-421F-8167-847B91C81DCD}">
          <p14:sldIdLst>
            <p14:sldId id="293"/>
            <p14:sldId id="290"/>
            <p14:sldId id="291"/>
            <p14:sldId id="289"/>
          </p14:sldIdLst>
        </p14:section>
        <p14:section name="DOM" id="{DD97BE0B-5D3B-4018-9440-41E51EACBB18}">
          <p14:sldIdLst>
            <p14:sldId id="295"/>
            <p14:sldId id="299"/>
            <p14:sldId id="287"/>
            <p14:sldId id="296"/>
            <p14:sldId id="288"/>
          </p14:sldIdLst>
        </p14:section>
        <p14:section name="验证与正则表达式" id="{4FBC4D0A-F012-45EC-94BB-CAEA009DFA58}">
          <p14:sldIdLst>
            <p14:sldId id="297"/>
            <p14:sldId id="29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161"/>
    <a:srgbClr val="4BBBCD"/>
    <a:srgbClr val="0378B0"/>
    <a:srgbClr val="C2E023"/>
    <a:srgbClr val="226F7C"/>
    <a:srgbClr val="5F86CD"/>
    <a:srgbClr val="85BD5F"/>
    <a:srgbClr val="025680"/>
    <a:srgbClr val="FFD85D"/>
    <a:srgbClr val="2E2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70" d="100"/>
          <a:sy n="70" d="100"/>
        </p:scale>
        <p:origin x="51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773DD-97D3-4CA5-A82B-93711CBE56D4}" type="datetimeFigureOut">
              <a:rPr lang="zh-CN" altLang="en-US" smtClean="0"/>
              <a:t>2016/5/12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117EA-B003-4E30-9FAE-0C421798F286}" type="slidenum">
              <a:rPr lang="zh-CN" altLang="en-US" smtClean="0"/>
              <a:t>‹#›</a:t>
            </a:fld>
            <a:endParaRPr lang="zh-CN" altLang="en-US"/>
          </a:p>
        </p:txBody>
      </p:sp>
    </p:spTree>
    <p:extLst>
      <p:ext uri="{BB962C8B-B14F-4D97-AF65-F5344CB8AC3E}">
        <p14:creationId xmlns:p14="http://schemas.microsoft.com/office/powerpoint/2010/main" val="3144600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C117EA-B003-4E30-9FAE-0C421798F286}" type="slidenum">
              <a:rPr lang="zh-CN" altLang="en-US" smtClean="0"/>
              <a:t>6</a:t>
            </a:fld>
            <a:endParaRPr lang="zh-CN" altLang="en-US"/>
          </a:p>
        </p:txBody>
      </p:sp>
    </p:spTree>
    <p:extLst>
      <p:ext uri="{BB962C8B-B14F-4D97-AF65-F5344CB8AC3E}">
        <p14:creationId xmlns:p14="http://schemas.microsoft.com/office/powerpoint/2010/main" val="26525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117EA-B003-4E30-9FAE-0C421798F286}" type="slidenum">
              <a:rPr lang="zh-CN" altLang="en-US" smtClean="0"/>
              <a:t>12</a:t>
            </a:fld>
            <a:endParaRPr lang="zh-CN" altLang="en-US"/>
          </a:p>
        </p:txBody>
      </p:sp>
    </p:spTree>
    <p:extLst>
      <p:ext uri="{BB962C8B-B14F-4D97-AF65-F5344CB8AC3E}">
        <p14:creationId xmlns:p14="http://schemas.microsoft.com/office/powerpoint/2010/main" val="3012426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C117EA-B003-4E30-9FAE-0C421798F286}" type="slidenum">
              <a:rPr lang="zh-CN" altLang="en-US" smtClean="0"/>
              <a:t>21</a:t>
            </a:fld>
            <a:endParaRPr lang="zh-CN" altLang="en-US"/>
          </a:p>
        </p:txBody>
      </p:sp>
    </p:spTree>
    <p:extLst>
      <p:ext uri="{BB962C8B-B14F-4D97-AF65-F5344CB8AC3E}">
        <p14:creationId xmlns:p14="http://schemas.microsoft.com/office/powerpoint/2010/main" val="274412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5885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185579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382814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66423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28818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3648294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31761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35025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424079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156525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CF152B7-4376-4862-8C71-CCC83FB2E67B}" type="datetimeFigureOut">
              <a:rPr lang="zh-CN" altLang="en-US" smtClean="0"/>
              <a:t>2016/5/12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16217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152B7-4376-4862-8C71-CCC83FB2E67B}" type="datetimeFigureOut">
              <a:rPr lang="zh-CN" altLang="en-US" smtClean="0"/>
              <a:t>2016/5/12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018C0-5E71-44FF-AC23-03DAED163E42}" type="slidenum">
              <a:rPr lang="zh-CN" altLang="en-US" smtClean="0"/>
              <a:t>‹#›</a:t>
            </a:fld>
            <a:endParaRPr lang="zh-CN" altLang="en-US"/>
          </a:p>
        </p:txBody>
      </p:sp>
    </p:spTree>
    <p:extLst>
      <p:ext uri="{BB962C8B-B14F-4D97-AF65-F5344CB8AC3E}">
        <p14:creationId xmlns:p14="http://schemas.microsoft.com/office/powerpoint/2010/main" val="143776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895350" y="2065338"/>
            <a:ext cx="10401300" cy="3041331"/>
            <a:chOff x="895350" y="1857375"/>
            <a:chExt cx="10401300" cy="3041331"/>
          </a:xfrm>
        </p:grpSpPr>
        <p:grpSp>
          <p:nvGrpSpPr>
            <p:cNvPr id="11" name="组合 10"/>
            <p:cNvGrpSpPr/>
            <p:nvPr/>
          </p:nvGrpSpPr>
          <p:grpSpPr>
            <a:xfrm>
              <a:off x="895350" y="1857375"/>
              <a:ext cx="10401300" cy="2667000"/>
              <a:chOff x="990600" y="1638300"/>
              <a:chExt cx="10401300" cy="2667000"/>
            </a:xfrm>
          </p:grpSpPr>
          <p:sp>
            <p:nvSpPr>
              <p:cNvPr id="9" name="矩形 8"/>
              <p:cNvSpPr/>
              <p:nvPr/>
            </p:nvSpPr>
            <p:spPr>
              <a:xfrm>
                <a:off x="990600" y="1638300"/>
                <a:ext cx="10401300" cy="2667000"/>
              </a:xfrm>
              <a:prstGeom prst="rect">
                <a:avLst/>
              </a:prstGeom>
              <a:solidFill>
                <a:srgbClr val="C2E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590055" y="1863805"/>
                <a:ext cx="9202391" cy="2215991"/>
              </a:xfrm>
              <a:prstGeom prst="rect">
                <a:avLst/>
              </a:prstGeom>
              <a:noFill/>
            </p:spPr>
            <p:txBody>
              <a:bodyPr wrap="none" rtlCol="0">
                <a:spAutoFit/>
              </a:bodyPr>
              <a:lstStyle/>
              <a:p>
                <a:r>
                  <a:rPr lang="en-US" altLang="zh-CN" sz="13800" b="1" dirty="0" smtClean="0">
                    <a:solidFill>
                      <a:schemeClr val="bg1"/>
                    </a:solidFill>
                    <a:latin typeface="Microsoft YaHei UI" panose="020B0503020204020204" pitchFamily="34" charset="-122"/>
                    <a:ea typeface="Microsoft YaHei UI" panose="020B0503020204020204" pitchFamily="34" charset="-122"/>
                  </a:rPr>
                  <a:t>JavaScript</a:t>
                </a:r>
                <a:endParaRPr lang="zh-CN" altLang="en-US" sz="13800" b="1" dirty="0" smtClean="0">
                  <a:solidFill>
                    <a:schemeClr val="bg1"/>
                  </a:solidFill>
                  <a:latin typeface="Microsoft YaHei UI" panose="020B0503020204020204" pitchFamily="34" charset="-122"/>
                  <a:ea typeface="Microsoft YaHei UI" panose="020B0503020204020204" pitchFamily="34" charset="-122"/>
                </a:endParaRPr>
              </a:p>
            </p:txBody>
          </p:sp>
        </p:grpSp>
        <p:sp>
          <p:nvSpPr>
            <p:cNvPr id="14" name="矩形 13"/>
            <p:cNvSpPr/>
            <p:nvPr/>
          </p:nvSpPr>
          <p:spPr>
            <a:xfrm>
              <a:off x="895350" y="4508500"/>
              <a:ext cx="10401300" cy="390206"/>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Microsoft YaHei UI" panose="020B0503020204020204" pitchFamily="34" charset="-122"/>
                  <a:ea typeface="Microsoft YaHei UI" panose="020B0503020204020204" pitchFamily="34" charset="-122"/>
                </a:rPr>
                <a:t>jQuery</a:t>
              </a:r>
              <a:r>
                <a:rPr lang="en-US" altLang="zh-CN" sz="1600" dirty="0">
                  <a:latin typeface="Microsoft YaHei UI" panose="020B0503020204020204" pitchFamily="34" charset="-122"/>
                  <a:ea typeface="Microsoft YaHei UI" panose="020B0503020204020204" pitchFamily="34" charset="-122"/>
                </a:rPr>
                <a:t>, </a:t>
              </a:r>
              <a:r>
                <a:rPr lang="en-US" altLang="zh-CN" sz="1600" dirty="0" smtClean="0">
                  <a:latin typeface="Microsoft YaHei UI" panose="020B0503020204020204" pitchFamily="34" charset="-122"/>
                  <a:ea typeface="Microsoft YaHei UI" panose="020B0503020204020204" pitchFamily="34" charset="-122"/>
                </a:rPr>
                <a:t>YUI, DOJO, Ext JS, </a:t>
              </a:r>
              <a:r>
                <a:rPr lang="en-US" altLang="zh-CN" sz="1600" dirty="0" err="1" smtClean="0">
                  <a:latin typeface="Microsoft YaHei UI" panose="020B0503020204020204" pitchFamily="34" charset="-122"/>
                  <a:ea typeface="Microsoft YaHei UI" panose="020B0503020204020204" pitchFamily="34" charset="-122"/>
                </a:rPr>
                <a:t>MooTools</a:t>
              </a:r>
              <a:r>
                <a:rPr lang="en-US" altLang="zh-CN" sz="1600" dirty="0">
                  <a:latin typeface="Microsoft YaHei UI" panose="020B0503020204020204" pitchFamily="34" charset="-122"/>
                  <a:ea typeface="Microsoft YaHei UI" panose="020B0503020204020204" pitchFamily="34" charset="-122"/>
                </a:rPr>
                <a:t>, </a:t>
              </a:r>
              <a:r>
                <a:rPr lang="en-US" altLang="zh-CN" sz="1600" dirty="0" err="1">
                  <a:latin typeface="Microsoft YaHei UI" panose="020B0503020204020204" pitchFamily="34" charset="-122"/>
                  <a:ea typeface="Microsoft YaHei UI" panose="020B0503020204020204" pitchFamily="34" charset="-122"/>
                </a:rPr>
                <a:t>AngularJS</a:t>
              </a:r>
              <a:r>
                <a:rPr lang="en-US" altLang="zh-CN" sz="1600" dirty="0">
                  <a:latin typeface="Microsoft YaHei UI" panose="020B0503020204020204" pitchFamily="34" charset="-122"/>
                  <a:ea typeface="Microsoft YaHei UI" panose="020B0503020204020204" pitchFamily="34" charset="-122"/>
                </a:rPr>
                <a:t>, </a:t>
              </a:r>
              <a:r>
                <a:rPr lang="en-US" altLang="zh-CN" sz="1600" dirty="0" smtClean="0">
                  <a:latin typeface="Microsoft YaHei UI" panose="020B0503020204020204" pitchFamily="34" charset="-122"/>
                  <a:ea typeface="Microsoft YaHei UI" panose="020B0503020204020204" pitchFamily="34" charset="-122"/>
                </a:rPr>
                <a:t>Node.js</a:t>
              </a:r>
              <a:r>
                <a:rPr lang="en-US" altLang="zh-CN" sz="1600" dirty="0">
                  <a:latin typeface="Microsoft YaHei UI" panose="020B0503020204020204" pitchFamily="34" charset="-122"/>
                  <a:ea typeface="Microsoft YaHei UI" panose="020B0503020204020204" pitchFamily="34" charset="-122"/>
                </a:rPr>
                <a:t>, </a:t>
              </a:r>
              <a:r>
                <a:rPr lang="en-US" altLang="zh-CN" sz="1600" dirty="0" err="1">
                  <a:latin typeface="Microsoft YaHei UI" panose="020B0503020204020204" pitchFamily="34" charset="-122"/>
                  <a:ea typeface="Microsoft YaHei UI" panose="020B0503020204020204" pitchFamily="34" charset="-122"/>
                </a:rPr>
                <a:t>ExpressJS</a:t>
              </a:r>
              <a:endParaRPr lang="zh-CN" altLang="en-US" sz="1600" dirty="0">
                <a:latin typeface="Microsoft YaHei UI" panose="020B0503020204020204" pitchFamily="34" charset="-122"/>
                <a:ea typeface="Microsoft YaHei UI" panose="020B0503020204020204" pitchFamily="34" charset="-122"/>
              </a:endParaRPr>
            </a:p>
          </p:txBody>
        </p:sp>
      </p:grpSp>
      <p:sp>
        <p:nvSpPr>
          <p:cNvPr id="12" name="流程图: 手动操作 11"/>
          <p:cNvSpPr/>
          <p:nvPr/>
        </p:nvSpPr>
        <p:spPr>
          <a:xfrm rot="19909376">
            <a:off x="1499857" y="2194640"/>
            <a:ext cx="128270" cy="427568"/>
          </a:xfrm>
          <a:prstGeom prst="flowChartManualOpe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手动操作 15"/>
          <p:cNvSpPr/>
          <p:nvPr/>
        </p:nvSpPr>
        <p:spPr>
          <a:xfrm rot="19042814">
            <a:off x="1329614" y="2293609"/>
            <a:ext cx="149020" cy="496734"/>
          </a:xfrm>
          <a:prstGeom prst="flowChartManualOpe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手动操作 16"/>
          <p:cNvSpPr/>
          <p:nvPr/>
        </p:nvSpPr>
        <p:spPr>
          <a:xfrm rot="2417530">
            <a:off x="10575110" y="2202846"/>
            <a:ext cx="128270" cy="427568"/>
          </a:xfrm>
          <a:prstGeom prst="flowChartManualOpe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手动操作 17"/>
          <p:cNvSpPr/>
          <p:nvPr/>
        </p:nvSpPr>
        <p:spPr>
          <a:xfrm rot="3681756">
            <a:off x="10687295" y="2352692"/>
            <a:ext cx="149020" cy="496734"/>
          </a:xfrm>
          <a:prstGeom prst="flowChartManualOpe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9929070" y="729201"/>
            <a:ext cx="1091175" cy="1204223"/>
            <a:chOff x="8965911" y="2581277"/>
            <a:chExt cx="1832446" cy="2022291"/>
          </a:xfrm>
          <a:solidFill>
            <a:srgbClr val="0378B0"/>
          </a:solidFill>
        </p:grpSpPr>
        <p:sp>
          <p:nvSpPr>
            <p:cNvPr id="20" name="椭圆 19"/>
            <p:cNvSpPr/>
            <p:nvPr/>
          </p:nvSpPr>
          <p:spPr>
            <a:xfrm>
              <a:off x="8965911" y="2581277"/>
              <a:ext cx="1832446" cy="1832446"/>
            </a:xfrm>
            <a:prstGeom prst="ellipse">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Microsoft YaHei UI" panose="020B0503020204020204" pitchFamily="34" charset="-122"/>
                  <a:ea typeface="Microsoft YaHei UI" panose="020B0503020204020204" pitchFamily="34" charset="-122"/>
                </a:rPr>
                <a:t>Hi</a:t>
              </a:r>
              <a:endParaRPr lang="zh-CN" altLang="en-US" sz="4000" b="1" dirty="0">
                <a:solidFill>
                  <a:schemeClr val="bg1"/>
                </a:solidFill>
                <a:latin typeface="Microsoft YaHei UI" panose="020B0503020204020204" pitchFamily="34" charset="-122"/>
                <a:ea typeface="Microsoft YaHei UI" panose="020B0503020204020204" pitchFamily="34" charset="-122"/>
              </a:endParaRPr>
            </a:p>
          </p:txBody>
        </p:sp>
        <p:sp>
          <p:nvSpPr>
            <p:cNvPr id="23" name="等腰三角形 22"/>
            <p:cNvSpPr/>
            <p:nvPr/>
          </p:nvSpPr>
          <p:spPr>
            <a:xfrm rot="12637467">
              <a:off x="9296728" y="4241994"/>
              <a:ext cx="255940" cy="361574"/>
            </a:xfrm>
            <a:prstGeom prst="triangle">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F39112"/>
                </a:solidFill>
                <a:latin typeface="+mn-ea"/>
              </a:endParaRPr>
            </a:p>
          </p:txBody>
        </p:sp>
      </p:grpSp>
    </p:spTree>
    <p:extLst>
      <p:ext uri="{BB962C8B-B14F-4D97-AF65-F5344CB8AC3E}">
        <p14:creationId xmlns:p14="http://schemas.microsoft.com/office/powerpoint/2010/main" val="5267035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49" presetClass="entr" presetSubtype="0" decel="100000" fill="hold" grpId="0" nodeType="withEffect">
                                  <p:stCondLst>
                                    <p:cond delay="40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 calcmode="lin" valueType="num">
                                      <p:cBhvr>
                                        <p:cTn id="12" dur="500" fill="hold"/>
                                        <p:tgtEl>
                                          <p:spTgt spid="16"/>
                                        </p:tgtEl>
                                        <p:attrNameLst>
                                          <p:attrName>style.rotation</p:attrName>
                                        </p:attrNameLst>
                                      </p:cBhvr>
                                      <p:tavLst>
                                        <p:tav tm="0">
                                          <p:val>
                                            <p:fltVal val="360"/>
                                          </p:val>
                                        </p:tav>
                                        <p:tav tm="100000">
                                          <p:val>
                                            <p:fltVal val="0"/>
                                          </p:val>
                                        </p:tav>
                                      </p:tavLst>
                                    </p:anim>
                                    <p:animEffect transition="in" filter="fade">
                                      <p:cBhvr>
                                        <p:cTn id="13" dur="500"/>
                                        <p:tgtEl>
                                          <p:spTgt spid="16"/>
                                        </p:tgtEl>
                                      </p:cBhvr>
                                    </p:animEffect>
                                  </p:childTnLst>
                                </p:cTn>
                              </p:par>
                              <p:par>
                                <p:cTn id="14" presetID="49" presetClass="entr" presetSubtype="0" decel="100000" fill="hold" grpId="0" nodeType="withEffect">
                                  <p:stCondLst>
                                    <p:cond delay="40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 calcmode="lin" valueType="num">
                                      <p:cBhvr>
                                        <p:cTn id="18" dur="500" fill="hold"/>
                                        <p:tgtEl>
                                          <p:spTgt spid="12"/>
                                        </p:tgtEl>
                                        <p:attrNameLst>
                                          <p:attrName>style.rotation</p:attrName>
                                        </p:attrNameLst>
                                      </p:cBhvr>
                                      <p:tavLst>
                                        <p:tav tm="0">
                                          <p:val>
                                            <p:fltVal val="360"/>
                                          </p:val>
                                        </p:tav>
                                        <p:tav tm="100000">
                                          <p:val>
                                            <p:fltVal val="0"/>
                                          </p:val>
                                        </p:tav>
                                      </p:tavLst>
                                    </p:anim>
                                    <p:animEffect transition="in" filter="fade">
                                      <p:cBhvr>
                                        <p:cTn id="19" dur="500"/>
                                        <p:tgtEl>
                                          <p:spTgt spid="12"/>
                                        </p:tgtEl>
                                      </p:cBhvr>
                                    </p:animEffect>
                                  </p:childTnLst>
                                </p:cTn>
                              </p:par>
                              <p:par>
                                <p:cTn id="20" presetID="49" presetClass="entr" presetSubtype="0" decel="100000" fill="hold" grpId="0" nodeType="withEffect">
                                  <p:stCondLst>
                                    <p:cond delay="40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 calcmode="lin" valueType="num">
                                      <p:cBhvr>
                                        <p:cTn id="24" dur="500" fill="hold"/>
                                        <p:tgtEl>
                                          <p:spTgt spid="17"/>
                                        </p:tgtEl>
                                        <p:attrNameLst>
                                          <p:attrName>style.rotation</p:attrName>
                                        </p:attrNameLst>
                                      </p:cBhvr>
                                      <p:tavLst>
                                        <p:tav tm="0">
                                          <p:val>
                                            <p:fltVal val="360"/>
                                          </p:val>
                                        </p:tav>
                                        <p:tav tm="100000">
                                          <p:val>
                                            <p:fltVal val="0"/>
                                          </p:val>
                                        </p:tav>
                                      </p:tavLst>
                                    </p:anim>
                                    <p:animEffect transition="in" filter="fade">
                                      <p:cBhvr>
                                        <p:cTn id="25" dur="500"/>
                                        <p:tgtEl>
                                          <p:spTgt spid="17"/>
                                        </p:tgtEl>
                                      </p:cBhvr>
                                    </p:animEffect>
                                  </p:childTnLst>
                                </p:cTn>
                              </p:par>
                              <p:par>
                                <p:cTn id="26" presetID="49" presetClass="entr" presetSubtype="0" decel="100000" fill="hold" grpId="0" nodeType="withEffect">
                                  <p:stCondLst>
                                    <p:cond delay="40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 calcmode="lin" valueType="num">
                                      <p:cBhvr>
                                        <p:cTn id="30" dur="500" fill="hold"/>
                                        <p:tgtEl>
                                          <p:spTgt spid="18"/>
                                        </p:tgtEl>
                                        <p:attrNameLst>
                                          <p:attrName>style.rotation</p:attrName>
                                        </p:attrNameLst>
                                      </p:cBhvr>
                                      <p:tavLst>
                                        <p:tav tm="0">
                                          <p:val>
                                            <p:fltVal val="360"/>
                                          </p:val>
                                        </p:tav>
                                        <p:tav tm="100000">
                                          <p:val>
                                            <p:fltVal val="0"/>
                                          </p:val>
                                        </p:tav>
                                      </p:tavLst>
                                    </p:anim>
                                    <p:animEffect transition="in" filter="fade">
                                      <p:cBhvr>
                                        <p:cTn id="31" dur="500"/>
                                        <p:tgtEl>
                                          <p:spTgt spid="18"/>
                                        </p:tgtEl>
                                      </p:cBhvr>
                                    </p:animEffect>
                                  </p:childTnLst>
                                </p:cTn>
                              </p:par>
                              <p:par>
                                <p:cTn id="32" presetID="43" presetClass="entr" presetSubtype="0" fill="hold" nodeType="withEffect">
                                  <p:stCondLst>
                                    <p:cond delay="80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
                                        <p:tgtEl>
                                          <p:spTgt spid="19"/>
                                        </p:tgtEl>
                                      </p:cBhvr>
                                    </p:animEffect>
                                    <p:anim calcmode="lin" valueType="num">
                                      <p:cBhvr>
                                        <p:cTn id="35" dur="400" fill="hold"/>
                                        <p:tgtEl>
                                          <p:spTgt spid="19"/>
                                        </p:tgtEl>
                                        <p:attrNameLst>
                                          <p:attrName>ppt_x</p:attrName>
                                        </p:attrNameLst>
                                      </p:cBhvr>
                                      <p:tavLst>
                                        <p:tav tm="0">
                                          <p:val>
                                            <p:strVal val="#ppt_x"/>
                                          </p:val>
                                        </p:tav>
                                        <p:tav tm="100000">
                                          <p:val>
                                            <p:strVal val="#ppt_x"/>
                                          </p:val>
                                        </p:tav>
                                      </p:tavLst>
                                    </p:anim>
                                    <p:anim calcmode="lin" valueType="num">
                                      <p:cBhvr>
                                        <p:cTn id="36" dur="400" fill="hold"/>
                                        <p:tgtEl>
                                          <p:spTgt spid="19"/>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449063" y="1312898"/>
            <a:ext cx="2613891" cy="979054"/>
            <a:chOff x="803564" y="1773383"/>
            <a:chExt cx="2613891" cy="979054"/>
          </a:xfrm>
        </p:grpSpPr>
        <p:sp>
          <p:nvSpPr>
            <p:cNvPr id="2" name="矩形 1"/>
            <p:cNvSpPr/>
            <p:nvPr/>
          </p:nvSpPr>
          <p:spPr>
            <a:xfrm>
              <a:off x="803564" y="1773383"/>
              <a:ext cx="2613891" cy="979054"/>
            </a:xfrm>
            <a:prstGeom prst="rect">
              <a:avLst/>
            </a:prstGeom>
            <a:noFill/>
            <a:ln>
              <a:solidFill>
                <a:srgbClr val="FF616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01684" y="1939745"/>
              <a:ext cx="2453300" cy="646331"/>
            </a:xfrm>
            <a:prstGeom prst="rect">
              <a:avLst/>
            </a:prstGeom>
            <a:noFill/>
          </p:spPr>
          <p:txBody>
            <a:bodyPr wrap="none" rtlCol="0">
              <a:spAutoFit/>
            </a:bodyPr>
            <a:lstStyle/>
            <a:p>
              <a:r>
                <a:rPr lang="en-US" altLang="zh-CN" sz="3600" dirty="0" smtClean="0">
                  <a:solidFill>
                    <a:srgbClr val="4BBBCD"/>
                  </a:solidFill>
                  <a:latin typeface="Microsoft YaHei UI" panose="020B0503020204020204" pitchFamily="34" charset="-122"/>
                  <a:ea typeface="Microsoft YaHei UI" panose="020B0503020204020204" pitchFamily="34" charset="-122"/>
                </a:rPr>
                <a:t>HTML</a:t>
              </a:r>
              <a:r>
                <a:rPr lang="zh-CN" altLang="en-US" sz="3600" dirty="0" smtClean="0">
                  <a:solidFill>
                    <a:srgbClr val="4BBBCD"/>
                  </a:solidFill>
                  <a:latin typeface="Microsoft YaHei UI" panose="020B0503020204020204" pitchFamily="34" charset="-122"/>
                  <a:ea typeface="Microsoft YaHei UI" panose="020B0503020204020204" pitchFamily="34" charset="-122"/>
                </a:rPr>
                <a:t>解析</a:t>
              </a:r>
            </a:p>
          </p:txBody>
        </p:sp>
      </p:grpSp>
      <p:grpSp>
        <p:nvGrpSpPr>
          <p:cNvPr id="14" name="组合 13"/>
          <p:cNvGrpSpPr/>
          <p:nvPr/>
        </p:nvGrpSpPr>
        <p:grpSpPr>
          <a:xfrm>
            <a:off x="1449062" y="2596286"/>
            <a:ext cx="2613891" cy="979054"/>
            <a:chOff x="803564" y="1773383"/>
            <a:chExt cx="2613891" cy="979054"/>
          </a:xfrm>
        </p:grpSpPr>
        <p:sp>
          <p:nvSpPr>
            <p:cNvPr id="15" name="矩形 14"/>
            <p:cNvSpPr/>
            <p:nvPr/>
          </p:nvSpPr>
          <p:spPr>
            <a:xfrm>
              <a:off x="803564" y="1773383"/>
              <a:ext cx="2613891" cy="979054"/>
            </a:xfrm>
            <a:prstGeom prst="rect">
              <a:avLst/>
            </a:prstGeom>
            <a:noFill/>
            <a:ln>
              <a:solidFill>
                <a:srgbClr val="FF616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117898" y="1939744"/>
              <a:ext cx="1985223" cy="646331"/>
            </a:xfrm>
            <a:prstGeom prst="rect">
              <a:avLst/>
            </a:prstGeom>
            <a:noFill/>
          </p:spPr>
          <p:txBody>
            <a:bodyPr wrap="none" rtlCol="0">
              <a:spAutoFit/>
            </a:bodyPr>
            <a:lstStyle/>
            <a:p>
              <a:pPr algn="ctr"/>
              <a:r>
                <a:rPr lang="en-US" altLang="zh-CN" sz="3600" dirty="0" smtClean="0">
                  <a:solidFill>
                    <a:srgbClr val="4BBBCD"/>
                  </a:solidFill>
                  <a:latin typeface="Microsoft YaHei UI" panose="020B0503020204020204" pitchFamily="34" charset="-122"/>
                  <a:ea typeface="Microsoft YaHei UI" panose="020B0503020204020204" pitchFamily="34" charset="-122"/>
                </a:rPr>
                <a:t>CSS</a:t>
              </a:r>
              <a:r>
                <a:rPr lang="zh-CN" altLang="en-US" sz="3600" dirty="0" smtClean="0">
                  <a:solidFill>
                    <a:srgbClr val="4BBBCD"/>
                  </a:solidFill>
                  <a:latin typeface="Microsoft YaHei UI" panose="020B0503020204020204" pitchFamily="34" charset="-122"/>
                  <a:ea typeface="Microsoft YaHei UI" panose="020B0503020204020204" pitchFamily="34" charset="-122"/>
                </a:rPr>
                <a:t>解析</a:t>
              </a:r>
            </a:p>
          </p:txBody>
        </p:sp>
      </p:grpSp>
      <p:grpSp>
        <p:nvGrpSpPr>
          <p:cNvPr id="17" name="组合 16"/>
          <p:cNvGrpSpPr/>
          <p:nvPr/>
        </p:nvGrpSpPr>
        <p:grpSpPr>
          <a:xfrm>
            <a:off x="4559057" y="1314413"/>
            <a:ext cx="2909805" cy="979054"/>
            <a:chOff x="803564" y="1773383"/>
            <a:chExt cx="2613891" cy="979054"/>
          </a:xfrm>
        </p:grpSpPr>
        <p:sp>
          <p:nvSpPr>
            <p:cNvPr id="18" name="矩形 17"/>
            <p:cNvSpPr/>
            <p:nvPr/>
          </p:nvSpPr>
          <p:spPr>
            <a:xfrm>
              <a:off x="803564" y="1773383"/>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82127" y="1939744"/>
              <a:ext cx="1856775" cy="646331"/>
            </a:xfrm>
            <a:prstGeom prst="rect">
              <a:avLst/>
            </a:prstGeom>
            <a:noFill/>
          </p:spPr>
          <p:txBody>
            <a:bodyPr wrap="none" rtlCol="0">
              <a:spAutoFit/>
            </a:bodyPr>
            <a:lstStyle/>
            <a:p>
              <a:pPr algn="ctr"/>
              <a:r>
                <a:rPr lang="zh-CN" altLang="en-US" sz="3600" dirty="0" smtClean="0">
                  <a:solidFill>
                    <a:srgbClr val="4BBBCD"/>
                  </a:solidFill>
                  <a:latin typeface="Microsoft YaHei UI" panose="020B0503020204020204" pitchFamily="34" charset="-122"/>
                  <a:ea typeface="Microsoft YaHei UI" panose="020B0503020204020204" pitchFamily="34" charset="-122"/>
                </a:rPr>
                <a:t>图片解析</a:t>
              </a:r>
            </a:p>
          </p:txBody>
        </p:sp>
      </p:grpSp>
      <p:grpSp>
        <p:nvGrpSpPr>
          <p:cNvPr id="20" name="组合 19"/>
          <p:cNvGrpSpPr/>
          <p:nvPr/>
        </p:nvGrpSpPr>
        <p:grpSpPr>
          <a:xfrm>
            <a:off x="4559056" y="2596286"/>
            <a:ext cx="2909805" cy="979054"/>
            <a:chOff x="803564" y="1620984"/>
            <a:chExt cx="2613891" cy="979054"/>
          </a:xfrm>
        </p:grpSpPr>
        <p:sp>
          <p:nvSpPr>
            <p:cNvPr id="21" name="矩形 20"/>
            <p:cNvSpPr/>
            <p:nvPr/>
          </p:nvSpPr>
          <p:spPr>
            <a:xfrm>
              <a:off x="803564" y="1620984"/>
              <a:ext cx="2613891" cy="979054"/>
            </a:xfrm>
            <a:prstGeom prst="rect">
              <a:avLst/>
            </a:prstGeom>
            <a:noFill/>
            <a:ln>
              <a:solidFill>
                <a:srgbClr val="FF616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395248" y="1787346"/>
              <a:ext cx="1430539" cy="646331"/>
            </a:xfrm>
            <a:prstGeom prst="rect">
              <a:avLst/>
            </a:prstGeom>
            <a:noFill/>
          </p:spPr>
          <p:txBody>
            <a:bodyPr wrap="none" rtlCol="0">
              <a:spAutoFit/>
            </a:bodyPr>
            <a:lstStyle/>
            <a:p>
              <a:pPr algn="ctr"/>
              <a:r>
                <a:rPr lang="en-US" altLang="zh-CN" sz="3600" dirty="0" smtClean="0">
                  <a:solidFill>
                    <a:srgbClr val="4BBBCD"/>
                  </a:solidFill>
                  <a:latin typeface="Microsoft YaHei UI" panose="020B0503020204020204" pitchFamily="34" charset="-122"/>
                  <a:ea typeface="Microsoft YaHei UI" panose="020B0503020204020204" pitchFamily="34" charset="-122"/>
                </a:rPr>
                <a:t>JS</a:t>
              </a:r>
              <a:r>
                <a:rPr lang="zh-CN" altLang="en-US" sz="3600" dirty="0" smtClean="0">
                  <a:solidFill>
                    <a:srgbClr val="4BBBCD"/>
                  </a:solidFill>
                  <a:latin typeface="Microsoft YaHei UI" panose="020B0503020204020204" pitchFamily="34" charset="-122"/>
                  <a:ea typeface="Microsoft YaHei UI" panose="020B0503020204020204" pitchFamily="34" charset="-122"/>
                </a:rPr>
                <a:t>解析</a:t>
              </a:r>
            </a:p>
          </p:txBody>
        </p:sp>
      </p:grpSp>
      <p:grpSp>
        <p:nvGrpSpPr>
          <p:cNvPr id="27" name="组合 26"/>
          <p:cNvGrpSpPr/>
          <p:nvPr/>
        </p:nvGrpSpPr>
        <p:grpSpPr>
          <a:xfrm>
            <a:off x="7833134" y="1312898"/>
            <a:ext cx="2909805" cy="979054"/>
            <a:chOff x="803564" y="1773383"/>
            <a:chExt cx="2613891" cy="979054"/>
          </a:xfrm>
        </p:grpSpPr>
        <p:sp>
          <p:nvSpPr>
            <p:cNvPr id="32" name="矩形 31"/>
            <p:cNvSpPr/>
            <p:nvPr/>
          </p:nvSpPr>
          <p:spPr>
            <a:xfrm>
              <a:off x="803564" y="1773383"/>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90783" y="1939744"/>
              <a:ext cx="2239464" cy="646331"/>
            </a:xfrm>
            <a:prstGeom prst="rect">
              <a:avLst/>
            </a:prstGeom>
            <a:noFill/>
          </p:spPr>
          <p:txBody>
            <a:bodyPr wrap="none" rtlCol="0">
              <a:spAutoFit/>
            </a:bodyPr>
            <a:lstStyle/>
            <a:p>
              <a:pPr algn="ctr"/>
              <a:r>
                <a:rPr lang="zh-CN" altLang="en-US" sz="3600" dirty="0" smtClean="0">
                  <a:solidFill>
                    <a:srgbClr val="4BBBCD"/>
                  </a:solidFill>
                  <a:latin typeface="Microsoft YaHei UI" panose="020B0503020204020204" pitchFamily="34" charset="-122"/>
                  <a:ea typeface="Microsoft YaHei UI" panose="020B0503020204020204" pitchFamily="34" charset="-122"/>
                </a:rPr>
                <a:t>正则表达式</a:t>
              </a:r>
            </a:p>
          </p:txBody>
        </p:sp>
      </p:grpSp>
      <p:grpSp>
        <p:nvGrpSpPr>
          <p:cNvPr id="37" name="组合 36"/>
          <p:cNvGrpSpPr/>
          <p:nvPr/>
        </p:nvGrpSpPr>
        <p:grpSpPr>
          <a:xfrm>
            <a:off x="7833134" y="2591484"/>
            <a:ext cx="2909805" cy="979054"/>
            <a:chOff x="803564" y="1620984"/>
            <a:chExt cx="2613891" cy="979054"/>
          </a:xfrm>
        </p:grpSpPr>
        <p:sp>
          <p:nvSpPr>
            <p:cNvPr id="38" name="矩形 37"/>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198146" y="1787346"/>
              <a:ext cx="1824748" cy="646331"/>
            </a:xfrm>
            <a:prstGeom prst="rect">
              <a:avLst/>
            </a:prstGeom>
            <a:noFill/>
          </p:spPr>
          <p:txBody>
            <a:bodyPr wrap="none" rtlCol="0">
              <a:spAutoFit/>
            </a:bodyPr>
            <a:lstStyle/>
            <a:p>
              <a:pPr algn="ctr"/>
              <a:r>
                <a:rPr lang="zh-CN" altLang="en-US" sz="3600" dirty="0" smtClean="0">
                  <a:solidFill>
                    <a:srgbClr val="4BBBCD"/>
                  </a:solidFill>
                  <a:latin typeface="Microsoft YaHei UI" panose="020B0503020204020204" pitchFamily="34" charset="-122"/>
                  <a:ea typeface="Microsoft YaHei UI" panose="020B0503020204020204" pitchFamily="34" charset="-122"/>
                </a:rPr>
                <a:t>布局计算</a:t>
              </a:r>
            </a:p>
          </p:txBody>
        </p:sp>
      </p:grpSp>
      <p:grpSp>
        <p:nvGrpSpPr>
          <p:cNvPr id="40" name="组合 39"/>
          <p:cNvGrpSpPr/>
          <p:nvPr/>
        </p:nvGrpSpPr>
        <p:grpSpPr>
          <a:xfrm>
            <a:off x="1451521" y="3879674"/>
            <a:ext cx="2644624" cy="979054"/>
            <a:chOff x="803564" y="1620984"/>
            <a:chExt cx="2613891" cy="979054"/>
          </a:xfrm>
        </p:grpSpPr>
        <p:sp>
          <p:nvSpPr>
            <p:cNvPr id="41" name="矩形 40"/>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437004" y="1787346"/>
              <a:ext cx="1347036" cy="646331"/>
            </a:xfrm>
            <a:prstGeom prst="rect">
              <a:avLst/>
            </a:prstGeom>
            <a:noFill/>
          </p:spPr>
          <p:txBody>
            <a:bodyPr wrap="none" rtlCol="0">
              <a:spAutoFit/>
            </a:bodyPr>
            <a:lstStyle/>
            <a:p>
              <a:pPr algn="ctr"/>
              <a:r>
                <a:rPr lang="en-US" altLang="zh-CN" sz="3600" dirty="0" smtClean="0">
                  <a:solidFill>
                    <a:srgbClr val="4BBBCD"/>
                  </a:solidFill>
                  <a:latin typeface="Microsoft YaHei UI" panose="020B0503020204020204" pitchFamily="34" charset="-122"/>
                  <a:ea typeface="Microsoft YaHei UI" panose="020B0503020204020204" pitchFamily="34" charset="-122"/>
                </a:rPr>
                <a:t>DOM</a:t>
              </a:r>
              <a:endParaRPr lang="zh-CN" altLang="en-US" sz="36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43" name="组合 42"/>
          <p:cNvGrpSpPr/>
          <p:nvPr/>
        </p:nvGrpSpPr>
        <p:grpSpPr>
          <a:xfrm>
            <a:off x="4559055" y="3878159"/>
            <a:ext cx="2909805" cy="979054"/>
            <a:chOff x="803564" y="1620984"/>
            <a:chExt cx="2613891" cy="979054"/>
          </a:xfrm>
        </p:grpSpPr>
        <p:sp>
          <p:nvSpPr>
            <p:cNvPr id="44" name="矩形 43"/>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216150" y="1787346"/>
              <a:ext cx="1788749" cy="646331"/>
            </a:xfrm>
            <a:prstGeom prst="rect">
              <a:avLst/>
            </a:prstGeom>
            <a:noFill/>
          </p:spPr>
          <p:txBody>
            <a:bodyPr wrap="none" rtlCol="0">
              <a:spAutoFit/>
            </a:bodyPr>
            <a:lstStyle/>
            <a:p>
              <a:pPr algn="ctr"/>
              <a:r>
                <a:rPr lang="en-US" altLang="zh-CN" sz="3600" dirty="0" smtClean="0">
                  <a:solidFill>
                    <a:srgbClr val="4BBBCD"/>
                  </a:solidFill>
                  <a:latin typeface="Microsoft YaHei UI" panose="020B0503020204020204" pitchFamily="34" charset="-122"/>
                  <a:ea typeface="Microsoft YaHei UI" panose="020B0503020204020204" pitchFamily="34" charset="-122"/>
                </a:rPr>
                <a:t>URL</a:t>
              </a:r>
              <a:r>
                <a:rPr lang="zh-CN" altLang="en-US" sz="3600" dirty="0" smtClean="0">
                  <a:solidFill>
                    <a:srgbClr val="4BBBCD"/>
                  </a:solidFill>
                  <a:latin typeface="Microsoft YaHei UI" panose="020B0503020204020204" pitchFamily="34" charset="-122"/>
                  <a:ea typeface="Microsoft YaHei UI" panose="020B0503020204020204" pitchFamily="34" charset="-122"/>
                </a:rPr>
                <a:t>解析</a:t>
              </a:r>
            </a:p>
          </p:txBody>
        </p:sp>
      </p:grpSp>
      <p:grpSp>
        <p:nvGrpSpPr>
          <p:cNvPr id="46" name="组合 45"/>
          <p:cNvGrpSpPr/>
          <p:nvPr/>
        </p:nvGrpSpPr>
        <p:grpSpPr>
          <a:xfrm>
            <a:off x="7833135" y="3878159"/>
            <a:ext cx="2909804" cy="979054"/>
            <a:chOff x="803564" y="1620984"/>
            <a:chExt cx="2613891" cy="979054"/>
          </a:xfrm>
        </p:grpSpPr>
        <p:sp>
          <p:nvSpPr>
            <p:cNvPr id="47" name="矩形 46"/>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925995" y="1879679"/>
              <a:ext cx="2369064" cy="461665"/>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Unicode</a:t>
              </a:r>
              <a:r>
                <a:rPr lang="zh-CN" altLang="en-US" sz="2400" dirty="0" smtClean="0">
                  <a:solidFill>
                    <a:srgbClr val="4BBBCD"/>
                  </a:solidFill>
                  <a:latin typeface="Microsoft YaHei UI" panose="020B0503020204020204" pitchFamily="34" charset="-122"/>
                  <a:ea typeface="Microsoft YaHei UI" panose="020B0503020204020204" pitchFamily="34" charset="-122"/>
                </a:rPr>
                <a:t>编码解码</a:t>
              </a:r>
            </a:p>
          </p:txBody>
        </p:sp>
      </p:grpSp>
      <p:sp>
        <p:nvSpPr>
          <p:cNvPr id="49" name="矩形 48"/>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800" dirty="0" smtClean="0">
                <a:latin typeface="Microsoft YaHei UI" panose="020B0503020204020204" pitchFamily="34" charset="-122"/>
                <a:ea typeface="Microsoft YaHei UI" panose="020B0503020204020204" pitchFamily="34" charset="-122"/>
              </a:rPr>
              <a:t>Chrome</a:t>
            </a:r>
            <a:r>
              <a:rPr lang="zh-CN" altLang="en-US" sz="4800" dirty="0" smtClean="0">
                <a:latin typeface="Microsoft YaHei UI" panose="020B0503020204020204" pitchFamily="34" charset="-122"/>
                <a:ea typeface="Microsoft YaHei UI" panose="020B0503020204020204" pitchFamily="34" charset="-122"/>
              </a:rPr>
              <a:t>内部结构解析</a:t>
            </a:r>
            <a:endParaRPr lang="en-US" altLang="zh-CN" sz="4800" dirty="0" smtClean="0">
              <a:latin typeface="Microsoft YaHei UI" panose="020B0503020204020204" pitchFamily="34" charset="-122"/>
              <a:ea typeface="Microsoft YaHei UI" panose="020B0503020204020204" pitchFamily="34" charset="-122"/>
            </a:endParaRPr>
          </a:p>
        </p:txBody>
      </p:sp>
      <p:sp>
        <p:nvSpPr>
          <p:cNvPr id="7" name="文本框 6"/>
          <p:cNvSpPr txBox="1"/>
          <p:nvPr/>
        </p:nvSpPr>
        <p:spPr>
          <a:xfrm>
            <a:off x="337406" y="2760060"/>
            <a:ext cx="615553" cy="810478"/>
          </a:xfrm>
          <a:prstGeom prst="rect">
            <a:avLst/>
          </a:prstGeom>
          <a:noFill/>
        </p:spPr>
        <p:txBody>
          <a:bodyPr vert="eaVert" wrap="none" rtlCol="0">
            <a:spAutoFit/>
          </a:bodyPr>
          <a:lstStyle/>
          <a:p>
            <a:r>
              <a:rPr lang="zh-CN" altLang="en-US" sz="2800" dirty="0" smtClean="0">
                <a:solidFill>
                  <a:srgbClr val="226F7C"/>
                </a:solidFill>
                <a:latin typeface="Microsoft YaHei UI" panose="020B0503020204020204" pitchFamily="34" charset="-122"/>
                <a:ea typeface="Microsoft YaHei UI" panose="020B0503020204020204" pitchFamily="34" charset="-122"/>
              </a:rPr>
              <a:t>内核</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sp>
        <p:nvSpPr>
          <p:cNvPr id="50" name="文本框 49"/>
          <p:cNvSpPr txBox="1"/>
          <p:nvPr/>
        </p:nvSpPr>
        <p:spPr>
          <a:xfrm>
            <a:off x="337405" y="5487132"/>
            <a:ext cx="615553" cy="1169551"/>
          </a:xfrm>
          <a:prstGeom prst="rect">
            <a:avLst/>
          </a:prstGeom>
          <a:noFill/>
        </p:spPr>
        <p:txBody>
          <a:bodyPr vert="eaVert" wrap="none" rtlCol="0">
            <a:spAutoFit/>
          </a:bodyPr>
          <a:lstStyle/>
          <a:p>
            <a:r>
              <a:rPr lang="zh-CN" altLang="en-US" sz="2800" dirty="0" smtClean="0">
                <a:solidFill>
                  <a:srgbClr val="226F7C"/>
                </a:solidFill>
                <a:latin typeface="Microsoft YaHei UI" panose="020B0503020204020204" pitchFamily="34" charset="-122"/>
                <a:ea typeface="Microsoft YaHei UI" panose="020B0503020204020204" pitchFamily="34" charset="-122"/>
              </a:rPr>
              <a:t>浏览器</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nvGrpSpPr>
          <p:cNvPr id="51" name="组合 50"/>
          <p:cNvGrpSpPr/>
          <p:nvPr/>
        </p:nvGrpSpPr>
        <p:grpSpPr>
          <a:xfrm>
            <a:off x="1451521" y="5582380"/>
            <a:ext cx="2644624" cy="979054"/>
            <a:chOff x="803564" y="1620984"/>
            <a:chExt cx="2613891" cy="979054"/>
          </a:xfrm>
        </p:grpSpPr>
        <p:sp>
          <p:nvSpPr>
            <p:cNvPr id="52" name="矩形 51"/>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106670" y="1787346"/>
              <a:ext cx="2007719" cy="646331"/>
            </a:xfrm>
            <a:prstGeom prst="rect">
              <a:avLst/>
            </a:prstGeom>
            <a:noFill/>
          </p:spPr>
          <p:txBody>
            <a:bodyPr wrap="none" rtlCol="0">
              <a:spAutoFit/>
            </a:bodyPr>
            <a:lstStyle/>
            <a:p>
              <a:pPr algn="ctr"/>
              <a:r>
                <a:rPr lang="zh-CN" altLang="en-US" sz="3600" dirty="0" smtClean="0">
                  <a:solidFill>
                    <a:srgbClr val="4BBBCD"/>
                  </a:solidFill>
                  <a:latin typeface="Microsoft YaHei UI" panose="020B0503020204020204" pitchFamily="34" charset="-122"/>
                  <a:ea typeface="Microsoft YaHei UI" panose="020B0503020204020204" pitchFamily="34" charset="-122"/>
                </a:rPr>
                <a:t>窗口管理</a:t>
              </a:r>
            </a:p>
          </p:txBody>
        </p:sp>
      </p:grpSp>
      <p:grpSp>
        <p:nvGrpSpPr>
          <p:cNvPr id="54" name="组合 53"/>
          <p:cNvGrpSpPr/>
          <p:nvPr/>
        </p:nvGrpSpPr>
        <p:grpSpPr>
          <a:xfrm>
            <a:off x="4578088" y="5582380"/>
            <a:ext cx="2890772" cy="979054"/>
            <a:chOff x="803564" y="1620984"/>
            <a:chExt cx="2613891" cy="979054"/>
          </a:xfrm>
        </p:grpSpPr>
        <p:sp>
          <p:nvSpPr>
            <p:cNvPr id="55" name="矩形 54"/>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1192142" y="1787346"/>
              <a:ext cx="1836763" cy="646331"/>
            </a:xfrm>
            <a:prstGeom prst="rect">
              <a:avLst/>
            </a:prstGeom>
            <a:noFill/>
          </p:spPr>
          <p:txBody>
            <a:bodyPr wrap="none" rtlCol="0">
              <a:spAutoFit/>
            </a:bodyPr>
            <a:lstStyle/>
            <a:p>
              <a:pPr algn="ctr"/>
              <a:r>
                <a:rPr lang="zh-CN" altLang="en-US" sz="3600" dirty="0" smtClean="0">
                  <a:solidFill>
                    <a:srgbClr val="4BBBCD"/>
                  </a:solidFill>
                  <a:latin typeface="Microsoft YaHei UI" panose="020B0503020204020204" pitchFamily="34" charset="-122"/>
                  <a:ea typeface="Microsoft YaHei UI" panose="020B0503020204020204" pitchFamily="34" charset="-122"/>
                </a:rPr>
                <a:t>书签管理</a:t>
              </a:r>
            </a:p>
          </p:txBody>
        </p:sp>
      </p:grpSp>
      <p:grpSp>
        <p:nvGrpSpPr>
          <p:cNvPr id="57" name="组合 56"/>
          <p:cNvGrpSpPr/>
          <p:nvPr/>
        </p:nvGrpSpPr>
        <p:grpSpPr>
          <a:xfrm>
            <a:off x="7833133" y="5582380"/>
            <a:ext cx="2909805" cy="979054"/>
            <a:chOff x="803564" y="1620984"/>
            <a:chExt cx="2613891" cy="979054"/>
          </a:xfrm>
        </p:grpSpPr>
        <p:sp>
          <p:nvSpPr>
            <p:cNvPr id="58" name="矩形 57"/>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405508" y="1787346"/>
              <a:ext cx="1410033" cy="646331"/>
            </a:xfrm>
            <a:prstGeom prst="rect">
              <a:avLst/>
            </a:prstGeom>
            <a:noFill/>
          </p:spPr>
          <p:txBody>
            <a:bodyPr wrap="none" rtlCol="0">
              <a:spAutoFit/>
            </a:bodyPr>
            <a:lstStyle/>
            <a:p>
              <a:pPr algn="ctr"/>
              <a:r>
                <a:rPr lang="zh-CN" altLang="en-US" sz="3600" dirty="0" smtClean="0">
                  <a:solidFill>
                    <a:srgbClr val="4BBBCD"/>
                  </a:solidFill>
                  <a:latin typeface="Microsoft YaHei UI" panose="020B0503020204020204" pitchFamily="34" charset="-122"/>
                  <a:ea typeface="Microsoft YaHei UI" panose="020B0503020204020204" pitchFamily="34" charset="-122"/>
                </a:rPr>
                <a:t>网络栈</a:t>
              </a:r>
            </a:p>
          </p:txBody>
        </p:sp>
      </p:grpSp>
      <p:sp>
        <p:nvSpPr>
          <p:cNvPr id="8" name="文本框 7"/>
          <p:cNvSpPr txBox="1"/>
          <p:nvPr/>
        </p:nvSpPr>
        <p:spPr>
          <a:xfrm>
            <a:off x="11087051" y="4106076"/>
            <a:ext cx="768159" cy="523220"/>
          </a:xfrm>
          <a:prstGeom prst="rect">
            <a:avLst/>
          </a:prstGeom>
          <a:noFill/>
        </p:spPr>
        <p:txBody>
          <a:bodyPr wrap="none" rtlCol="0">
            <a:spAutoFit/>
          </a:bodyPr>
          <a:lstStyle/>
          <a:p>
            <a:r>
              <a:rPr lang="en-US" altLang="zh-CN" sz="2800" dirty="0" smtClean="0">
                <a:solidFill>
                  <a:srgbClr val="226F7C"/>
                </a:solidFill>
                <a:latin typeface="Microsoft YaHei UI" panose="020B0503020204020204" pitchFamily="34" charset="-122"/>
                <a:ea typeface="Microsoft YaHei UI" panose="020B0503020204020204" pitchFamily="34" charset="-122"/>
              </a:rPr>
              <a:t>……</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sp>
        <p:nvSpPr>
          <p:cNvPr id="60" name="文本框 59"/>
          <p:cNvSpPr txBox="1"/>
          <p:nvPr/>
        </p:nvSpPr>
        <p:spPr>
          <a:xfrm>
            <a:off x="11087051" y="5810297"/>
            <a:ext cx="768159" cy="523220"/>
          </a:xfrm>
          <a:prstGeom prst="rect">
            <a:avLst/>
          </a:prstGeom>
          <a:noFill/>
        </p:spPr>
        <p:txBody>
          <a:bodyPr wrap="none" rtlCol="0">
            <a:spAutoFit/>
          </a:bodyPr>
          <a:lstStyle/>
          <a:p>
            <a:r>
              <a:rPr lang="en-US" altLang="zh-CN" sz="2800" dirty="0" smtClean="0">
                <a:solidFill>
                  <a:srgbClr val="226F7C"/>
                </a:solidFill>
                <a:latin typeface="Microsoft YaHei UI" panose="020B0503020204020204" pitchFamily="34" charset="-122"/>
                <a:ea typeface="Microsoft YaHei UI" panose="020B0503020204020204" pitchFamily="34" charset="-122"/>
              </a:rPr>
              <a:t>……</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sp>
        <p:nvSpPr>
          <p:cNvPr id="9" name="矩形 8"/>
          <p:cNvSpPr/>
          <p:nvPr/>
        </p:nvSpPr>
        <p:spPr>
          <a:xfrm>
            <a:off x="240140" y="5200650"/>
            <a:ext cx="11711720" cy="45719"/>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5177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arn(inHorizontal)">
                                      <p:cBhvr>
                                        <p:cTn id="7" dur="500"/>
                                        <p:tgtEl>
                                          <p:spTgt spid="4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1000"/>
                                        <p:tgtEl>
                                          <p:spTgt spid="50"/>
                                        </p:tgtEl>
                                      </p:cBhvr>
                                    </p:animEffect>
                                    <p:anim calcmode="lin" valueType="num">
                                      <p:cBhvr>
                                        <p:cTn id="16" dur="1000" fill="hold"/>
                                        <p:tgtEl>
                                          <p:spTgt spid="50"/>
                                        </p:tgtEl>
                                        <p:attrNameLst>
                                          <p:attrName>ppt_x</p:attrName>
                                        </p:attrNameLst>
                                      </p:cBhvr>
                                      <p:tavLst>
                                        <p:tav tm="0">
                                          <p:val>
                                            <p:strVal val="#ppt_x"/>
                                          </p:val>
                                        </p:tav>
                                        <p:tav tm="100000">
                                          <p:val>
                                            <p:strVal val="#ppt_x"/>
                                          </p:val>
                                        </p:tav>
                                      </p:tavLst>
                                    </p:anim>
                                    <p:anim calcmode="lin" valueType="num">
                                      <p:cBhvr>
                                        <p:cTn id="17" dur="1000" fill="hold"/>
                                        <p:tgtEl>
                                          <p:spTgt spid="50"/>
                                        </p:tgtEl>
                                        <p:attrNameLst>
                                          <p:attrName>ppt_y</p:attrName>
                                        </p:attrNameLst>
                                      </p:cBhvr>
                                      <p:tavLst>
                                        <p:tav tm="0">
                                          <p:val>
                                            <p:strVal val="#ppt_y+.1"/>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49" presetClass="entr" presetSubtype="0" decel="10000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 calcmode="lin" valueType="num">
                                      <p:cBhvr>
                                        <p:cTn id="25" dur="500" fill="hold"/>
                                        <p:tgtEl>
                                          <p:spTgt spid="5"/>
                                        </p:tgtEl>
                                        <p:attrNameLst>
                                          <p:attrName>style.rotation</p:attrName>
                                        </p:attrNameLst>
                                      </p:cBhvr>
                                      <p:tavLst>
                                        <p:tav tm="0">
                                          <p:val>
                                            <p:fltVal val="360"/>
                                          </p:val>
                                        </p:tav>
                                        <p:tav tm="100000">
                                          <p:val>
                                            <p:fltVal val="0"/>
                                          </p:val>
                                        </p:tav>
                                      </p:tavLst>
                                    </p:anim>
                                    <p:animEffect transition="in" filter="fade">
                                      <p:cBhvr>
                                        <p:cTn id="26" dur="500"/>
                                        <p:tgtEl>
                                          <p:spTgt spid="5"/>
                                        </p:tgtEl>
                                      </p:cBhvr>
                                    </p:animEffect>
                                  </p:childTnLst>
                                </p:cTn>
                              </p:par>
                              <p:par>
                                <p:cTn id="27" presetID="49" presetClass="entr" presetSubtype="0" decel="100000" fill="hold" nodeType="withEffect">
                                  <p:stCondLst>
                                    <p:cond delay="20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 calcmode="lin" valueType="num">
                                      <p:cBhvr>
                                        <p:cTn id="31" dur="500" fill="hold"/>
                                        <p:tgtEl>
                                          <p:spTgt spid="17"/>
                                        </p:tgtEl>
                                        <p:attrNameLst>
                                          <p:attrName>style.rotation</p:attrName>
                                        </p:attrNameLst>
                                      </p:cBhvr>
                                      <p:tavLst>
                                        <p:tav tm="0">
                                          <p:val>
                                            <p:fltVal val="360"/>
                                          </p:val>
                                        </p:tav>
                                        <p:tav tm="100000">
                                          <p:val>
                                            <p:fltVal val="0"/>
                                          </p:val>
                                        </p:tav>
                                      </p:tavLst>
                                    </p:anim>
                                    <p:animEffect transition="in" filter="fade">
                                      <p:cBhvr>
                                        <p:cTn id="32" dur="500"/>
                                        <p:tgtEl>
                                          <p:spTgt spid="17"/>
                                        </p:tgtEl>
                                      </p:cBhvr>
                                    </p:animEffect>
                                  </p:childTnLst>
                                </p:cTn>
                              </p:par>
                              <p:par>
                                <p:cTn id="33" presetID="49" presetClass="entr" presetSubtype="0" decel="100000" fill="hold" nodeType="withEffect">
                                  <p:stCondLst>
                                    <p:cond delay="40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 calcmode="lin" valueType="num">
                                      <p:cBhvr>
                                        <p:cTn id="37" dur="500" fill="hold"/>
                                        <p:tgtEl>
                                          <p:spTgt spid="27"/>
                                        </p:tgtEl>
                                        <p:attrNameLst>
                                          <p:attrName>style.rotation</p:attrName>
                                        </p:attrNameLst>
                                      </p:cBhvr>
                                      <p:tavLst>
                                        <p:tav tm="0">
                                          <p:val>
                                            <p:fltVal val="360"/>
                                          </p:val>
                                        </p:tav>
                                        <p:tav tm="100000">
                                          <p:val>
                                            <p:fltVal val="0"/>
                                          </p:val>
                                        </p:tav>
                                      </p:tavLst>
                                    </p:anim>
                                    <p:animEffect transition="in" filter="fade">
                                      <p:cBhvr>
                                        <p:cTn id="38" dur="500"/>
                                        <p:tgtEl>
                                          <p:spTgt spid="27"/>
                                        </p:tgtEl>
                                      </p:cBhvr>
                                    </p:animEffect>
                                  </p:childTnLst>
                                </p:cTn>
                              </p:par>
                              <p:par>
                                <p:cTn id="39" presetID="49" presetClass="entr" presetSubtype="0" decel="100000" fill="hold" nodeType="withEffect">
                                  <p:stCondLst>
                                    <p:cond delay="60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 calcmode="lin" valueType="num">
                                      <p:cBhvr>
                                        <p:cTn id="43" dur="500" fill="hold"/>
                                        <p:tgtEl>
                                          <p:spTgt spid="14"/>
                                        </p:tgtEl>
                                        <p:attrNameLst>
                                          <p:attrName>style.rotation</p:attrName>
                                        </p:attrNameLst>
                                      </p:cBhvr>
                                      <p:tavLst>
                                        <p:tav tm="0">
                                          <p:val>
                                            <p:fltVal val="360"/>
                                          </p:val>
                                        </p:tav>
                                        <p:tav tm="100000">
                                          <p:val>
                                            <p:fltVal val="0"/>
                                          </p:val>
                                        </p:tav>
                                      </p:tavLst>
                                    </p:anim>
                                    <p:animEffect transition="in" filter="fade">
                                      <p:cBhvr>
                                        <p:cTn id="44" dur="500"/>
                                        <p:tgtEl>
                                          <p:spTgt spid="14"/>
                                        </p:tgtEl>
                                      </p:cBhvr>
                                    </p:animEffect>
                                  </p:childTnLst>
                                </p:cTn>
                              </p:par>
                              <p:par>
                                <p:cTn id="45" presetID="49" presetClass="entr" presetSubtype="0" decel="100000" fill="hold" nodeType="withEffect">
                                  <p:stCondLst>
                                    <p:cond delay="800"/>
                                  </p:stCondLst>
                                  <p:childTnLst>
                                    <p:set>
                                      <p:cBhvr>
                                        <p:cTn id="46" dur="1" fill="hold">
                                          <p:stCondLst>
                                            <p:cond delay="0"/>
                                          </p:stCondLst>
                                        </p:cTn>
                                        <p:tgtEl>
                                          <p:spTgt spid="20"/>
                                        </p:tgtEl>
                                        <p:attrNameLst>
                                          <p:attrName>style.visibility</p:attrName>
                                        </p:attrNameLst>
                                      </p:cBhvr>
                                      <p:to>
                                        <p:strVal val="visible"/>
                                      </p:to>
                                    </p:set>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fltVal val="0"/>
                                          </p:val>
                                        </p:tav>
                                        <p:tav tm="100000">
                                          <p:val>
                                            <p:strVal val="#ppt_h"/>
                                          </p:val>
                                        </p:tav>
                                      </p:tavLst>
                                    </p:anim>
                                    <p:anim calcmode="lin" valueType="num">
                                      <p:cBhvr>
                                        <p:cTn id="49" dur="500" fill="hold"/>
                                        <p:tgtEl>
                                          <p:spTgt spid="20"/>
                                        </p:tgtEl>
                                        <p:attrNameLst>
                                          <p:attrName>style.rotation</p:attrName>
                                        </p:attrNameLst>
                                      </p:cBhvr>
                                      <p:tavLst>
                                        <p:tav tm="0">
                                          <p:val>
                                            <p:fltVal val="360"/>
                                          </p:val>
                                        </p:tav>
                                        <p:tav tm="100000">
                                          <p:val>
                                            <p:fltVal val="0"/>
                                          </p:val>
                                        </p:tav>
                                      </p:tavLst>
                                    </p:anim>
                                    <p:animEffect transition="in" filter="fade">
                                      <p:cBhvr>
                                        <p:cTn id="50" dur="500"/>
                                        <p:tgtEl>
                                          <p:spTgt spid="20"/>
                                        </p:tgtEl>
                                      </p:cBhvr>
                                    </p:animEffect>
                                  </p:childTnLst>
                                </p:cTn>
                              </p:par>
                              <p:par>
                                <p:cTn id="51" presetID="49" presetClass="entr" presetSubtype="0" decel="100000" fill="hold" nodeType="withEffect">
                                  <p:stCondLst>
                                    <p:cond delay="10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 calcmode="lin" valueType="num">
                                      <p:cBhvr>
                                        <p:cTn id="55" dur="500" fill="hold"/>
                                        <p:tgtEl>
                                          <p:spTgt spid="37"/>
                                        </p:tgtEl>
                                        <p:attrNameLst>
                                          <p:attrName>style.rotation</p:attrName>
                                        </p:attrNameLst>
                                      </p:cBhvr>
                                      <p:tavLst>
                                        <p:tav tm="0">
                                          <p:val>
                                            <p:fltVal val="360"/>
                                          </p:val>
                                        </p:tav>
                                        <p:tav tm="100000">
                                          <p:val>
                                            <p:fltVal val="0"/>
                                          </p:val>
                                        </p:tav>
                                      </p:tavLst>
                                    </p:anim>
                                    <p:animEffect transition="in" filter="fade">
                                      <p:cBhvr>
                                        <p:cTn id="56" dur="500"/>
                                        <p:tgtEl>
                                          <p:spTgt spid="37"/>
                                        </p:tgtEl>
                                      </p:cBhvr>
                                    </p:animEffect>
                                  </p:childTnLst>
                                </p:cTn>
                              </p:par>
                              <p:par>
                                <p:cTn id="57" presetID="49" presetClass="entr" presetSubtype="0" decel="100000" fill="hold" nodeType="withEffect">
                                  <p:stCondLst>
                                    <p:cond delay="120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par>
                                <p:cTn id="63" presetID="49" presetClass="entr" presetSubtype="0" decel="100000" fill="hold" nodeType="withEffect">
                                  <p:stCondLst>
                                    <p:cond delay="1400"/>
                                  </p:stCondLst>
                                  <p:childTnLst>
                                    <p:set>
                                      <p:cBhvr>
                                        <p:cTn id="64" dur="1" fill="hold">
                                          <p:stCondLst>
                                            <p:cond delay="0"/>
                                          </p:stCondLst>
                                        </p:cTn>
                                        <p:tgtEl>
                                          <p:spTgt spid="43"/>
                                        </p:tgtEl>
                                        <p:attrNameLst>
                                          <p:attrName>style.visibility</p:attrName>
                                        </p:attrNameLst>
                                      </p:cBhvr>
                                      <p:to>
                                        <p:strVal val="visible"/>
                                      </p:to>
                                    </p:set>
                                    <p:anim calcmode="lin" valueType="num">
                                      <p:cBhvr>
                                        <p:cTn id="65" dur="500" fill="hold"/>
                                        <p:tgtEl>
                                          <p:spTgt spid="43"/>
                                        </p:tgtEl>
                                        <p:attrNameLst>
                                          <p:attrName>ppt_w</p:attrName>
                                        </p:attrNameLst>
                                      </p:cBhvr>
                                      <p:tavLst>
                                        <p:tav tm="0">
                                          <p:val>
                                            <p:fltVal val="0"/>
                                          </p:val>
                                        </p:tav>
                                        <p:tav tm="100000">
                                          <p:val>
                                            <p:strVal val="#ppt_w"/>
                                          </p:val>
                                        </p:tav>
                                      </p:tavLst>
                                    </p:anim>
                                    <p:anim calcmode="lin" valueType="num">
                                      <p:cBhvr>
                                        <p:cTn id="66" dur="500" fill="hold"/>
                                        <p:tgtEl>
                                          <p:spTgt spid="43"/>
                                        </p:tgtEl>
                                        <p:attrNameLst>
                                          <p:attrName>ppt_h</p:attrName>
                                        </p:attrNameLst>
                                      </p:cBhvr>
                                      <p:tavLst>
                                        <p:tav tm="0">
                                          <p:val>
                                            <p:fltVal val="0"/>
                                          </p:val>
                                        </p:tav>
                                        <p:tav tm="100000">
                                          <p:val>
                                            <p:strVal val="#ppt_h"/>
                                          </p:val>
                                        </p:tav>
                                      </p:tavLst>
                                    </p:anim>
                                    <p:anim calcmode="lin" valueType="num">
                                      <p:cBhvr>
                                        <p:cTn id="67" dur="500" fill="hold"/>
                                        <p:tgtEl>
                                          <p:spTgt spid="43"/>
                                        </p:tgtEl>
                                        <p:attrNameLst>
                                          <p:attrName>style.rotation</p:attrName>
                                        </p:attrNameLst>
                                      </p:cBhvr>
                                      <p:tavLst>
                                        <p:tav tm="0">
                                          <p:val>
                                            <p:fltVal val="360"/>
                                          </p:val>
                                        </p:tav>
                                        <p:tav tm="100000">
                                          <p:val>
                                            <p:fltVal val="0"/>
                                          </p:val>
                                        </p:tav>
                                      </p:tavLst>
                                    </p:anim>
                                    <p:animEffect transition="in" filter="fade">
                                      <p:cBhvr>
                                        <p:cTn id="68" dur="500"/>
                                        <p:tgtEl>
                                          <p:spTgt spid="43"/>
                                        </p:tgtEl>
                                      </p:cBhvr>
                                    </p:animEffect>
                                  </p:childTnLst>
                                </p:cTn>
                              </p:par>
                              <p:par>
                                <p:cTn id="69" presetID="49" presetClass="entr" presetSubtype="0" decel="100000" fill="hold" nodeType="withEffect">
                                  <p:stCondLst>
                                    <p:cond delay="160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 calcmode="lin" valueType="num">
                                      <p:cBhvr>
                                        <p:cTn id="73" dur="500" fill="hold"/>
                                        <p:tgtEl>
                                          <p:spTgt spid="46"/>
                                        </p:tgtEl>
                                        <p:attrNameLst>
                                          <p:attrName>style.rotation</p:attrName>
                                        </p:attrNameLst>
                                      </p:cBhvr>
                                      <p:tavLst>
                                        <p:tav tm="0">
                                          <p:val>
                                            <p:fltVal val="360"/>
                                          </p:val>
                                        </p:tav>
                                        <p:tav tm="100000">
                                          <p:val>
                                            <p:fltVal val="0"/>
                                          </p:val>
                                        </p:tav>
                                      </p:tavLst>
                                    </p:anim>
                                    <p:animEffect transition="in" filter="fade">
                                      <p:cBhvr>
                                        <p:cTn id="74" dur="500"/>
                                        <p:tgtEl>
                                          <p:spTgt spid="46"/>
                                        </p:tgtEl>
                                      </p:cBhvr>
                                    </p:animEffect>
                                  </p:childTnLst>
                                </p:cTn>
                              </p:par>
                              <p:par>
                                <p:cTn id="75" presetID="22" presetClass="entr" presetSubtype="8" fill="hold" grpId="0" nodeType="withEffect">
                                  <p:stCondLst>
                                    <p:cond delay="1900"/>
                                  </p:stCondLst>
                                  <p:childTnLst>
                                    <p:set>
                                      <p:cBhvr>
                                        <p:cTn id="76" dur="1" fill="hold">
                                          <p:stCondLst>
                                            <p:cond delay="0"/>
                                          </p:stCondLst>
                                        </p:cTn>
                                        <p:tgtEl>
                                          <p:spTgt spid="8"/>
                                        </p:tgtEl>
                                        <p:attrNameLst>
                                          <p:attrName>style.visibility</p:attrName>
                                        </p:attrNameLst>
                                      </p:cBhvr>
                                      <p:to>
                                        <p:strVal val="visible"/>
                                      </p:to>
                                    </p:set>
                                    <p:animEffect transition="in" filter="wipe(left)">
                                      <p:cBhvr>
                                        <p:cTn id="77" dur="500"/>
                                        <p:tgtEl>
                                          <p:spTgt spid="8"/>
                                        </p:tgtEl>
                                      </p:cBhvr>
                                    </p:animEffect>
                                  </p:childTnLst>
                                </p:cTn>
                              </p:par>
                              <p:par>
                                <p:cTn id="78" presetID="49" presetClass="entr" presetSubtype="0" decel="100000" fill="hold" nodeType="withEffect">
                                  <p:stCondLst>
                                    <p:cond delay="220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 calcmode="lin" valueType="num">
                                      <p:cBhvr>
                                        <p:cTn id="82" dur="500" fill="hold"/>
                                        <p:tgtEl>
                                          <p:spTgt spid="51"/>
                                        </p:tgtEl>
                                        <p:attrNameLst>
                                          <p:attrName>style.rotation</p:attrName>
                                        </p:attrNameLst>
                                      </p:cBhvr>
                                      <p:tavLst>
                                        <p:tav tm="0">
                                          <p:val>
                                            <p:fltVal val="360"/>
                                          </p:val>
                                        </p:tav>
                                        <p:tav tm="100000">
                                          <p:val>
                                            <p:fltVal val="0"/>
                                          </p:val>
                                        </p:tav>
                                      </p:tavLst>
                                    </p:anim>
                                    <p:animEffect transition="in" filter="fade">
                                      <p:cBhvr>
                                        <p:cTn id="83" dur="500"/>
                                        <p:tgtEl>
                                          <p:spTgt spid="51"/>
                                        </p:tgtEl>
                                      </p:cBhvr>
                                    </p:animEffect>
                                  </p:childTnLst>
                                </p:cTn>
                              </p:par>
                              <p:par>
                                <p:cTn id="84" presetID="49" presetClass="entr" presetSubtype="0" decel="100000" fill="hold" nodeType="withEffect">
                                  <p:stCondLst>
                                    <p:cond delay="2500"/>
                                  </p:stCondLst>
                                  <p:childTnLst>
                                    <p:set>
                                      <p:cBhvr>
                                        <p:cTn id="85" dur="1" fill="hold">
                                          <p:stCondLst>
                                            <p:cond delay="0"/>
                                          </p:stCondLst>
                                        </p:cTn>
                                        <p:tgtEl>
                                          <p:spTgt spid="54"/>
                                        </p:tgtEl>
                                        <p:attrNameLst>
                                          <p:attrName>style.visibility</p:attrName>
                                        </p:attrNameLst>
                                      </p:cBhvr>
                                      <p:to>
                                        <p:strVal val="visible"/>
                                      </p:to>
                                    </p:set>
                                    <p:anim calcmode="lin" valueType="num">
                                      <p:cBhvr>
                                        <p:cTn id="86" dur="500" fill="hold"/>
                                        <p:tgtEl>
                                          <p:spTgt spid="54"/>
                                        </p:tgtEl>
                                        <p:attrNameLst>
                                          <p:attrName>ppt_w</p:attrName>
                                        </p:attrNameLst>
                                      </p:cBhvr>
                                      <p:tavLst>
                                        <p:tav tm="0">
                                          <p:val>
                                            <p:fltVal val="0"/>
                                          </p:val>
                                        </p:tav>
                                        <p:tav tm="100000">
                                          <p:val>
                                            <p:strVal val="#ppt_w"/>
                                          </p:val>
                                        </p:tav>
                                      </p:tavLst>
                                    </p:anim>
                                    <p:anim calcmode="lin" valueType="num">
                                      <p:cBhvr>
                                        <p:cTn id="87" dur="500" fill="hold"/>
                                        <p:tgtEl>
                                          <p:spTgt spid="54"/>
                                        </p:tgtEl>
                                        <p:attrNameLst>
                                          <p:attrName>ppt_h</p:attrName>
                                        </p:attrNameLst>
                                      </p:cBhvr>
                                      <p:tavLst>
                                        <p:tav tm="0">
                                          <p:val>
                                            <p:fltVal val="0"/>
                                          </p:val>
                                        </p:tav>
                                        <p:tav tm="100000">
                                          <p:val>
                                            <p:strVal val="#ppt_h"/>
                                          </p:val>
                                        </p:tav>
                                      </p:tavLst>
                                    </p:anim>
                                    <p:anim calcmode="lin" valueType="num">
                                      <p:cBhvr>
                                        <p:cTn id="88" dur="500" fill="hold"/>
                                        <p:tgtEl>
                                          <p:spTgt spid="54"/>
                                        </p:tgtEl>
                                        <p:attrNameLst>
                                          <p:attrName>style.rotation</p:attrName>
                                        </p:attrNameLst>
                                      </p:cBhvr>
                                      <p:tavLst>
                                        <p:tav tm="0">
                                          <p:val>
                                            <p:fltVal val="360"/>
                                          </p:val>
                                        </p:tav>
                                        <p:tav tm="100000">
                                          <p:val>
                                            <p:fltVal val="0"/>
                                          </p:val>
                                        </p:tav>
                                      </p:tavLst>
                                    </p:anim>
                                    <p:animEffect transition="in" filter="fade">
                                      <p:cBhvr>
                                        <p:cTn id="89" dur="500"/>
                                        <p:tgtEl>
                                          <p:spTgt spid="54"/>
                                        </p:tgtEl>
                                      </p:cBhvr>
                                    </p:animEffect>
                                  </p:childTnLst>
                                </p:cTn>
                              </p:par>
                              <p:par>
                                <p:cTn id="90" presetID="49" presetClass="entr" presetSubtype="0" decel="100000" fill="hold" nodeType="withEffect">
                                  <p:stCondLst>
                                    <p:cond delay="2700"/>
                                  </p:stCondLst>
                                  <p:childTnLst>
                                    <p:set>
                                      <p:cBhvr>
                                        <p:cTn id="91" dur="1" fill="hold">
                                          <p:stCondLst>
                                            <p:cond delay="0"/>
                                          </p:stCondLst>
                                        </p:cTn>
                                        <p:tgtEl>
                                          <p:spTgt spid="57"/>
                                        </p:tgtEl>
                                        <p:attrNameLst>
                                          <p:attrName>style.visibility</p:attrName>
                                        </p:attrNameLst>
                                      </p:cBhvr>
                                      <p:to>
                                        <p:strVal val="visible"/>
                                      </p:to>
                                    </p:set>
                                    <p:anim calcmode="lin" valueType="num">
                                      <p:cBhvr>
                                        <p:cTn id="92" dur="500" fill="hold"/>
                                        <p:tgtEl>
                                          <p:spTgt spid="57"/>
                                        </p:tgtEl>
                                        <p:attrNameLst>
                                          <p:attrName>ppt_w</p:attrName>
                                        </p:attrNameLst>
                                      </p:cBhvr>
                                      <p:tavLst>
                                        <p:tav tm="0">
                                          <p:val>
                                            <p:fltVal val="0"/>
                                          </p:val>
                                        </p:tav>
                                        <p:tav tm="100000">
                                          <p:val>
                                            <p:strVal val="#ppt_w"/>
                                          </p:val>
                                        </p:tav>
                                      </p:tavLst>
                                    </p:anim>
                                    <p:anim calcmode="lin" valueType="num">
                                      <p:cBhvr>
                                        <p:cTn id="93" dur="500" fill="hold"/>
                                        <p:tgtEl>
                                          <p:spTgt spid="57"/>
                                        </p:tgtEl>
                                        <p:attrNameLst>
                                          <p:attrName>ppt_h</p:attrName>
                                        </p:attrNameLst>
                                      </p:cBhvr>
                                      <p:tavLst>
                                        <p:tav tm="0">
                                          <p:val>
                                            <p:fltVal val="0"/>
                                          </p:val>
                                        </p:tav>
                                        <p:tav tm="100000">
                                          <p:val>
                                            <p:strVal val="#ppt_h"/>
                                          </p:val>
                                        </p:tav>
                                      </p:tavLst>
                                    </p:anim>
                                    <p:anim calcmode="lin" valueType="num">
                                      <p:cBhvr>
                                        <p:cTn id="94" dur="500" fill="hold"/>
                                        <p:tgtEl>
                                          <p:spTgt spid="57"/>
                                        </p:tgtEl>
                                        <p:attrNameLst>
                                          <p:attrName>style.rotation</p:attrName>
                                        </p:attrNameLst>
                                      </p:cBhvr>
                                      <p:tavLst>
                                        <p:tav tm="0">
                                          <p:val>
                                            <p:fltVal val="360"/>
                                          </p:val>
                                        </p:tav>
                                        <p:tav tm="100000">
                                          <p:val>
                                            <p:fltVal val="0"/>
                                          </p:val>
                                        </p:tav>
                                      </p:tavLst>
                                    </p:anim>
                                    <p:animEffect transition="in" filter="fade">
                                      <p:cBhvr>
                                        <p:cTn id="95" dur="500"/>
                                        <p:tgtEl>
                                          <p:spTgt spid="57"/>
                                        </p:tgtEl>
                                      </p:cBhvr>
                                    </p:animEffect>
                                  </p:childTnLst>
                                </p:cTn>
                              </p:par>
                              <p:par>
                                <p:cTn id="96" presetID="22" presetClass="entr" presetSubtype="8" fill="hold" grpId="0" nodeType="withEffect">
                                  <p:stCondLst>
                                    <p:cond delay="3000"/>
                                  </p:stCondLst>
                                  <p:childTnLst>
                                    <p:set>
                                      <p:cBhvr>
                                        <p:cTn id="97" dur="1" fill="hold">
                                          <p:stCondLst>
                                            <p:cond delay="0"/>
                                          </p:stCondLst>
                                        </p:cTn>
                                        <p:tgtEl>
                                          <p:spTgt spid="60"/>
                                        </p:tgtEl>
                                        <p:attrNameLst>
                                          <p:attrName>style.visibility</p:attrName>
                                        </p:attrNameLst>
                                      </p:cBhvr>
                                      <p:to>
                                        <p:strVal val="visible"/>
                                      </p:to>
                                    </p:set>
                                    <p:animEffect transition="in" filter="wipe(left)">
                                      <p:cBhvr>
                                        <p:cTn id="9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 grpId="0"/>
      <p:bldP spid="50" grpId="0"/>
      <p:bldP spid="8" grpId="0"/>
      <p:bldP spid="60"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6572" y="201250"/>
            <a:ext cx="3773715" cy="1705368"/>
            <a:chOff x="4339771" y="703971"/>
            <a:chExt cx="3773715" cy="1705368"/>
          </a:xfrm>
        </p:grpSpPr>
        <p:grpSp>
          <p:nvGrpSpPr>
            <p:cNvPr id="5" name="组合 4"/>
            <p:cNvGrpSpPr/>
            <p:nvPr/>
          </p:nvGrpSpPr>
          <p:grpSpPr>
            <a:xfrm>
              <a:off x="4339771" y="703971"/>
              <a:ext cx="3773715" cy="1705368"/>
              <a:chOff x="783771" y="979715"/>
              <a:chExt cx="3773715" cy="1705368"/>
            </a:xfrm>
          </p:grpSpPr>
          <p:sp>
            <p:nvSpPr>
              <p:cNvPr id="8" name="流程图: 手动操作 7"/>
              <p:cNvSpPr/>
              <p:nvPr/>
            </p:nvSpPr>
            <p:spPr>
              <a:xfrm rot="10800000">
                <a:off x="783771" y="979715"/>
                <a:ext cx="3614058" cy="149497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719 w 10000"/>
                  <a:gd name="connsiteY2" fmla="*/ 8544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719" y="8544"/>
                    </a:lnTo>
                    <a:lnTo>
                      <a:pt x="2000" y="10000"/>
                    </a:lnTo>
                    <a:lnTo>
                      <a:pt x="0" y="0"/>
                    </a:lnTo>
                    <a:close/>
                  </a:path>
                </a:pathLst>
              </a:custGeom>
              <a:solidFill>
                <a:srgbClr val="4BBBC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操作 3"/>
              <p:cNvSpPr/>
              <p:nvPr/>
            </p:nvSpPr>
            <p:spPr>
              <a:xfrm>
                <a:off x="943428" y="1184864"/>
                <a:ext cx="3614058" cy="150021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960 w 10000"/>
                  <a:gd name="connsiteY2" fmla="*/ 8738 h 10000"/>
                  <a:gd name="connsiteX3" fmla="*/ 2000 w 10000"/>
                  <a:gd name="connsiteY3" fmla="*/ 10000 h 10000"/>
                  <a:gd name="connsiteX4" fmla="*/ 0 w 10000"/>
                  <a:gd name="connsiteY4" fmla="*/ 0 h 10000"/>
                  <a:gd name="connsiteX0" fmla="*/ 0 w 10000"/>
                  <a:gd name="connsiteY0" fmla="*/ 0 h 11553"/>
                  <a:gd name="connsiteX1" fmla="*/ 10000 w 10000"/>
                  <a:gd name="connsiteY1" fmla="*/ 0 h 11553"/>
                  <a:gd name="connsiteX2" fmla="*/ 7960 w 10000"/>
                  <a:gd name="connsiteY2" fmla="*/ 8738 h 11553"/>
                  <a:gd name="connsiteX3" fmla="*/ 1960 w 10000"/>
                  <a:gd name="connsiteY3" fmla="*/ 11553 h 11553"/>
                  <a:gd name="connsiteX4" fmla="*/ 0 w 10000"/>
                  <a:gd name="connsiteY4" fmla="*/ 0 h 11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1553">
                    <a:moveTo>
                      <a:pt x="0" y="0"/>
                    </a:moveTo>
                    <a:lnTo>
                      <a:pt x="10000" y="0"/>
                    </a:lnTo>
                    <a:lnTo>
                      <a:pt x="7960" y="8738"/>
                    </a:lnTo>
                    <a:lnTo>
                      <a:pt x="1960" y="11553"/>
                    </a:lnTo>
                    <a:lnTo>
                      <a:pt x="0" y="0"/>
                    </a:lnTo>
                    <a:close/>
                  </a:path>
                </a:pathLst>
              </a:custGeom>
              <a:solidFill>
                <a:srgbClr val="4BBBC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5177318" y="1130272"/>
              <a:ext cx="2031325" cy="830997"/>
            </a:xfrm>
            <a:prstGeom prst="rect">
              <a:avLst/>
            </a:prstGeom>
            <a:noFill/>
          </p:spPr>
          <p:txBody>
            <a:bodyPr wrap="none" rtlCol="0">
              <a:spAutoFit/>
            </a:bodyPr>
            <a:lstStyle/>
            <a:p>
              <a:r>
                <a:rPr lang="zh-CN" altLang="en-US" sz="4800" dirty="0">
                  <a:solidFill>
                    <a:schemeClr val="bg1"/>
                  </a:solidFill>
                  <a:latin typeface="Microsoft YaHei UI" panose="020B0503020204020204" pitchFamily="34" charset="-122"/>
                  <a:ea typeface="Microsoft YaHei UI" panose="020B0503020204020204" pitchFamily="34" charset="-122"/>
                </a:rPr>
                <a:t>浏览器</a:t>
              </a:r>
            </a:p>
          </p:txBody>
        </p:sp>
      </p:grpSp>
      <p:sp>
        <p:nvSpPr>
          <p:cNvPr id="21" name="矩形 20"/>
          <p:cNvSpPr/>
          <p:nvPr/>
        </p:nvSpPr>
        <p:spPr>
          <a:xfrm>
            <a:off x="2213430" y="4037045"/>
            <a:ext cx="184731" cy="523220"/>
          </a:xfrm>
          <a:prstGeom prst="rect">
            <a:avLst/>
          </a:prstGeom>
        </p:spPr>
        <p:txBody>
          <a:bodyPr wrap="none">
            <a:spAutoFit/>
          </a:bodyPr>
          <a:lstStyle/>
          <a:p>
            <a:endParaRPr lang="zh-CN" altLang="en-US" sz="2800">
              <a:solidFill>
                <a:srgbClr val="025680"/>
              </a:solidFill>
              <a:latin typeface="Microsoft YaHei UI" panose="020B0503020204020204" pitchFamily="34" charset="-122"/>
              <a:ea typeface="Microsoft YaHei UI" panose="020B0503020204020204" pitchFamily="34" charset="-122"/>
            </a:endParaRPr>
          </a:p>
        </p:txBody>
      </p:sp>
      <p:grpSp>
        <p:nvGrpSpPr>
          <p:cNvPr id="13" name="组合 12"/>
          <p:cNvGrpSpPr/>
          <p:nvPr/>
        </p:nvGrpSpPr>
        <p:grpSpPr>
          <a:xfrm>
            <a:off x="799581" y="2109688"/>
            <a:ext cx="2458044" cy="4003207"/>
            <a:chOff x="506175" y="2759518"/>
            <a:chExt cx="2458044" cy="4003207"/>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29" y="2759518"/>
              <a:ext cx="1675131" cy="1659620"/>
            </a:xfrm>
            <a:prstGeom prst="rect">
              <a:avLst/>
            </a:prstGeom>
            <a:effectLst>
              <a:outerShdw blurRad="152400" dist="317500" dir="5400000" sx="90000" sy="-19000" rotWithShape="0">
                <a:prstClr val="black">
                  <a:alpha val="15000"/>
                </a:prstClr>
              </a:outerShdw>
            </a:effectLst>
          </p:spPr>
        </p:pic>
        <p:sp>
          <p:nvSpPr>
            <p:cNvPr id="15" name="文本框 14"/>
            <p:cNvSpPr txBox="1"/>
            <p:nvPr/>
          </p:nvSpPr>
          <p:spPr>
            <a:xfrm>
              <a:off x="506175" y="4946843"/>
              <a:ext cx="2458044" cy="1815882"/>
            </a:xfrm>
            <a:prstGeom prst="rect">
              <a:avLst/>
            </a:prstGeom>
            <a:noFill/>
          </p:spPr>
          <p:txBody>
            <a:bodyPr wrap="none" rtlCol="0">
              <a:spAutoFit/>
            </a:bodyPr>
            <a:lstStyle/>
            <a:p>
              <a:pPr algn="ctr"/>
              <a:r>
                <a:rPr lang="en-US" altLang="zh-CN" sz="2800" dirty="0" smtClean="0">
                  <a:latin typeface="Microsoft YaHei UI" panose="020B0503020204020204" pitchFamily="34" charset="-122"/>
                  <a:ea typeface="Microsoft YaHei UI" panose="020B0503020204020204" pitchFamily="34" charset="-122"/>
                </a:rPr>
                <a:t>Mozilla</a:t>
              </a:r>
            </a:p>
            <a:p>
              <a:pPr algn="ctr"/>
              <a:r>
                <a:rPr lang="en-US" altLang="zh-CN" sz="2800" dirty="0" smtClean="0">
                  <a:latin typeface="Microsoft YaHei UI" panose="020B0503020204020204" pitchFamily="34" charset="-122"/>
                  <a:ea typeface="Microsoft YaHei UI" panose="020B0503020204020204" pitchFamily="34" charset="-122"/>
                </a:rPr>
                <a:t>Firefox</a:t>
              </a:r>
            </a:p>
            <a:p>
              <a:pPr algn="ctr"/>
              <a:r>
                <a:rPr lang="en-US" altLang="zh-CN" sz="2800" dirty="0">
                  <a:solidFill>
                    <a:srgbClr val="FE405B"/>
                  </a:solidFill>
                  <a:latin typeface="Microsoft YaHei UI" panose="020B0503020204020204" pitchFamily="34" charset="-122"/>
                  <a:ea typeface="Microsoft YaHei UI" panose="020B0503020204020204" pitchFamily="34" charset="-122"/>
                </a:rPr>
                <a:t>Gecko</a:t>
              </a:r>
            </a:p>
            <a:p>
              <a:pPr algn="ctr"/>
              <a:r>
                <a:rPr lang="en-US" altLang="zh-CN" sz="2800" dirty="0" err="1">
                  <a:solidFill>
                    <a:srgbClr val="226F7C"/>
                  </a:solidFill>
                  <a:latin typeface="Microsoft YaHei UI" panose="020B0503020204020204" pitchFamily="34" charset="-122"/>
                  <a:ea typeface="Microsoft YaHei UI" panose="020B0503020204020204" pitchFamily="34" charset="-122"/>
                </a:rPr>
                <a:t>JagerMonkey</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p:txBody>
        </p:sp>
      </p:grpSp>
      <p:grpSp>
        <p:nvGrpSpPr>
          <p:cNvPr id="17" name="组合 16"/>
          <p:cNvGrpSpPr/>
          <p:nvPr/>
        </p:nvGrpSpPr>
        <p:grpSpPr>
          <a:xfrm>
            <a:off x="3984646" y="2075268"/>
            <a:ext cx="1727997" cy="4037627"/>
            <a:chOff x="1020804" y="2725098"/>
            <a:chExt cx="1727997" cy="4037627"/>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804" y="2725098"/>
              <a:ext cx="1727997" cy="1727997"/>
            </a:xfrm>
            <a:prstGeom prst="rect">
              <a:avLst/>
            </a:prstGeom>
            <a:effectLst>
              <a:outerShdw blurRad="152400" dist="317500" dir="5400000" sx="90000" sy="-19000" rotWithShape="0">
                <a:prstClr val="black">
                  <a:alpha val="15000"/>
                </a:prstClr>
              </a:outerShdw>
            </a:effectLst>
          </p:spPr>
        </p:pic>
        <p:sp>
          <p:nvSpPr>
            <p:cNvPr id="19" name="文本框 18"/>
            <p:cNvSpPr txBox="1"/>
            <p:nvPr/>
          </p:nvSpPr>
          <p:spPr>
            <a:xfrm>
              <a:off x="1111322" y="4946843"/>
              <a:ext cx="1546962" cy="1815882"/>
            </a:xfrm>
            <a:prstGeom prst="rect">
              <a:avLst/>
            </a:prstGeom>
            <a:noFill/>
          </p:spPr>
          <p:txBody>
            <a:bodyPr wrap="none" rtlCol="0">
              <a:spAutoFit/>
            </a:bodyPr>
            <a:lstStyle/>
            <a:p>
              <a:pPr algn="ctr"/>
              <a:r>
                <a:rPr lang="en-US" altLang="zh-CN" sz="2800" dirty="0" smtClean="0">
                  <a:latin typeface="Microsoft YaHei UI" panose="020B0503020204020204" pitchFamily="34" charset="-122"/>
                  <a:ea typeface="Microsoft YaHei UI" panose="020B0503020204020204" pitchFamily="34" charset="-122"/>
                </a:rPr>
                <a:t>Google</a:t>
              </a:r>
            </a:p>
            <a:p>
              <a:pPr algn="ctr"/>
              <a:r>
                <a:rPr lang="en-US" altLang="zh-CN" sz="2800" dirty="0" smtClean="0">
                  <a:latin typeface="Microsoft YaHei UI" panose="020B0503020204020204" pitchFamily="34" charset="-122"/>
                  <a:ea typeface="Microsoft YaHei UI" panose="020B0503020204020204" pitchFamily="34" charset="-122"/>
                </a:rPr>
                <a:t>Chrome</a:t>
              </a:r>
            </a:p>
            <a:p>
              <a:pPr algn="ctr"/>
              <a:r>
                <a:rPr lang="en-US" altLang="zh-CN" sz="2800" dirty="0" smtClean="0">
                  <a:solidFill>
                    <a:srgbClr val="FE405B"/>
                  </a:solidFill>
                  <a:latin typeface="Microsoft YaHei UI" panose="020B0503020204020204" pitchFamily="34" charset="-122"/>
                  <a:ea typeface="Microsoft YaHei UI" panose="020B0503020204020204" pitchFamily="34" charset="-122"/>
                </a:rPr>
                <a:t>Blink</a:t>
              </a:r>
            </a:p>
            <a:p>
              <a:pPr algn="ctr"/>
              <a:r>
                <a:rPr lang="en-US" altLang="zh-CN" sz="2800" dirty="0" smtClean="0">
                  <a:solidFill>
                    <a:srgbClr val="226F7C"/>
                  </a:solidFill>
                  <a:latin typeface="Microsoft YaHei UI" panose="020B0503020204020204" pitchFamily="34" charset="-122"/>
                  <a:ea typeface="Microsoft YaHei UI" panose="020B0503020204020204" pitchFamily="34" charset="-122"/>
                </a:rPr>
                <a:t>V8</a:t>
              </a:r>
              <a:endParaRPr lang="en-US" altLang="zh-CN" sz="2800" dirty="0">
                <a:solidFill>
                  <a:srgbClr val="226F7C"/>
                </a:solidFill>
                <a:latin typeface="Microsoft YaHei UI" panose="020B0503020204020204" pitchFamily="34" charset="-122"/>
                <a:ea typeface="Microsoft YaHei UI" panose="020B0503020204020204" pitchFamily="34" charset="-122"/>
              </a:endParaRPr>
            </a:p>
          </p:txBody>
        </p:sp>
      </p:grpSp>
      <p:grpSp>
        <p:nvGrpSpPr>
          <p:cNvPr id="20" name="组合 19"/>
          <p:cNvGrpSpPr/>
          <p:nvPr/>
        </p:nvGrpSpPr>
        <p:grpSpPr>
          <a:xfrm>
            <a:off x="5840152" y="1838145"/>
            <a:ext cx="3678700" cy="4289264"/>
            <a:chOff x="261282" y="2473461"/>
            <a:chExt cx="3678700" cy="4289264"/>
          </a:xfrm>
        </p:grpSpPr>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339" y="2473461"/>
              <a:ext cx="1798584" cy="1965120"/>
            </a:xfrm>
            <a:prstGeom prst="rect">
              <a:avLst/>
            </a:prstGeom>
            <a:effectLst>
              <a:outerShdw blurRad="152400" dist="317500" dir="5400000" sx="90000" sy="-19000" rotWithShape="0">
                <a:prstClr val="black">
                  <a:alpha val="15000"/>
                </a:prstClr>
              </a:outerShdw>
            </a:effectLst>
          </p:spPr>
        </p:pic>
        <p:sp>
          <p:nvSpPr>
            <p:cNvPr id="25" name="文本框 24"/>
            <p:cNvSpPr txBox="1"/>
            <p:nvPr/>
          </p:nvSpPr>
          <p:spPr>
            <a:xfrm>
              <a:off x="261282" y="4946843"/>
              <a:ext cx="3678700" cy="1815882"/>
            </a:xfrm>
            <a:prstGeom prst="rect">
              <a:avLst/>
            </a:prstGeom>
            <a:noFill/>
          </p:spPr>
          <p:txBody>
            <a:bodyPr wrap="none" rtlCol="0">
              <a:spAutoFit/>
            </a:bodyPr>
            <a:lstStyle/>
            <a:p>
              <a:pPr algn="ctr"/>
              <a:r>
                <a:rPr lang="en-US" altLang="zh-CN" sz="2800" dirty="0" smtClean="0">
                  <a:latin typeface="Microsoft YaHei UI" panose="020B0503020204020204" pitchFamily="34" charset="-122"/>
                  <a:ea typeface="Microsoft YaHei UI" panose="020B0503020204020204" pitchFamily="34" charset="-122"/>
                </a:rPr>
                <a:t>Apple</a:t>
              </a:r>
            </a:p>
            <a:p>
              <a:pPr algn="ctr"/>
              <a:r>
                <a:rPr lang="en-US" altLang="zh-CN" sz="2800" dirty="0" smtClean="0">
                  <a:latin typeface="Microsoft YaHei UI" panose="020B0503020204020204" pitchFamily="34" charset="-122"/>
                  <a:ea typeface="Microsoft YaHei UI" panose="020B0503020204020204" pitchFamily="34" charset="-122"/>
                </a:rPr>
                <a:t>Safari</a:t>
              </a:r>
            </a:p>
            <a:p>
              <a:pPr algn="ctr"/>
              <a:r>
                <a:rPr lang="en-US" altLang="zh-CN" sz="2800" dirty="0" err="1" smtClean="0">
                  <a:solidFill>
                    <a:srgbClr val="FE405B"/>
                  </a:solidFill>
                  <a:latin typeface="Microsoft YaHei UI" panose="020B0503020204020204" pitchFamily="34" charset="-122"/>
                  <a:ea typeface="Microsoft YaHei UI" panose="020B0503020204020204" pitchFamily="34" charset="-122"/>
                </a:rPr>
                <a:t>Webkit</a:t>
              </a:r>
              <a:endParaRPr lang="en-US" altLang="zh-CN" sz="2800" dirty="0" smtClean="0">
                <a:solidFill>
                  <a:srgbClr val="FE405B"/>
                </a:solidFill>
                <a:latin typeface="Microsoft YaHei UI" panose="020B0503020204020204" pitchFamily="34" charset="-122"/>
                <a:ea typeface="Microsoft YaHei UI" panose="020B0503020204020204" pitchFamily="34" charset="-122"/>
              </a:endParaRPr>
            </a:p>
            <a:p>
              <a:pPr algn="ctr"/>
              <a:r>
                <a:rPr lang="en-US" altLang="zh-CN" sz="2800" dirty="0" err="1" smtClean="0">
                  <a:solidFill>
                    <a:srgbClr val="226F7C"/>
                  </a:solidFill>
                  <a:latin typeface="Microsoft YaHei UI" panose="020B0503020204020204" pitchFamily="34" charset="-122"/>
                  <a:ea typeface="Microsoft YaHei UI" panose="020B0503020204020204" pitchFamily="34" charset="-122"/>
                </a:rPr>
                <a:t>SquirrelFish</a:t>
              </a:r>
              <a:r>
                <a:rPr lang="en-US" altLang="zh-CN" sz="2800" dirty="0" smtClean="0">
                  <a:solidFill>
                    <a:srgbClr val="226F7C"/>
                  </a:solidFill>
                  <a:latin typeface="Microsoft YaHei UI" panose="020B0503020204020204" pitchFamily="34" charset="-122"/>
                  <a:ea typeface="Microsoft YaHei UI" panose="020B0503020204020204" pitchFamily="34" charset="-122"/>
                </a:rPr>
                <a:t> Extreme</a:t>
              </a:r>
              <a:endParaRPr lang="zh-CN" altLang="en-US" sz="2800" dirty="0" smtClean="0">
                <a:solidFill>
                  <a:srgbClr val="226F7C"/>
                </a:solidFill>
                <a:latin typeface="Microsoft YaHei UI" panose="020B0503020204020204" pitchFamily="34" charset="-122"/>
                <a:ea typeface="Microsoft YaHei UI" panose="020B0503020204020204" pitchFamily="34" charset="-122"/>
              </a:endParaRPr>
            </a:p>
          </p:txBody>
        </p:sp>
      </p:grpSp>
      <p:grpSp>
        <p:nvGrpSpPr>
          <p:cNvPr id="26" name="组合 25"/>
          <p:cNvGrpSpPr/>
          <p:nvPr/>
        </p:nvGrpSpPr>
        <p:grpSpPr>
          <a:xfrm>
            <a:off x="9423913" y="1990664"/>
            <a:ext cx="1824281" cy="5414892"/>
            <a:chOff x="937975" y="2640494"/>
            <a:chExt cx="1824281" cy="5414892"/>
          </a:xfrm>
        </p:grpSpPr>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13" y="2640494"/>
              <a:ext cx="1691404" cy="1660081"/>
            </a:xfrm>
            <a:prstGeom prst="rect">
              <a:avLst/>
            </a:prstGeom>
            <a:effectLst>
              <a:outerShdw blurRad="152400" dist="317500" dir="5400000" sx="90000" sy="-19000" rotWithShape="0">
                <a:prstClr val="black">
                  <a:alpha val="15000"/>
                </a:prstClr>
              </a:outerShdw>
            </a:effectLst>
          </p:spPr>
        </p:pic>
        <p:sp>
          <p:nvSpPr>
            <p:cNvPr id="28" name="文本框 27"/>
            <p:cNvSpPr txBox="1"/>
            <p:nvPr/>
          </p:nvSpPr>
          <p:spPr>
            <a:xfrm>
              <a:off x="937975" y="4946843"/>
              <a:ext cx="1824281" cy="3108543"/>
            </a:xfrm>
            <a:prstGeom prst="rect">
              <a:avLst/>
            </a:prstGeom>
            <a:noFill/>
          </p:spPr>
          <p:txBody>
            <a:bodyPr wrap="none" rtlCol="0">
              <a:spAutoFit/>
            </a:bodyPr>
            <a:lstStyle/>
            <a:p>
              <a:pPr algn="ctr"/>
              <a:r>
                <a:rPr lang="en-US" altLang="zh-CN" sz="2800" dirty="0" smtClean="0">
                  <a:latin typeface="Microsoft YaHei UI" panose="020B0503020204020204" pitchFamily="34" charset="-122"/>
                  <a:ea typeface="Microsoft YaHei UI" panose="020B0503020204020204" pitchFamily="34" charset="-122"/>
                </a:rPr>
                <a:t>Microsoft</a:t>
              </a:r>
            </a:p>
            <a:p>
              <a:pPr algn="ctr"/>
              <a:r>
                <a:rPr lang="en-US" altLang="zh-CN" sz="2800" dirty="0" smtClean="0">
                  <a:latin typeface="Microsoft YaHei UI" panose="020B0503020204020204" pitchFamily="34" charset="-122"/>
                  <a:ea typeface="Microsoft YaHei UI" panose="020B0503020204020204" pitchFamily="34" charset="-122"/>
                </a:rPr>
                <a:t>IE9+</a:t>
              </a:r>
            </a:p>
            <a:p>
              <a:pPr algn="ctr"/>
              <a:r>
                <a:rPr lang="en-US" altLang="zh-CN" sz="2800" dirty="0" smtClean="0">
                  <a:solidFill>
                    <a:srgbClr val="FE405B"/>
                  </a:solidFill>
                  <a:latin typeface="Microsoft YaHei UI" panose="020B0503020204020204" pitchFamily="34" charset="-122"/>
                  <a:ea typeface="Microsoft YaHei UI" panose="020B0503020204020204" pitchFamily="34" charset="-122"/>
                </a:rPr>
                <a:t>Trident</a:t>
              </a:r>
            </a:p>
            <a:p>
              <a:pPr algn="ctr"/>
              <a:r>
                <a:rPr lang="en-US" altLang="zh-CN" sz="2800" dirty="0" smtClean="0">
                  <a:solidFill>
                    <a:srgbClr val="226F7C"/>
                  </a:solidFill>
                  <a:latin typeface="Microsoft YaHei UI" panose="020B0503020204020204" pitchFamily="34" charset="-122"/>
                  <a:ea typeface="Microsoft YaHei UI" panose="020B0503020204020204" pitchFamily="34" charset="-122"/>
                </a:rPr>
                <a:t>Chakra</a:t>
              </a:r>
            </a:p>
            <a:p>
              <a:pPr algn="ctr"/>
              <a:endParaRPr lang="en-US" altLang="zh-CN" sz="2800" dirty="0" smtClean="0">
                <a:solidFill>
                  <a:srgbClr val="FE405B"/>
                </a:solidFill>
                <a:latin typeface="Microsoft YaHei UI" panose="020B0503020204020204" pitchFamily="34" charset="-122"/>
                <a:ea typeface="Microsoft YaHei UI" panose="020B0503020204020204" pitchFamily="34" charset="-122"/>
              </a:endParaRPr>
            </a:p>
            <a:p>
              <a:pPr algn="ctr"/>
              <a:endParaRPr lang="en-US" altLang="zh-CN" sz="2800" dirty="0" smtClean="0">
                <a:solidFill>
                  <a:srgbClr val="FE405B"/>
                </a:solidFill>
                <a:latin typeface="Microsoft YaHei UI" panose="020B0503020204020204" pitchFamily="34" charset="-122"/>
                <a:ea typeface="Microsoft YaHei UI" panose="020B0503020204020204" pitchFamily="34" charset="-122"/>
              </a:endParaRPr>
            </a:p>
            <a:p>
              <a:pPr algn="ctr"/>
              <a:endParaRPr lang="en-US" altLang="zh-CN" sz="2800" dirty="0" smtClean="0">
                <a:solidFill>
                  <a:srgbClr val="FE405B"/>
                </a:solidFill>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3069995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par>
                                <p:cTn id="11" presetID="37"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3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900" decel="100000" fill="hold"/>
                                        <p:tgtEl>
                                          <p:spTgt spid="1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9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900" decel="100000" fill="hold"/>
                                        <p:tgtEl>
                                          <p:spTgt spid="2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150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900" decel="100000" fill="hold"/>
                                        <p:tgtEl>
                                          <p:spTgt spid="26"/>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213430" y="4037045"/>
            <a:ext cx="184731" cy="523220"/>
          </a:xfrm>
          <a:prstGeom prst="rect">
            <a:avLst/>
          </a:prstGeom>
        </p:spPr>
        <p:txBody>
          <a:bodyPr wrap="none">
            <a:spAutoFit/>
          </a:bodyPr>
          <a:lstStyle/>
          <a:p>
            <a:endParaRPr lang="zh-CN" altLang="en-US" sz="2800">
              <a:solidFill>
                <a:srgbClr val="025680"/>
              </a:solidFill>
              <a:latin typeface="Microsoft YaHei UI" panose="020B0503020204020204" pitchFamily="34" charset="-122"/>
              <a:ea typeface="Microsoft YaHei UI" panose="020B0503020204020204" pitchFamily="34" charset="-122"/>
            </a:endParaRPr>
          </a:p>
        </p:txBody>
      </p:sp>
      <p:grpSp>
        <p:nvGrpSpPr>
          <p:cNvPr id="13" name="组合 12"/>
          <p:cNvGrpSpPr/>
          <p:nvPr/>
        </p:nvGrpSpPr>
        <p:grpSpPr>
          <a:xfrm>
            <a:off x="1889557" y="2091331"/>
            <a:ext cx="4145687" cy="4434094"/>
            <a:chOff x="-337647" y="2759518"/>
            <a:chExt cx="4145687" cy="4434094"/>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385" y="2759518"/>
              <a:ext cx="1659620" cy="1659620"/>
            </a:xfrm>
            <a:prstGeom prst="rect">
              <a:avLst/>
            </a:prstGeom>
            <a:effectLst>
              <a:outerShdw blurRad="152400" dist="317500" dir="5400000" sx="90000" sy="-19000" rotWithShape="0">
                <a:prstClr val="black">
                  <a:alpha val="15000"/>
                </a:prstClr>
              </a:outerShdw>
            </a:effectLst>
          </p:spPr>
        </p:pic>
        <p:sp>
          <p:nvSpPr>
            <p:cNvPr id="15" name="文本框 14"/>
            <p:cNvSpPr txBox="1"/>
            <p:nvPr/>
          </p:nvSpPr>
          <p:spPr>
            <a:xfrm>
              <a:off x="-337647" y="4946843"/>
              <a:ext cx="4145687" cy="2246769"/>
            </a:xfrm>
            <a:prstGeom prst="rect">
              <a:avLst/>
            </a:prstGeom>
            <a:noFill/>
          </p:spPr>
          <p:txBody>
            <a:bodyPr wrap="none" rtlCol="0">
              <a:spAutoFit/>
            </a:bodyPr>
            <a:lstStyle/>
            <a:p>
              <a:pPr algn="ctr"/>
              <a:r>
                <a:rPr lang="zh-CN" altLang="en-US" sz="2800" dirty="0" smtClean="0">
                  <a:latin typeface="Microsoft YaHei UI" panose="020B0503020204020204" pitchFamily="34" charset="-122"/>
                  <a:ea typeface="Microsoft YaHei UI" panose="020B0503020204020204" pitchFamily="34" charset="-122"/>
                </a:rPr>
                <a:t>第一手机浏览器</a:t>
              </a:r>
              <a:endParaRPr lang="en-US" altLang="zh-CN" sz="2800" dirty="0" smtClean="0">
                <a:latin typeface="Microsoft YaHei UI" panose="020B0503020204020204" pitchFamily="34" charset="-122"/>
                <a:ea typeface="Microsoft YaHei UI" panose="020B0503020204020204" pitchFamily="34" charset="-122"/>
              </a:endParaRPr>
            </a:p>
            <a:p>
              <a:pPr algn="ctr"/>
              <a:r>
                <a:rPr lang="en-US" altLang="zh-CN" sz="2800" dirty="0">
                  <a:latin typeface="Microsoft YaHei UI" panose="020B0503020204020204" pitchFamily="34" charset="-122"/>
                  <a:ea typeface="Microsoft YaHei UI" panose="020B0503020204020204" pitchFamily="34" charset="-122"/>
                </a:rPr>
                <a:t>Opera Software </a:t>
              </a:r>
              <a:r>
                <a:rPr lang="en-US" altLang="zh-CN" sz="2800" dirty="0" smtClean="0">
                  <a:latin typeface="Microsoft YaHei UI" panose="020B0503020204020204" pitchFamily="34" charset="-122"/>
                  <a:ea typeface="Microsoft YaHei UI" panose="020B0503020204020204" pitchFamily="34" charset="-122"/>
                </a:rPr>
                <a:t>ASA</a:t>
              </a:r>
            </a:p>
            <a:p>
              <a:pPr algn="ctr"/>
              <a:r>
                <a:rPr lang="en-US" altLang="zh-CN" sz="2800" dirty="0" smtClean="0">
                  <a:latin typeface="Microsoft YaHei UI" panose="020B0503020204020204" pitchFamily="34" charset="-122"/>
                  <a:ea typeface="Microsoft YaHei UI" panose="020B0503020204020204" pitchFamily="34" charset="-122"/>
                </a:rPr>
                <a:t>Opera</a:t>
              </a:r>
              <a:r>
                <a:rPr lang="zh-CN" altLang="en-US" sz="2800" dirty="0" smtClean="0">
                  <a:latin typeface="Microsoft YaHei UI" panose="020B0503020204020204" pitchFamily="34" charset="-122"/>
                  <a:ea typeface="Microsoft YaHei UI" panose="020B0503020204020204" pitchFamily="34" charset="-122"/>
                </a:rPr>
                <a:t>（欧朋）</a:t>
              </a:r>
              <a:endParaRPr lang="en-US" altLang="zh-CN" sz="2800" dirty="0" smtClean="0">
                <a:latin typeface="Microsoft YaHei UI" panose="020B0503020204020204" pitchFamily="34" charset="-122"/>
                <a:ea typeface="Microsoft YaHei UI" panose="020B0503020204020204" pitchFamily="34" charset="-122"/>
              </a:endParaRPr>
            </a:p>
            <a:p>
              <a:pPr algn="ctr"/>
              <a:r>
                <a:rPr lang="en-US" altLang="zh-CN" sz="2800" dirty="0">
                  <a:solidFill>
                    <a:srgbClr val="FE405B"/>
                  </a:solidFill>
                  <a:latin typeface="Microsoft YaHei UI" panose="020B0503020204020204" pitchFamily="34" charset="-122"/>
                  <a:ea typeface="Microsoft YaHei UI" panose="020B0503020204020204" pitchFamily="34" charset="-122"/>
                </a:rPr>
                <a:t>presto</a:t>
              </a:r>
              <a:r>
                <a:rPr lang="zh-CN" altLang="en-US" sz="2800" dirty="0" smtClean="0">
                  <a:solidFill>
                    <a:srgbClr val="FE405B"/>
                  </a:solidFill>
                  <a:latin typeface="Microsoft YaHei UI" panose="020B0503020204020204" pitchFamily="34" charset="-122"/>
                  <a:ea typeface="Microsoft YaHei UI" panose="020B0503020204020204" pitchFamily="34" charset="-122"/>
                </a:rPr>
                <a:t>内核</a:t>
              </a:r>
              <a:r>
                <a:rPr lang="en-US" altLang="zh-CN" sz="2800" dirty="0" smtClean="0">
                  <a:solidFill>
                    <a:srgbClr val="FE405B"/>
                  </a:solidFill>
                  <a:latin typeface="Microsoft YaHei UI" panose="020B0503020204020204" pitchFamily="34" charset="-122"/>
                  <a:ea typeface="Microsoft YaHei UI" panose="020B0503020204020204" pitchFamily="34" charset="-122"/>
                </a:rPr>
                <a:t>(</a:t>
              </a:r>
              <a:r>
                <a:rPr lang="zh-CN" altLang="en-US" sz="2800" dirty="0" smtClean="0">
                  <a:solidFill>
                    <a:srgbClr val="FE405B"/>
                  </a:solidFill>
                  <a:latin typeface="Microsoft YaHei UI" panose="020B0503020204020204" pitchFamily="34" charset="-122"/>
                  <a:ea typeface="Microsoft YaHei UI" panose="020B0503020204020204" pitchFamily="34" charset="-122"/>
                </a:rPr>
                <a:t>后面换</a:t>
              </a:r>
              <a:r>
                <a:rPr lang="en-US" altLang="zh-CN" sz="2800" dirty="0" smtClean="0">
                  <a:solidFill>
                    <a:srgbClr val="FE405B"/>
                  </a:solidFill>
                  <a:latin typeface="Microsoft YaHei UI" panose="020B0503020204020204" pitchFamily="34" charset="-122"/>
                  <a:ea typeface="Microsoft YaHei UI" panose="020B0503020204020204" pitchFamily="34" charset="-122"/>
                </a:rPr>
                <a:t>Blink)</a:t>
              </a:r>
            </a:p>
            <a:p>
              <a:pPr algn="ctr"/>
              <a:r>
                <a:rPr lang="en-US" altLang="zh-CN" sz="2800" dirty="0" err="1" smtClean="0">
                  <a:solidFill>
                    <a:srgbClr val="226F7C"/>
                  </a:solidFill>
                  <a:latin typeface="Microsoft YaHei UI" panose="020B0503020204020204" pitchFamily="34" charset="-122"/>
                  <a:ea typeface="Microsoft YaHei UI" panose="020B0503020204020204" pitchFamily="34" charset="-122"/>
                </a:rPr>
                <a:t>Carakan</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grpSp>
        <p:nvGrpSpPr>
          <p:cNvPr id="6" name="组合 5"/>
          <p:cNvGrpSpPr/>
          <p:nvPr/>
        </p:nvGrpSpPr>
        <p:grpSpPr>
          <a:xfrm>
            <a:off x="6392236" y="1917982"/>
            <a:ext cx="3311869" cy="4607443"/>
            <a:chOff x="7163761" y="2270407"/>
            <a:chExt cx="3311869" cy="4607443"/>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6648" y="2270407"/>
              <a:ext cx="2666092" cy="1882493"/>
            </a:xfrm>
            <a:prstGeom prst="rect">
              <a:avLst/>
            </a:prstGeom>
            <a:effectLst>
              <a:outerShdw blurRad="152400" dist="317500" dir="5400000" sx="90000" sy="-19000" rotWithShape="0">
                <a:prstClr val="black">
                  <a:alpha val="15000"/>
                </a:prstClr>
              </a:outerShdw>
            </a:effectLst>
          </p:spPr>
        </p:pic>
        <p:sp>
          <p:nvSpPr>
            <p:cNvPr id="22" name="文本框 21"/>
            <p:cNvSpPr txBox="1"/>
            <p:nvPr/>
          </p:nvSpPr>
          <p:spPr>
            <a:xfrm>
              <a:off x="7163761" y="4631081"/>
              <a:ext cx="3311869" cy="2246769"/>
            </a:xfrm>
            <a:prstGeom prst="rect">
              <a:avLst/>
            </a:prstGeom>
            <a:noFill/>
          </p:spPr>
          <p:txBody>
            <a:bodyPr wrap="none" rtlCol="0">
              <a:spAutoFit/>
            </a:bodyPr>
            <a:lstStyle/>
            <a:p>
              <a:pPr algn="ctr"/>
              <a:r>
                <a:rPr lang="en-US" altLang="zh-CN" sz="2800" dirty="0" smtClean="0">
                  <a:latin typeface="Microsoft YaHei UI" panose="020B0503020204020204" pitchFamily="34" charset="-122"/>
                  <a:ea typeface="Microsoft YaHei UI" panose="020B0503020204020204" pitchFamily="34" charset="-122"/>
                </a:rPr>
                <a:t>Win10</a:t>
              </a:r>
              <a:r>
                <a:rPr lang="zh-CN" altLang="en-US" sz="2800" dirty="0">
                  <a:latin typeface="Microsoft YaHei UI" panose="020B0503020204020204" pitchFamily="34" charset="-122"/>
                  <a:ea typeface="Microsoft YaHei UI" panose="020B0503020204020204" pitchFamily="34" charset="-122"/>
                </a:rPr>
                <a:t>浏览器</a:t>
              </a:r>
              <a:endParaRPr lang="en-US" altLang="zh-CN" sz="2800" dirty="0" smtClean="0">
                <a:latin typeface="Microsoft YaHei UI" panose="020B0503020204020204" pitchFamily="34" charset="-122"/>
                <a:ea typeface="Microsoft YaHei UI" panose="020B0503020204020204" pitchFamily="34" charset="-122"/>
              </a:endParaRPr>
            </a:p>
            <a:p>
              <a:pPr algn="ctr"/>
              <a:r>
                <a:rPr lang="en-US" altLang="zh-CN" sz="2800" dirty="0" smtClean="0">
                  <a:latin typeface="Microsoft YaHei UI" panose="020B0503020204020204" pitchFamily="34" charset="-122"/>
                  <a:ea typeface="Microsoft YaHei UI" panose="020B0503020204020204" pitchFamily="34" charset="-122"/>
                </a:rPr>
                <a:t>Spartan</a:t>
              </a:r>
              <a:r>
                <a:rPr lang="zh-CN" altLang="en-US" sz="2800" dirty="0" smtClean="0">
                  <a:latin typeface="Microsoft YaHei UI" panose="020B0503020204020204" pitchFamily="34" charset="-122"/>
                  <a:ea typeface="Microsoft YaHei UI" panose="020B0503020204020204" pitchFamily="34" charset="-122"/>
                </a:rPr>
                <a:t>（斯巴达）</a:t>
              </a:r>
              <a:endParaRPr lang="en-US" altLang="zh-CN" sz="2800" dirty="0" smtClean="0">
                <a:latin typeface="Microsoft YaHei UI" panose="020B0503020204020204" pitchFamily="34" charset="-122"/>
                <a:ea typeface="Microsoft YaHei UI" panose="020B0503020204020204" pitchFamily="34" charset="-122"/>
              </a:endParaRPr>
            </a:p>
            <a:p>
              <a:pPr algn="ctr"/>
              <a:r>
                <a:rPr lang="zh-CN" altLang="en-US" sz="2800" dirty="0" smtClean="0">
                  <a:latin typeface="Microsoft YaHei UI" panose="020B0503020204020204" pitchFamily="34" charset="-122"/>
                  <a:ea typeface="Microsoft YaHei UI" panose="020B0503020204020204" pitchFamily="34" charset="-122"/>
                </a:rPr>
                <a:t>后改名</a:t>
              </a:r>
              <a:r>
                <a:rPr lang="en-US" altLang="zh-CN" sz="2800" dirty="0" smtClean="0">
                  <a:latin typeface="Microsoft YaHei UI" panose="020B0503020204020204" pitchFamily="34" charset="-122"/>
                  <a:ea typeface="Microsoft YaHei UI" panose="020B0503020204020204" pitchFamily="34" charset="-122"/>
                </a:rPr>
                <a:t>Edge</a:t>
              </a:r>
            </a:p>
            <a:p>
              <a:pPr algn="ctr"/>
              <a:r>
                <a:rPr lang="en-US" altLang="zh-CN" sz="2800" dirty="0" smtClean="0">
                  <a:solidFill>
                    <a:srgbClr val="FE405B"/>
                  </a:solidFill>
                </a:rPr>
                <a:t>Edge</a:t>
              </a:r>
              <a:r>
                <a:rPr lang="zh-CN" altLang="en-US" sz="2800" dirty="0" smtClean="0">
                  <a:solidFill>
                    <a:srgbClr val="FE405B"/>
                  </a:solidFill>
                  <a:latin typeface="Microsoft YaHei UI" panose="020B0503020204020204" pitchFamily="34" charset="-122"/>
                  <a:ea typeface="Microsoft YaHei UI" panose="020B0503020204020204" pitchFamily="34" charset="-122"/>
                </a:rPr>
                <a:t>内核</a:t>
              </a:r>
              <a:endParaRPr lang="en-US" altLang="zh-CN" sz="2800" dirty="0" smtClean="0">
                <a:solidFill>
                  <a:srgbClr val="FE405B"/>
                </a:solidFill>
                <a:latin typeface="Microsoft YaHei UI" panose="020B0503020204020204" pitchFamily="34" charset="-122"/>
                <a:ea typeface="Microsoft YaHei UI" panose="020B0503020204020204" pitchFamily="34" charset="-122"/>
              </a:endParaRPr>
            </a:p>
            <a:p>
              <a:pPr algn="ctr"/>
              <a:r>
                <a:rPr lang="en-US" altLang="zh-CN" sz="2800" dirty="0" smtClean="0">
                  <a:solidFill>
                    <a:srgbClr val="226F7C"/>
                  </a:solidFill>
                  <a:latin typeface="Microsoft YaHei UI" panose="020B0503020204020204" pitchFamily="34" charset="-122"/>
                  <a:ea typeface="Microsoft YaHei UI" panose="020B0503020204020204" pitchFamily="34" charset="-122"/>
                </a:rPr>
                <a:t>Chakra</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grpSp>
        <p:nvGrpSpPr>
          <p:cNvPr id="16" name="组合 15"/>
          <p:cNvGrpSpPr/>
          <p:nvPr/>
        </p:nvGrpSpPr>
        <p:grpSpPr>
          <a:xfrm>
            <a:off x="326572" y="201250"/>
            <a:ext cx="3773715" cy="1705368"/>
            <a:chOff x="4339771" y="703971"/>
            <a:chExt cx="3773715" cy="1705368"/>
          </a:xfrm>
        </p:grpSpPr>
        <p:grpSp>
          <p:nvGrpSpPr>
            <p:cNvPr id="17" name="组合 16"/>
            <p:cNvGrpSpPr/>
            <p:nvPr/>
          </p:nvGrpSpPr>
          <p:grpSpPr>
            <a:xfrm>
              <a:off x="4339771" y="703971"/>
              <a:ext cx="3773715" cy="1705368"/>
              <a:chOff x="783771" y="979715"/>
              <a:chExt cx="3773715" cy="1705368"/>
            </a:xfrm>
          </p:grpSpPr>
          <p:sp>
            <p:nvSpPr>
              <p:cNvPr id="19" name="流程图: 手动操作 7"/>
              <p:cNvSpPr/>
              <p:nvPr/>
            </p:nvSpPr>
            <p:spPr>
              <a:xfrm rot="10800000">
                <a:off x="783771" y="979715"/>
                <a:ext cx="3614058" cy="149497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719 w 10000"/>
                  <a:gd name="connsiteY2" fmla="*/ 8544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719" y="8544"/>
                    </a:lnTo>
                    <a:lnTo>
                      <a:pt x="2000" y="10000"/>
                    </a:lnTo>
                    <a:lnTo>
                      <a:pt x="0" y="0"/>
                    </a:lnTo>
                    <a:close/>
                  </a:path>
                </a:pathLst>
              </a:custGeom>
              <a:solidFill>
                <a:srgbClr val="4BBBC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手动操作 3"/>
              <p:cNvSpPr/>
              <p:nvPr/>
            </p:nvSpPr>
            <p:spPr>
              <a:xfrm>
                <a:off x="943428" y="1184864"/>
                <a:ext cx="3614058" cy="150021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960 w 10000"/>
                  <a:gd name="connsiteY2" fmla="*/ 8738 h 10000"/>
                  <a:gd name="connsiteX3" fmla="*/ 2000 w 10000"/>
                  <a:gd name="connsiteY3" fmla="*/ 10000 h 10000"/>
                  <a:gd name="connsiteX4" fmla="*/ 0 w 10000"/>
                  <a:gd name="connsiteY4" fmla="*/ 0 h 10000"/>
                  <a:gd name="connsiteX0" fmla="*/ 0 w 10000"/>
                  <a:gd name="connsiteY0" fmla="*/ 0 h 11553"/>
                  <a:gd name="connsiteX1" fmla="*/ 10000 w 10000"/>
                  <a:gd name="connsiteY1" fmla="*/ 0 h 11553"/>
                  <a:gd name="connsiteX2" fmla="*/ 7960 w 10000"/>
                  <a:gd name="connsiteY2" fmla="*/ 8738 h 11553"/>
                  <a:gd name="connsiteX3" fmla="*/ 1960 w 10000"/>
                  <a:gd name="connsiteY3" fmla="*/ 11553 h 11553"/>
                  <a:gd name="connsiteX4" fmla="*/ 0 w 10000"/>
                  <a:gd name="connsiteY4" fmla="*/ 0 h 11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1553">
                    <a:moveTo>
                      <a:pt x="0" y="0"/>
                    </a:moveTo>
                    <a:lnTo>
                      <a:pt x="10000" y="0"/>
                    </a:lnTo>
                    <a:lnTo>
                      <a:pt x="7960" y="8738"/>
                    </a:lnTo>
                    <a:lnTo>
                      <a:pt x="1960" y="11553"/>
                    </a:lnTo>
                    <a:lnTo>
                      <a:pt x="0" y="0"/>
                    </a:lnTo>
                    <a:close/>
                  </a:path>
                </a:pathLst>
              </a:custGeom>
              <a:solidFill>
                <a:srgbClr val="4BBBC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177318" y="1130272"/>
              <a:ext cx="2031325" cy="830997"/>
            </a:xfrm>
            <a:prstGeom prst="rect">
              <a:avLst/>
            </a:prstGeom>
            <a:noFill/>
          </p:spPr>
          <p:txBody>
            <a:bodyPr wrap="none" rtlCol="0">
              <a:spAutoFit/>
            </a:bodyPr>
            <a:lstStyle/>
            <a:p>
              <a:r>
                <a:rPr lang="zh-CN" altLang="en-US" sz="4800" dirty="0">
                  <a:solidFill>
                    <a:schemeClr val="bg1"/>
                  </a:solidFill>
                  <a:latin typeface="Microsoft YaHei UI" panose="020B0503020204020204" pitchFamily="34" charset="-122"/>
                  <a:ea typeface="Microsoft YaHei UI" panose="020B0503020204020204" pitchFamily="34" charset="-122"/>
                </a:rPr>
                <a:t>浏览器</a:t>
              </a:r>
            </a:p>
          </p:txBody>
        </p:sp>
      </p:grpSp>
    </p:spTree>
    <p:extLst>
      <p:ext uri="{BB962C8B-B14F-4D97-AF65-F5344CB8AC3E}">
        <p14:creationId xmlns:p14="http://schemas.microsoft.com/office/powerpoint/2010/main" val="8416626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 calcmode="lin" valueType="num">
                                      <p:cBhvr>
                                        <p:cTn id="9" dur="500" fill="hold"/>
                                        <p:tgtEl>
                                          <p:spTgt spid="16"/>
                                        </p:tgtEl>
                                        <p:attrNameLst>
                                          <p:attrName>style.rotation</p:attrName>
                                        </p:attrNameLst>
                                      </p:cBhvr>
                                      <p:tavLst>
                                        <p:tav tm="0">
                                          <p:val>
                                            <p:fltVal val="360"/>
                                          </p:val>
                                        </p:tav>
                                        <p:tav tm="100000">
                                          <p:val>
                                            <p:fltVal val="0"/>
                                          </p:val>
                                        </p:tav>
                                      </p:tavLst>
                                    </p:anim>
                                    <p:animEffect transition="in" filter="fade">
                                      <p:cBhvr>
                                        <p:cTn id="10" dur="500"/>
                                        <p:tgtEl>
                                          <p:spTgt spid="16"/>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 calcmode="lin" valueType="num">
                                      <p:cBhvr>
                                        <p:cTn id="15" dur="500" fill="hold"/>
                                        <p:tgtEl>
                                          <p:spTgt spid="13"/>
                                        </p:tgtEl>
                                        <p:attrNameLst>
                                          <p:attrName>style.rotation</p:attrName>
                                        </p:attrNameLst>
                                      </p:cBhvr>
                                      <p:tavLst>
                                        <p:tav tm="0">
                                          <p:val>
                                            <p:fltVal val="360"/>
                                          </p:val>
                                        </p:tav>
                                        <p:tav tm="100000">
                                          <p:val>
                                            <p:fltVal val="0"/>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5829300"/>
            <a:ext cx="12192000" cy="10287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smtClean="0">
                <a:latin typeface="Microsoft YaHei UI" panose="020B0503020204020204" pitchFamily="34" charset="-122"/>
                <a:ea typeface="Microsoft YaHei UI" panose="020B0503020204020204" pitchFamily="34" charset="-122"/>
              </a:rPr>
              <a:t>内核！！引擎！！更新换代没有尽头啊</a:t>
            </a:r>
            <a:endParaRPr lang="en-US" altLang="zh-CN" sz="4800" dirty="0" smtClean="0">
              <a:latin typeface="Microsoft YaHei UI" panose="020B0503020204020204" pitchFamily="34" charset="-122"/>
              <a:ea typeface="Microsoft YaHei UI" panose="020B0503020204020204" pitchFamily="34" charset="-122"/>
            </a:endParaRPr>
          </a:p>
        </p:txBody>
      </p:sp>
      <p:sp>
        <p:nvSpPr>
          <p:cNvPr id="2" name="文本框 1"/>
          <p:cNvSpPr txBox="1"/>
          <p:nvPr/>
        </p:nvSpPr>
        <p:spPr>
          <a:xfrm>
            <a:off x="1527538" y="552450"/>
            <a:ext cx="9136925" cy="954107"/>
          </a:xfrm>
          <a:prstGeom prst="rect">
            <a:avLst/>
          </a:prstGeom>
          <a:noFill/>
        </p:spPr>
        <p:txBody>
          <a:bodyPr wrap="none" rtlCol="0">
            <a:spAutoFit/>
          </a:bodyPr>
          <a:lstStyle/>
          <a:p>
            <a:r>
              <a:rPr lang="zh-CN" altLang="en-US" sz="2800" dirty="0" smtClean="0">
                <a:solidFill>
                  <a:srgbClr val="226F7C"/>
                </a:solidFill>
                <a:latin typeface="Microsoft YaHei UI" panose="020B0503020204020204" pitchFamily="34" charset="-122"/>
                <a:ea typeface="Microsoft YaHei UI" panose="020B0503020204020204" pitchFamily="34" charset="-122"/>
              </a:rPr>
              <a:t>随着</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在</a:t>
            </a:r>
            <a:r>
              <a:rPr lang="en-US" altLang="zh-CN" sz="2800" dirty="0" smtClean="0">
                <a:solidFill>
                  <a:srgbClr val="226F7C"/>
                </a:solidFill>
                <a:latin typeface="Microsoft YaHei UI" panose="020B0503020204020204" pitchFamily="34" charset="-122"/>
                <a:ea typeface="Microsoft YaHei UI" panose="020B0503020204020204" pitchFamily="34" charset="-122"/>
              </a:rPr>
              <a:t>Web</a:t>
            </a:r>
            <a:r>
              <a:rPr lang="zh-CN" altLang="en-US" sz="2800" dirty="0" smtClean="0">
                <a:solidFill>
                  <a:srgbClr val="226F7C"/>
                </a:solidFill>
                <a:latin typeface="Microsoft YaHei UI" panose="020B0503020204020204" pitchFamily="34" charset="-122"/>
                <a:ea typeface="Microsoft YaHei UI" panose="020B0503020204020204" pitchFamily="34" charset="-122"/>
              </a:rPr>
              <a:t>上大量应用，不单单是渲染引擎，</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r>
              <a:rPr lang="zh-CN" altLang="en-US" sz="2800" dirty="0" smtClean="0">
                <a:solidFill>
                  <a:srgbClr val="226F7C"/>
                </a:solidFill>
                <a:latin typeface="Microsoft YaHei UI" panose="020B0503020204020204" pitchFamily="34" charset="-122"/>
                <a:ea typeface="Microsoft YaHei UI" panose="020B0503020204020204" pitchFamily="34" charset="-122"/>
              </a:rPr>
              <a:t>浏览器厂商的</a:t>
            </a:r>
            <a:r>
              <a:rPr lang="en-US" altLang="zh-CN" sz="2800" dirty="0" smtClean="0">
                <a:solidFill>
                  <a:srgbClr val="4BBBCD"/>
                </a:solidFill>
                <a:latin typeface="Microsoft YaHei UI" panose="020B0503020204020204" pitchFamily="34" charset="-122"/>
                <a:ea typeface="Microsoft YaHei UI" panose="020B0503020204020204" pitchFamily="34" charset="-122"/>
              </a:rPr>
              <a:t>JS</a:t>
            </a:r>
            <a:r>
              <a:rPr lang="zh-CN" altLang="en-US" sz="2800" dirty="0" smtClean="0">
                <a:solidFill>
                  <a:srgbClr val="4BBBCD"/>
                </a:solidFill>
                <a:latin typeface="Microsoft YaHei UI" panose="020B0503020204020204" pitchFamily="34" charset="-122"/>
                <a:ea typeface="Microsoft YaHei UI" panose="020B0503020204020204" pitchFamily="34" charset="-122"/>
              </a:rPr>
              <a:t>引擎</a:t>
            </a:r>
            <a:r>
              <a:rPr lang="zh-CN" altLang="en-US" sz="2800" dirty="0" smtClean="0">
                <a:solidFill>
                  <a:srgbClr val="226F7C"/>
                </a:solidFill>
                <a:latin typeface="Microsoft YaHei UI" panose="020B0503020204020204" pitchFamily="34" charset="-122"/>
                <a:ea typeface="Microsoft YaHei UI" panose="020B0503020204020204" pitchFamily="34" charset="-122"/>
              </a:rPr>
              <a:t>也进入</a:t>
            </a:r>
            <a:r>
              <a:rPr lang="zh-CN" altLang="en-US" sz="2800" dirty="0" smtClean="0">
                <a:solidFill>
                  <a:srgbClr val="4BBBCD"/>
                </a:solidFill>
                <a:latin typeface="Microsoft YaHei UI" panose="020B0503020204020204" pitchFamily="34" charset="-122"/>
                <a:ea typeface="Microsoft YaHei UI" panose="020B0503020204020204" pitchFamily="34" charset="-122"/>
              </a:rPr>
              <a:t>更新换代</a:t>
            </a:r>
            <a:r>
              <a:rPr lang="zh-CN" altLang="en-US" sz="2800" dirty="0" smtClean="0">
                <a:solidFill>
                  <a:srgbClr val="226F7C"/>
                </a:solidFill>
                <a:latin typeface="Microsoft YaHei UI" panose="020B0503020204020204" pitchFamily="34" charset="-122"/>
                <a:ea typeface="Microsoft YaHei UI" panose="020B0503020204020204" pitchFamily="34" charset="-122"/>
              </a:rPr>
              <a:t>的时代。</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p:txBody>
      </p:sp>
      <p:sp>
        <p:nvSpPr>
          <p:cNvPr id="3" name="文本框 2"/>
          <p:cNvSpPr txBox="1"/>
          <p:nvPr/>
        </p:nvSpPr>
        <p:spPr>
          <a:xfrm>
            <a:off x="1527537" y="1670030"/>
            <a:ext cx="9797687" cy="3724096"/>
          </a:xfrm>
          <a:prstGeom prst="rect">
            <a:avLst/>
          </a:prstGeom>
          <a:noFill/>
        </p:spPr>
        <p:txBody>
          <a:bodyPr wrap="square" rtlCol="0">
            <a:spAutoFit/>
          </a:bodyPr>
          <a:lstStyle/>
          <a:p>
            <a:pPr marL="514350" indent="-514350">
              <a:spcAft>
                <a:spcPts val="1200"/>
              </a:spcAft>
              <a:buFont typeface="+mj-lt"/>
              <a:buAutoNum type="arabicPeriod"/>
            </a:pPr>
            <a:r>
              <a:rPr lang="en-US" altLang="zh-CN" sz="2800" dirty="0" smtClean="0">
                <a:solidFill>
                  <a:srgbClr val="226F7C"/>
                </a:solidFill>
                <a:latin typeface="Microsoft YaHei UI" panose="020B0503020204020204" pitchFamily="34" charset="-122"/>
                <a:ea typeface="Microsoft YaHei UI" panose="020B0503020204020204" pitchFamily="34" charset="-122"/>
              </a:rPr>
              <a:t>Chrome</a:t>
            </a:r>
            <a:r>
              <a:rPr lang="zh-CN" altLang="en-US" sz="2800" dirty="0" smtClean="0">
                <a:solidFill>
                  <a:srgbClr val="226F7C"/>
                </a:solidFill>
                <a:latin typeface="Microsoft YaHei UI" panose="020B0503020204020204" pitchFamily="34" charset="-122"/>
                <a:ea typeface="Microsoft YaHei UI" panose="020B0503020204020204" pitchFamily="34" charset="-122"/>
              </a:rPr>
              <a:t>的</a:t>
            </a:r>
            <a:r>
              <a:rPr lang="en-US" altLang="zh-CN" sz="2800" dirty="0" smtClean="0">
                <a:solidFill>
                  <a:srgbClr val="4BBBCD"/>
                </a:solidFill>
                <a:latin typeface="Microsoft YaHei UI" panose="020B0503020204020204" pitchFamily="34" charset="-122"/>
                <a:ea typeface="Microsoft YaHei UI" panose="020B0503020204020204" pitchFamily="34" charset="-122"/>
              </a:rPr>
              <a:t>V8</a:t>
            </a:r>
            <a:r>
              <a:rPr lang="zh-CN" altLang="en-US" sz="2800" dirty="0" smtClean="0">
                <a:solidFill>
                  <a:srgbClr val="4BBBCD"/>
                </a:solidFill>
                <a:latin typeface="Microsoft YaHei UI" panose="020B0503020204020204" pitchFamily="34" charset="-122"/>
                <a:ea typeface="Microsoft YaHei UI" panose="020B0503020204020204" pitchFamily="34" charset="-122"/>
              </a:rPr>
              <a:t>引擎</a:t>
            </a:r>
            <a:r>
              <a:rPr lang="zh-CN" altLang="en-US" sz="2800" dirty="0" smtClean="0">
                <a:solidFill>
                  <a:srgbClr val="226F7C"/>
                </a:solidFill>
                <a:latin typeface="Microsoft YaHei UI" panose="020B0503020204020204" pitchFamily="34" charset="-122"/>
                <a:ea typeface="Microsoft YaHei UI" panose="020B0503020204020204" pitchFamily="34" charset="-122"/>
              </a:rPr>
              <a:t>内核不断更新升级</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spcAft>
                <a:spcPts val="1200"/>
              </a:spcAft>
              <a:buFont typeface="+mj-lt"/>
              <a:buAutoNum type="arabicPeriod"/>
            </a:pPr>
            <a:r>
              <a:rPr lang="en-US" altLang="zh-CN" sz="2800" dirty="0" smtClean="0">
                <a:solidFill>
                  <a:srgbClr val="226F7C"/>
                </a:solidFill>
                <a:latin typeface="Microsoft YaHei UI" panose="020B0503020204020204" pitchFamily="34" charset="-122"/>
                <a:ea typeface="Microsoft YaHei UI" panose="020B0503020204020204" pitchFamily="34" charset="-122"/>
              </a:rPr>
              <a:t>Firefox</a:t>
            </a:r>
            <a:r>
              <a:rPr lang="zh-CN" altLang="en-US" sz="2800" dirty="0" smtClean="0">
                <a:solidFill>
                  <a:srgbClr val="226F7C"/>
                </a:solidFill>
                <a:latin typeface="Microsoft YaHei UI" panose="020B0503020204020204" pitchFamily="34" charset="-122"/>
                <a:ea typeface="Microsoft YaHei UI" panose="020B0503020204020204" pitchFamily="34" charset="-122"/>
              </a:rPr>
              <a:t>从</a:t>
            </a:r>
            <a:r>
              <a:rPr lang="en-US" altLang="zh-CN" sz="2800" dirty="0" err="1" smtClean="0">
                <a:solidFill>
                  <a:srgbClr val="4BBBCD"/>
                </a:solidFill>
                <a:latin typeface="Microsoft YaHei UI" panose="020B0503020204020204" pitchFamily="34" charset="-122"/>
                <a:ea typeface="Microsoft YaHei UI" panose="020B0503020204020204" pitchFamily="34" charset="-122"/>
              </a:rPr>
              <a:t>SpiderMonkey</a:t>
            </a:r>
            <a:r>
              <a:rPr lang="zh-CN" altLang="en-US" sz="2800" dirty="0" smtClean="0">
                <a:solidFill>
                  <a:srgbClr val="226F7C"/>
                </a:solidFill>
                <a:latin typeface="Microsoft YaHei UI" panose="020B0503020204020204" pitchFamily="34" charset="-122"/>
                <a:ea typeface="Microsoft YaHei UI" panose="020B0503020204020204" pitchFamily="34" charset="-122"/>
              </a:rPr>
              <a:t>到</a:t>
            </a:r>
            <a:r>
              <a:rPr lang="en-US" altLang="zh-CN" sz="2800" dirty="0" err="1" smtClean="0">
                <a:solidFill>
                  <a:srgbClr val="4BBBCD"/>
                </a:solidFill>
                <a:latin typeface="Microsoft YaHei UI" panose="020B0503020204020204" pitchFamily="34" charset="-122"/>
                <a:ea typeface="Microsoft YaHei UI" panose="020B0503020204020204" pitchFamily="34" charset="-122"/>
              </a:rPr>
              <a:t>TraceMonkey</a:t>
            </a:r>
            <a:r>
              <a:rPr lang="zh-CN" altLang="en-US" sz="2800" dirty="0" smtClean="0">
                <a:solidFill>
                  <a:srgbClr val="226F7C"/>
                </a:solidFill>
                <a:latin typeface="Microsoft YaHei UI" panose="020B0503020204020204" pitchFamily="34" charset="-122"/>
                <a:ea typeface="Microsoft YaHei UI" panose="020B0503020204020204" pitchFamily="34" charset="-122"/>
              </a:rPr>
              <a:t>到现在的</a:t>
            </a:r>
            <a:r>
              <a:rPr lang="en-US" altLang="zh-CN" sz="2800" dirty="0" err="1" smtClean="0">
                <a:solidFill>
                  <a:srgbClr val="4BBBCD"/>
                </a:solidFill>
                <a:latin typeface="Microsoft YaHei UI" panose="020B0503020204020204" pitchFamily="34" charset="-122"/>
                <a:ea typeface="Microsoft YaHei UI" panose="020B0503020204020204" pitchFamily="34" charset="-122"/>
              </a:rPr>
              <a:t>JagerMonkey</a:t>
            </a:r>
            <a:endParaRPr lang="en-US" altLang="zh-CN" sz="2800" dirty="0" smtClean="0">
              <a:solidFill>
                <a:srgbClr val="4BBBCD"/>
              </a:solidFill>
              <a:latin typeface="Microsoft YaHei UI" panose="020B0503020204020204" pitchFamily="34" charset="-122"/>
              <a:ea typeface="Microsoft YaHei UI" panose="020B0503020204020204" pitchFamily="34" charset="-122"/>
            </a:endParaRPr>
          </a:p>
          <a:p>
            <a:pPr marL="514350" indent="-514350">
              <a:spcAft>
                <a:spcPts val="1200"/>
              </a:spcAft>
              <a:buFont typeface="+mj-lt"/>
              <a:buAutoNum type="arabicPeriod"/>
            </a:pPr>
            <a:r>
              <a:rPr lang="en-US" altLang="zh-CN" sz="2800" dirty="0" smtClean="0">
                <a:solidFill>
                  <a:srgbClr val="226F7C"/>
                </a:solidFill>
                <a:latin typeface="Microsoft YaHei UI" panose="020B0503020204020204" pitchFamily="34" charset="-122"/>
                <a:ea typeface="Microsoft YaHei UI" panose="020B0503020204020204" pitchFamily="34" charset="-122"/>
              </a:rPr>
              <a:t>Safari</a:t>
            </a:r>
            <a:r>
              <a:rPr lang="zh-CN" altLang="en-US" sz="2800" dirty="0" smtClean="0">
                <a:solidFill>
                  <a:srgbClr val="226F7C"/>
                </a:solidFill>
                <a:latin typeface="Microsoft YaHei UI" panose="020B0503020204020204" pitchFamily="34" charset="-122"/>
                <a:ea typeface="Microsoft YaHei UI" panose="020B0503020204020204" pitchFamily="34" charset="-122"/>
              </a:rPr>
              <a:t>从</a:t>
            </a:r>
            <a:r>
              <a:rPr lang="en-US" altLang="zh-CN" sz="2800" dirty="0" smtClean="0">
                <a:solidFill>
                  <a:srgbClr val="4BBBCD"/>
                </a:solidFill>
                <a:latin typeface="Microsoft YaHei UI" panose="020B0503020204020204" pitchFamily="34" charset="-122"/>
                <a:ea typeface="Microsoft YaHei UI" panose="020B0503020204020204" pitchFamily="34" charset="-122"/>
              </a:rPr>
              <a:t>Nitro</a:t>
            </a:r>
            <a:r>
              <a:rPr lang="zh-CN" altLang="en-US" sz="2800" dirty="0" smtClean="0">
                <a:solidFill>
                  <a:srgbClr val="226F7C"/>
                </a:solidFill>
                <a:latin typeface="Microsoft YaHei UI" panose="020B0503020204020204" pitchFamily="34" charset="-122"/>
                <a:ea typeface="Microsoft YaHei UI" panose="020B0503020204020204" pitchFamily="34" charset="-122"/>
              </a:rPr>
              <a:t>到</a:t>
            </a:r>
            <a:r>
              <a:rPr lang="en-US" altLang="zh-CN" sz="2800" dirty="0" smtClean="0">
                <a:solidFill>
                  <a:srgbClr val="4BBBCD"/>
                </a:solidFill>
                <a:latin typeface="Microsoft YaHei UI" panose="020B0503020204020204" pitchFamily="34" charset="-122"/>
                <a:ea typeface="Microsoft YaHei UI" panose="020B0503020204020204" pitchFamily="34" charset="-122"/>
              </a:rPr>
              <a:t>Squirrelfish</a:t>
            </a:r>
            <a:r>
              <a:rPr lang="zh-CN" altLang="en-US" sz="2800" dirty="0" smtClean="0">
                <a:solidFill>
                  <a:srgbClr val="226F7C"/>
                </a:solidFill>
                <a:latin typeface="Microsoft YaHei UI" panose="020B0503020204020204" pitchFamily="34" charset="-122"/>
                <a:ea typeface="Microsoft YaHei UI" panose="020B0503020204020204" pitchFamily="34" charset="-122"/>
              </a:rPr>
              <a:t>到现在的</a:t>
            </a:r>
            <a:r>
              <a:rPr lang="en-US" altLang="zh-CN" sz="2800" dirty="0" smtClean="0">
                <a:solidFill>
                  <a:srgbClr val="4BBBCD"/>
                </a:solidFill>
                <a:latin typeface="Microsoft YaHei UI" panose="020B0503020204020204" pitchFamily="34" charset="-122"/>
                <a:ea typeface="Microsoft YaHei UI" panose="020B0503020204020204" pitchFamily="34" charset="-122"/>
              </a:rPr>
              <a:t>Squirrelfish Extreme</a:t>
            </a:r>
          </a:p>
          <a:p>
            <a:pPr marL="514350" indent="-514350">
              <a:spcAft>
                <a:spcPts val="1200"/>
              </a:spcAft>
              <a:buFont typeface="+mj-lt"/>
              <a:buAutoNum type="arabicPeriod"/>
            </a:pPr>
            <a:r>
              <a:rPr lang="en-US" altLang="zh-CN" sz="2800" dirty="0" smtClean="0">
                <a:solidFill>
                  <a:srgbClr val="226F7C"/>
                </a:solidFill>
                <a:latin typeface="Microsoft YaHei UI" panose="020B0503020204020204" pitchFamily="34" charset="-122"/>
                <a:ea typeface="Microsoft YaHei UI" panose="020B0503020204020204" pitchFamily="34" charset="-122"/>
              </a:rPr>
              <a:t>Opera</a:t>
            </a:r>
            <a:r>
              <a:rPr lang="zh-CN" altLang="en-US" sz="2800" dirty="0" smtClean="0">
                <a:solidFill>
                  <a:srgbClr val="226F7C"/>
                </a:solidFill>
                <a:latin typeface="Microsoft YaHei UI" panose="020B0503020204020204" pitchFamily="34" charset="-122"/>
                <a:ea typeface="Microsoft YaHei UI" panose="020B0503020204020204" pitchFamily="34" charset="-122"/>
              </a:rPr>
              <a:t>从</a:t>
            </a:r>
            <a:r>
              <a:rPr lang="en-US" altLang="zh-CN" sz="2800" dirty="0" err="1" smtClean="0">
                <a:solidFill>
                  <a:srgbClr val="4BBBCD"/>
                </a:solidFill>
                <a:latin typeface="Microsoft YaHei UI" panose="020B0503020204020204" pitchFamily="34" charset="-122"/>
                <a:ea typeface="Microsoft YaHei UI" panose="020B0503020204020204" pitchFamily="34" charset="-122"/>
              </a:rPr>
              <a:t>Futhark</a:t>
            </a:r>
            <a:r>
              <a:rPr lang="zh-CN" altLang="en-US" sz="2800" dirty="0" smtClean="0">
                <a:solidFill>
                  <a:srgbClr val="226F7C"/>
                </a:solidFill>
                <a:latin typeface="Microsoft YaHei UI" panose="020B0503020204020204" pitchFamily="34" charset="-122"/>
                <a:ea typeface="Microsoft YaHei UI" panose="020B0503020204020204" pitchFamily="34" charset="-122"/>
              </a:rPr>
              <a:t>到</a:t>
            </a:r>
            <a:r>
              <a:rPr lang="en-US" altLang="zh-CN" sz="2800" dirty="0" smtClean="0">
                <a:solidFill>
                  <a:srgbClr val="226F7C"/>
                </a:solidFill>
                <a:latin typeface="Microsoft YaHei UI" panose="020B0503020204020204" pitchFamily="34" charset="-122"/>
                <a:ea typeface="Microsoft YaHei UI" panose="020B0503020204020204" pitchFamily="34" charset="-122"/>
              </a:rPr>
              <a:t>2010</a:t>
            </a:r>
            <a:r>
              <a:rPr lang="zh-CN" altLang="en-US" sz="2800" dirty="0" smtClean="0">
                <a:solidFill>
                  <a:srgbClr val="226F7C"/>
                </a:solidFill>
                <a:latin typeface="Microsoft YaHei UI" panose="020B0503020204020204" pitchFamily="34" charset="-122"/>
                <a:ea typeface="Microsoft YaHei UI" panose="020B0503020204020204" pitchFamily="34" charset="-122"/>
              </a:rPr>
              <a:t>年更换成</a:t>
            </a:r>
            <a:r>
              <a:rPr lang="en-US" altLang="zh-CN" sz="2800" dirty="0" err="1" smtClean="0">
                <a:solidFill>
                  <a:srgbClr val="4BBBCD"/>
                </a:solidFill>
                <a:latin typeface="Microsoft YaHei UI" panose="020B0503020204020204" pitchFamily="34" charset="-122"/>
                <a:ea typeface="Microsoft YaHei UI" panose="020B0503020204020204" pitchFamily="34" charset="-122"/>
              </a:rPr>
              <a:t>Carakan</a:t>
            </a:r>
            <a:endParaRPr lang="en-US" altLang="zh-CN" sz="2800" dirty="0" smtClean="0">
              <a:solidFill>
                <a:srgbClr val="4BBBCD"/>
              </a:solidFill>
              <a:latin typeface="Microsoft YaHei UI" panose="020B0503020204020204" pitchFamily="34" charset="-122"/>
              <a:ea typeface="Microsoft YaHei UI" panose="020B0503020204020204" pitchFamily="34" charset="-122"/>
            </a:endParaRPr>
          </a:p>
          <a:p>
            <a:pPr marL="514350" indent="-514350">
              <a:spcAft>
                <a:spcPts val="1200"/>
              </a:spcAft>
              <a:buFont typeface="+mj-lt"/>
              <a:buAutoNum type="arabicPeriod"/>
            </a:pPr>
            <a:r>
              <a:rPr lang="en-US" altLang="zh-CN" sz="2800" dirty="0" smtClean="0">
                <a:solidFill>
                  <a:srgbClr val="226F7C"/>
                </a:solidFill>
                <a:latin typeface="Microsoft YaHei UI" panose="020B0503020204020204" pitchFamily="34" charset="-122"/>
                <a:ea typeface="Microsoft YaHei UI" panose="020B0503020204020204" pitchFamily="34" charset="-122"/>
              </a:rPr>
              <a:t>IE</a:t>
            </a:r>
            <a:r>
              <a:rPr lang="zh-CN" altLang="en-US" sz="2800" dirty="0" smtClean="0">
                <a:solidFill>
                  <a:srgbClr val="226F7C"/>
                </a:solidFill>
                <a:latin typeface="Microsoft YaHei UI" panose="020B0503020204020204" pitchFamily="34" charset="-122"/>
                <a:ea typeface="Microsoft YaHei UI" panose="020B0503020204020204" pitchFamily="34" charset="-122"/>
              </a:rPr>
              <a:t>从开始的</a:t>
            </a:r>
            <a:r>
              <a:rPr lang="en-US" altLang="zh-CN" sz="2800" dirty="0" smtClean="0">
                <a:solidFill>
                  <a:srgbClr val="4BBBCD"/>
                </a:solidFill>
                <a:latin typeface="Microsoft YaHei UI" panose="020B0503020204020204" pitchFamily="34" charset="-122"/>
                <a:ea typeface="Microsoft YaHei UI" panose="020B0503020204020204" pitchFamily="34" charset="-122"/>
              </a:rPr>
              <a:t>Jscript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r>
              <a:rPr lang="en-US" altLang="zh-CN" sz="2800" dirty="0" smtClean="0">
                <a:solidFill>
                  <a:srgbClr val="226F7C"/>
                </a:solidFill>
                <a:latin typeface="Microsoft YaHei UI" panose="020B0503020204020204" pitchFamily="34" charset="-122"/>
                <a:ea typeface="Microsoft YaHei UI" panose="020B0503020204020204" pitchFamily="34" charset="-122"/>
              </a:rPr>
              <a:t>IE9</a:t>
            </a:r>
            <a:r>
              <a:rPr lang="zh-CN" altLang="en-US" sz="2800" dirty="0" smtClean="0">
                <a:solidFill>
                  <a:srgbClr val="226F7C"/>
                </a:solidFill>
                <a:latin typeface="Microsoft YaHei UI" panose="020B0503020204020204" pitchFamily="34" charset="-122"/>
                <a:ea typeface="Microsoft YaHei UI" panose="020B0503020204020204" pitchFamily="34" charset="-122"/>
              </a:rPr>
              <a:t>开始用</a:t>
            </a:r>
            <a:r>
              <a:rPr lang="en-US" altLang="zh-CN" sz="2800" dirty="0" smtClean="0">
                <a:solidFill>
                  <a:srgbClr val="4BBBCD"/>
                </a:solidFill>
                <a:latin typeface="Microsoft YaHei UI" panose="020B0503020204020204" pitchFamily="34" charset="-122"/>
                <a:ea typeface="Microsoft YaHei UI" panose="020B0503020204020204" pitchFamily="34" charset="-122"/>
              </a:rPr>
              <a:t>Chakra</a:t>
            </a:r>
          </a:p>
        </p:txBody>
      </p:sp>
      <p:sp>
        <p:nvSpPr>
          <p:cNvPr id="5" name="矩形 4" hidden="1"/>
          <p:cNvSpPr/>
          <p:nvPr/>
        </p:nvSpPr>
        <p:spPr>
          <a:xfrm rot="20808203">
            <a:off x="4628455" y="2703596"/>
            <a:ext cx="2470773" cy="1063309"/>
          </a:xfrm>
          <a:prstGeom prst="rect">
            <a:avLst/>
          </a:prstGeom>
          <a:solidFill>
            <a:srgbClr val="C2E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icrosoft YaHei UI" panose="020B0503020204020204" pitchFamily="34" charset="-122"/>
                <a:ea typeface="Microsoft YaHei UI" panose="020B0503020204020204" pitchFamily="34" charset="-122"/>
              </a:rPr>
              <a:t>速度更快</a:t>
            </a:r>
            <a:endParaRPr lang="zh-CN" altLang="en-US" sz="3200" dirty="0">
              <a:latin typeface="Microsoft YaHei UI" panose="020B0503020204020204" pitchFamily="34" charset="-122"/>
              <a:ea typeface="Microsoft YaHei UI" panose="020B0503020204020204" pitchFamily="34" charset="-122"/>
            </a:endParaRPr>
          </a:p>
        </p:txBody>
      </p:sp>
      <p:sp>
        <p:nvSpPr>
          <p:cNvPr id="6" name="矩形 5" hidden="1"/>
          <p:cNvSpPr/>
          <p:nvPr/>
        </p:nvSpPr>
        <p:spPr>
          <a:xfrm rot="20808203">
            <a:off x="1309476" y="2703596"/>
            <a:ext cx="2470773" cy="1063309"/>
          </a:xfrm>
          <a:prstGeom prst="rect">
            <a:avLst/>
          </a:prstGeom>
          <a:solidFill>
            <a:srgbClr val="C2E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icrosoft YaHei UI" panose="020B0503020204020204" pitchFamily="34" charset="-122"/>
                <a:ea typeface="Microsoft YaHei UI" panose="020B0503020204020204" pitchFamily="34" charset="-122"/>
              </a:rPr>
              <a:t>扩展更多</a:t>
            </a:r>
            <a:endParaRPr lang="zh-CN" altLang="en-US" sz="3200" dirty="0">
              <a:latin typeface="Microsoft YaHei UI" panose="020B0503020204020204" pitchFamily="34" charset="-122"/>
              <a:ea typeface="Microsoft YaHei UI" panose="020B0503020204020204" pitchFamily="34" charset="-122"/>
            </a:endParaRPr>
          </a:p>
        </p:txBody>
      </p:sp>
      <p:sp>
        <p:nvSpPr>
          <p:cNvPr id="7" name="矩形 6" hidden="1"/>
          <p:cNvSpPr/>
          <p:nvPr/>
        </p:nvSpPr>
        <p:spPr>
          <a:xfrm rot="20808203">
            <a:off x="7947433" y="2703596"/>
            <a:ext cx="2905910" cy="1063309"/>
          </a:xfrm>
          <a:prstGeom prst="rect">
            <a:avLst/>
          </a:prstGeom>
          <a:solidFill>
            <a:srgbClr val="C2E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icrosoft YaHei UI" panose="020B0503020204020204" pitchFamily="34" charset="-122"/>
                <a:ea typeface="Microsoft YaHei UI" panose="020B0503020204020204" pitchFamily="34" charset="-122"/>
              </a:rPr>
              <a:t>资源消耗更少</a:t>
            </a:r>
            <a:endParaRPr lang="zh-CN" altLang="en-US" sz="32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8321698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6" presetClass="entr" presetSubtype="37"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outVertical)">
                                      <p:cBhvr>
                                        <p:cTn id="12" dur="500"/>
                                        <p:tgtEl>
                                          <p:spTgt spid="16"/>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36"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strVal val="(6*min(max(#ppt_w*#ppt_h,.3),1)-7.4)/-.7*#ppt_w"/>
                                          </p:val>
                                        </p:tav>
                                        <p:tav tm="100000">
                                          <p:val>
                                            <p:strVal val="#ppt_w"/>
                                          </p:val>
                                        </p:tav>
                                      </p:tavLst>
                                    </p:anim>
                                    <p:anim calcmode="lin" valueType="num">
                                      <p:cBhvr>
                                        <p:cTn id="51" dur="500" fill="hold"/>
                                        <p:tgtEl>
                                          <p:spTgt spid="6"/>
                                        </p:tgtEl>
                                        <p:attrNameLst>
                                          <p:attrName>ppt_h</p:attrName>
                                        </p:attrNameLst>
                                      </p:cBhvr>
                                      <p:tavLst>
                                        <p:tav tm="0">
                                          <p:val>
                                            <p:strVal val="(6*min(max(#ppt_w*#ppt_h,.3),1)-7.4)/-.7*#ppt_h"/>
                                          </p:val>
                                        </p:tav>
                                        <p:tav tm="100000">
                                          <p:val>
                                            <p:strVal val="#ppt_h"/>
                                          </p:val>
                                        </p:tav>
                                      </p:tavLst>
                                    </p:anim>
                                    <p:anim calcmode="lin" valueType="num">
                                      <p:cBhvr>
                                        <p:cTn id="52" dur="500" fill="hold"/>
                                        <p:tgtEl>
                                          <p:spTgt spid="6"/>
                                        </p:tgtEl>
                                        <p:attrNameLst>
                                          <p:attrName>ppt_x</p:attrName>
                                        </p:attrNameLst>
                                      </p:cBhvr>
                                      <p:tavLst>
                                        <p:tav tm="0">
                                          <p:val>
                                            <p:fltVal val="0.5"/>
                                          </p:val>
                                        </p:tav>
                                        <p:tav tm="100000">
                                          <p:val>
                                            <p:strVal val="#ppt_x"/>
                                          </p:val>
                                        </p:tav>
                                      </p:tavLst>
                                    </p:anim>
                                    <p:anim calcmode="lin" valueType="num">
                                      <p:cBhvr>
                                        <p:cTn id="53"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36"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strVal val="(6*min(max(#ppt_w*#ppt_h,.3),1)-7.4)/-.7*#ppt_w"/>
                                          </p:val>
                                        </p:tav>
                                        <p:tav tm="100000">
                                          <p:val>
                                            <p:strVal val="#ppt_w"/>
                                          </p:val>
                                        </p:tav>
                                      </p:tavLst>
                                    </p:anim>
                                    <p:anim calcmode="lin" valueType="num">
                                      <p:cBhvr>
                                        <p:cTn id="59" dur="500" fill="hold"/>
                                        <p:tgtEl>
                                          <p:spTgt spid="5"/>
                                        </p:tgtEl>
                                        <p:attrNameLst>
                                          <p:attrName>ppt_h</p:attrName>
                                        </p:attrNameLst>
                                      </p:cBhvr>
                                      <p:tavLst>
                                        <p:tav tm="0">
                                          <p:val>
                                            <p:strVal val="(6*min(max(#ppt_w*#ppt_h,.3),1)-7.4)/-.7*#ppt_h"/>
                                          </p:val>
                                        </p:tav>
                                        <p:tav tm="100000">
                                          <p:val>
                                            <p:strVal val="#ppt_h"/>
                                          </p:val>
                                        </p:tav>
                                      </p:tavLst>
                                    </p:anim>
                                    <p:anim calcmode="lin" valueType="num">
                                      <p:cBhvr>
                                        <p:cTn id="60" dur="500" fill="hold"/>
                                        <p:tgtEl>
                                          <p:spTgt spid="5"/>
                                        </p:tgtEl>
                                        <p:attrNameLst>
                                          <p:attrName>ppt_x</p:attrName>
                                        </p:attrNameLst>
                                      </p:cBhvr>
                                      <p:tavLst>
                                        <p:tav tm="0">
                                          <p:val>
                                            <p:fltVal val="0.5"/>
                                          </p:val>
                                        </p:tav>
                                        <p:tav tm="100000">
                                          <p:val>
                                            <p:strVal val="#ppt_x"/>
                                          </p:val>
                                        </p:tav>
                                      </p:tavLst>
                                    </p:anim>
                                    <p:anim calcmode="lin" valueType="num">
                                      <p:cBhvr>
                                        <p:cTn id="61" dur="5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3" presetClass="entr" presetSubtype="36"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500" fill="hold"/>
                                        <p:tgtEl>
                                          <p:spTgt spid="7"/>
                                        </p:tgtEl>
                                        <p:attrNameLst>
                                          <p:attrName>ppt_w</p:attrName>
                                        </p:attrNameLst>
                                      </p:cBhvr>
                                      <p:tavLst>
                                        <p:tav tm="0">
                                          <p:val>
                                            <p:strVal val="(6*min(max(#ppt_w*#ppt_h,.3),1)-7.4)/-.7*#ppt_w"/>
                                          </p:val>
                                        </p:tav>
                                        <p:tav tm="100000">
                                          <p:val>
                                            <p:strVal val="#ppt_w"/>
                                          </p:val>
                                        </p:tav>
                                      </p:tavLst>
                                    </p:anim>
                                    <p:anim calcmode="lin" valueType="num">
                                      <p:cBhvr>
                                        <p:cTn id="67" dur="500" fill="hold"/>
                                        <p:tgtEl>
                                          <p:spTgt spid="7"/>
                                        </p:tgtEl>
                                        <p:attrNameLst>
                                          <p:attrName>ppt_h</p:attrName>
                                        </p:attrNameLst>
                                      </p:cBhvr>
                                      <p:tavLst>
                                        <p:tav tm="0">
                                          <p:val>
                                            <p:strVal val="(6*min(max(#ppt_w*#ppt_h,.3),1)-7.4)/-.7*#ppt_h"/>
                                          </p:val>
                                        </p:tav>
                                        <p:tav tm="100000">
                                          <p:val>
                                            <p:strVal val="#ppt_h"/>
                                          </p:val>
                                        </p:tav>
                                      </p:tavLst>
                                    </p:anim>
                                    <p:anim calcmode="lin" valueType="num">
                                      <p:cBhvr>
                                        <p:cTn id="68" dur="500" fill="hold"/>
                                        <p:tgtEl>
                                          <p:spTgt spid="7"/>
                                        </p:tgtEl>
                                        <p:attrNameLst>
                                          <p:attrName>ppt_x</p:attrName>
                                        </p:attrNameLst>
                                      </p:cBhvr>
                                      <p:tavLst>
                                        <p:tav tm="0">
                                          <p:val>
                                            <p:fltVal val="0.5"/>
                                          </p:val>
                                        </p:tav>
                                        <p:tav tm="100000">
                                          <p:val>
                                            <p:strVal val="#ppt_x"/>
                                          </p:val>
                                        </p:tav>
                                      </p:tavLst>
                                    </p:anim>
                                    <p:anim calcmode="lin" valueType="num">
                                      <p:cBhvr>
                                        <p:cTn id="69" dur="500" fill="hold"/>
                                        <p:tgtEl>
                                          <p:spTgt spid="7"/>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3" grpId="0" uiExpand="1" build="p"/>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5564" y="1465145"/>
            <a:ext cx="6700873" cy="3154710"/>
          </a:xfrm>
          <a:prstGeom prst="rect">
            <a:avLst/>
          </a:prstGeom>
          <a:noFill/>
        </p:spPr>
        <p:txBody>
          <a:bodyPr wrap="none" rtlCol="0">
            <a:spAutoFit/>
          </a:bodyPr>
          <a:lstStyle/>
          <a:p>
            <a:r>
              <a:rPr lang="en-US" altLang="zh-CN" sz="19900" dirty="0" smtClean="0">
                <a:solidFill>
                  <a:srgbClr val="4BBBCD"/>
                </a:solidFill>
                <a:latin typeface="Microsoft YaHei UI" panose="020B0503020204020204" pitchFamily="34" charset="-122"/>
                <a:ea typeface="Microsoft YaHei UI" panose="020B0503020204020204" pitchFamily="34" charset="-122"/>
              </a:rPr>
              <a:t>DOM</a:t>
            </a:r>
            <a:endParaRPr lang="zh-CN" altLang="en-US" sz="19900" dirty="0">
              <a:solidFill>
                <a:srgbClr val="4BBBCD"/>
              </a:solidFill>
              <a:latin typeface="Microsoft YaHei UI" panose="020B0503020204020204" pitchFamily="34" charset="-122"/>
              <a:ea typeface="Microsoft YaHei UI" panose="020B0503020204020204" pitchFamily="34" charset="-122"/>
            </a:endParaRPr>
          </a:p>
        </p:txBody>
      </p:sp>
      <p:sp>
        <p:nvSpPr>
          <p:cNvPr id="3" name="文本框 2"/>
          <p:cNvSpPr txBox="1"/>
          <p:nvPr/>
        </p:nvSpPr>
        <p:spPr>
          <a:xfrm>
            <a:off x="2521143" y="4619855"/>
            <a:ext cx="7149714" cy="830997"/>
          </a:xfrm>
          <a:prstGeom prst="rect">
            <a:avLst/>
          </a:prstGeom>
          <a:noFill/>
        </p:spPr>
        <p:txBody>
          <a:bodyPr wrap="none" rtlCol="0">
            <a:spAutoFit/>
          </a:bodyPr>
          <a:lstStyle/>
          <a:p>
            <a:r>
              <a:rPr lang="en-US" altLang="zh-CN" sz="4800" dirty="0" err="1" smtClean="0">
                <a:solidFill>
                  <a:srgbClr val="4BBBCD"/>
                </a:solidFill>
                <a:latin typeface="Microsoft YaHei UI" panose="020B0503020204020204" pitchFamily="34" charset="-122"/>
                <a:ea typeface="Microsoft YaHei UI" panose="020B0503020204020204" pitchFamily="34" charset="-122"/>
              </a:rPr>
              <a:t>Doument</a:t>
            </a:r>
            <a:r>
              <a:rPr lang="en-US" altLang="zh-CN" sz="4800" dirty="0" smtClean="0">
                <a:solidFill>
                  <a:srgbClr val="4BBBCD"/>
                </a:solidFill>
                <a:latin typeface="Microsoft YaHei UI" panose="020B0503020204020204" pitchFamily="34" charset="-122"/>
                <a:ea typeface="Microsoft YaHei UI" panose="020B0503020204020204" pitchFamily="34" charset="-122"/>
              </a:rPr>
              <a:t> Object Model</a:t>
            </a:r>
            <a:endParaRPr lang="zh-CN" altLang="en-US" sz="4800" dirty="0" smtClean="0">
              <a:solidFill>
                <a:srgbClr val="4BBBCD"/>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644928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5080" y="1524299"/>
            <a:ext cx="9401841" cy="474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n"/>
            </a:pPr>
            <a:r>
              <a:rPr lang="zh-CN" altLang="en-US" sz="2400" dirty="0">
                <a:solidFill>
                  <a:srgbClr val="226F7C"/>
                </a:solidFill>
                <a:latin typeface="微软雅黑" panose="020B0503020204020204" pitchFamily="34" charset="-122"/>
                <a:ea typeface="微软雅黑" panose="020B0503020204020204" pitchFamily="34" charset="-122"/>
              </a:rPr>
              <a:t>文档对象模型（</a:t>
            </a:r>
            <a:r>
              <a:rPr lang="en-US" altLang="zh-CN" sz="2400" dirty="0">
                <a:solidFill>
                  <a:srgbClr val="226F7C"/>
                </a:solidFill>
                <a:latin typeface="微软雅黑" panose="020B0503020204020204" pitchFamily="34" charset="-122"/>
                <a:ea typeface="微软雅黑" panose="020B0503020204020204" pitchFamily="34" charset="-122"/>
              </a:rPr>
              <a:t>Document Object Model</a:t>
            </a:r>
            <a:r>
              <a:rPr lang="zh-CN" altLang="en-US" sz="2400" dirty="0">
                <a:solidFill>
                  <a:srgbClr val="226F7C"/>
                </a:solidFill>
                <a:latin typeface="微软雅黑" panose="020B0503020204020204" pitchFamily="34" charset="-122"/>
                <a:ea typeface="微软雅黑" panose="020B0503020204020204" pitchFamily="34" charset="-122"/>
              </a:rPr>
              <a:t>，简称</a:t>
            </a:r>
            <a:r>
              <a:rPr lang="en-US" altLang="zh-CN" sz="2400" dirty="0">
                <a:solidFill>
                  <a:srgbClr val="226F7C"/>
                </a:solidFill>
                <a:latin typeface="微软雅黑" panose="020B0503020204020204" pitchFamily="34" charset="-122"/>
                <a:ea typeface="微软雅黑" panose="020B0503020204020204" pitchFamily="34" charset="-122"/>
              </a:rPr>
              <a:t>DOM</a:t>
            </a:r>
            <a:r>
              <a:rPr lang="zh-CN" altLang="en-US" sz="2400" dirty="0">
                <a:solidFill>
                  <a:srgbClr val="226F7C"/>
                </a:solidFill>
                <a:latin typeface="微软雅黑" panose="020B0503020204020204" pitchFamily="34" charset="-122"/>
                <a:ea typeface="微软雅黑" panose="020B0503020204020204" pitchFamily="34" charset="-122"/>
              </a:rPr>
              <a:t>），是</a:t>
            </a:r>
            <a:r>
              <a:rPr lang="en-US" altLang="zh-CN" sz="2400" dirty="0">
                <a:solidFill>
                  <a:srgbClr val="226F7C"/>
                </a:solidFill>
                <a:latin typeface="微软雅黑" panose="020B0503020204020204" pitchFamily="34" charset="-122"/>
                <a:ea typeface="微软雅黑" panose="020B0503020204020204" pitchFamily="34" charset="-122"/>
              </a:rPr>
              <a:t>W3C</a:t>
            </a:r>
            <a:r>
              <a:rPr lang="zh-CN" altLang="en-US" sz="2400" dirty="0">
                <a:solidFill>
                  <a:srgbClr val="226F7C"/>
                </a:solidFill>
                <a:latin typeface="微软雅黑" panose="020B0503020204020204" pitchFamily="34" charset="-122"/>
                <a:ea typeface="微软雅黑" panose="020B0503020204020204" pitchFamily="34" charset="-122"/>
              </a:rPr>
              <a:t>组织推荐的处理可扩展置标语言的标准编程接口。</a:t>
            </a:r>
            <a:endParaRPr lang="en-US"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endParaRPr lang="en-US"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r>
              <a:rPr lang="en-US" altLang="zh-CN" sz="2400" dirty="0">
                <a:solidFill>
                  <a:srgbClr val="226F7C"/>
                </a:solidFill>
                <a:latin typeface="微软雅黑" panose="020B0503020204020204" pitchFamily="34" charset="-122"/>
                <a:ea typeface="微软雅黑" panose="020B0503020204020204" pitchFamily="34" charset="-122"/>
              </a:rPr>
              <a:t>DOM</a:t>
            </a:r>
            <a:r>
              <a:rPr lang="zh-CN" altLang="en-US" sz="2400" dirty="0">
                <a:solidFill>
                  <a:srgbClr val="226F7C"/>
                </a:solidFill>
                <a:latin typeface="微软雅黑" panose="020B0503020204020204" pitchFamily="34" charset="-122"/>
                <a:ea typeface="微软雅黑" panose="020B0503020204020204" pitchFamily="34" charset="-122"/>
              </a:rPr>
              <a:t>可以以一种独立于平台和语言的方式访问和修改一个文档的内容和结构。</a:t>
            </a:r>
            <a:endParaRPr lang="en-US"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endParaRPr lang="en-US"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r>
              <a:rPr lang="en-US" altLang="zh-CN" sz="2400" dirty="0">
                <a:solidFill>
                  <a:srgbClr val="226F7C"/>
                </a:solidFill>
                <a:latin typeface="微软雅黑" panose="020B0503020204020204" pitchFamily="34" charset="-122"/>
                <a:ea typeface="微软雅黑" panose="020B0503020204020204" pitchFamily="34" charset="-122"/>
              </a:rPr>
              <a:t>DOM</a:t>
            </a:r>
            <a:r>
              <a:rPr lang="zh-CN" altLang="zh-CN" sz="2400" dirty="0">
                <a:solidFill>
                  <a:srgbClr val="226F7C"/>
                </a:solidFill>
                <a:latin typeface="微软雅黑" panose="020B0503020204020204" pitchFamily="34" charset="-122"/>
                <a:ea typeface="微软雅黑" panose="020B0503020204020204" pitchFamily="34" charset="-122"/>
              </a:rPr>
              <a:t>的工作模式为：先加载文档的静态内容，再动态刷新，动态刷新不影响文档的静态内容。</a:t>
            </a:r>
            <a:endParaRPr lang="en-US"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endParaRPr lang="en-US"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r>
              <a:rPr lang="en-US" altLang="zh-CN" sz="2400" dirty="0">
                <a:solidFill>
                  <a:srgbClr val="226F7C"/>
                </a:solidFill>
                <a:latin typeface="微软雅黑" panose="020B0503020204020204" pitchFamily="34" charset="-122"/>
                <a:ea typeface="微软雅黑" panose="020B0503020204020204" pitchFamily="34" charset="-122"/>
              </a:rPr>
              <a:t>DOM</a:t>
            </a:r>
            <a:r>
              <a:rPr lang="zh-CN" altLang="en-US" sz="2400" dirty="0">
                <a:solidFill>
                  <a:srgbClr val="226F7C"/>
                </a:solidFill>
                <a:latin typeface="微软雅黑" panose="020B0503020204020204" pitchFamily="34" charset="-122"/>
                <a:ea typeface="微软雅黑" panose="020B0503020204020204" pitchFamily="34" charset="-122"/>
              </a:rPr>
              <a:t>的真正威力：对页面内容进行刷新却不需要再浏览器里刷新页面。</a:t>
            </a:r>
            <a:endParaRPr lang="zh-CN"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endParaRPr lang="en-US" altLang="zh-CN" sz="2400" dirty="0">
              <a:solidFill>
                <a:srgbClr val="226F7C"/>
              </a:solidFill>
              <a:latin typeface="微软雅黑" panose="020B0503020204020204" pitchFamily="34" charset="-122"/>
              <a:ea typeface="微软雅黑" panose="020B0503020204020204" pitchFamily="34" charset="-122"/>
            </a:endParaRPr>
          </a:p>
        </p:txBody>
      </p:sp>
      <p:sp>
        <p:nvSpPr>
          <p:cNvPr id="6" name="矩形 5"/>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a:latin typeface="Microsoft YaHei UI" panose="020B0503020204020204" pitchFamily="34" charset="-122"/>
                <a:ea typeface="Microsoft YaHei UI" panose="020B0503020204020204" pitchFamily="34" charset="-122"/>
              </a:rPr>
              <a:t>什么是</a:t>
            </a:r>
            <a:r>
              <a:rPr lang="en-US" altLang="zh-CN" sz="4800" dirty="0">
                <a:latin typeface="Microsoft YaHei UI" panose="020B0503020204020204" pitchFamily="34" charset="-122"/>
                <a:ea typeface="Microsoft YaHei UI" panose="020B0503020204020204" pitchFamily="34" charset="-122"/>
              </a:rPr>
              <a:t>DOM</a:t>
            </a:r>
          </a:p>
        </p:txBody>
      </p:sp>
    </p:spTree>
    <p:extLst>
      <p:ext uri="{BB962C8B-B14F-4D97-AF65-F5344CB8AC3E}">
        <p14:creationId xmlns:p14="http://schemas.microsoft.com/office/powerpoint/2010/main" val="41255598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left)">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800" dirty="0" smtClean="0">
                <a:latin typeface="Microsoft YaHei UI" panose="020B0503020204020204" pitchFamily="34" charset="-122"/>
                <a:ea typeface="Microsoft YaHei UI" panose="020B0503020204020204" pitchFamily="34" charset="-122"/>
              </a:rPr>
              <a:t>DOM</a:t>
            </a:r>
            <a:r>
              <a:rPr lang="zh-CN" altLang="en-US" sz="4800" dirty="0" smtClean="0">
                <a:latin typeface="Microsoft YaHei UI" panose="020B0503020204020204" pitchFamily="34" charset="-122"/>
                <a:ea typeface="Microsoft YaHei UI" panose="020B0503020204020204" pitchFamily="34" charset="-122"/>
              </a:rPr>
              <a:t>的标准化</a:t>
            </a:r>
            <a:endParaRPr lang="en-US" altLang="zh-CN" sz="4800" dirty="0" smtClean="0">
              <a:latin typeface="Microsoft YaHei UI" panose="020B0503020204020204" pitchFamily="34" charset="-122"/>
              <a:ea typeface="Microsoft YaHei UI" panose="020B0503020204020204" pitchFamily="34" charset="-122"/>
            </a:endParaRPr>
          </a:p>
        </p:txBody>
      </p:sp>
      <p:sp>
        <p:nvSpPr>
          <p:cNvPr id="6" name="文本框 5"/>
          <p:cNvSpPr txBox="1"/>
          <p:nvPr/>
        </p:nvSpPr>
        <p:spPr>
          <a:xfrm>
            <a:off x="906689" y="4432479"/>
            <a:ext cx="10378622" cy="2246769"/>
          </a:xfrm>
          <a:prstGeom prst="rect">
            <a:avLst/>
          </a:prstGeom>
          <a:noFill/>
        </p:spPr>
        <p:txBody>
          <a:bodyPr wrap="square" rtlCol="0">
            <a:spAutoFit/>
          </a:bodyPr>
          <a:lstStyle/>
          <a:p>
            <a:pPr algn="just"/>
            <a:r>
              <a:rPr lang="zh-CN" altLang="en-US" sz="2800" dirty="0" smtClean="0">
                <a:solidFill>
                  <a:srgbClr val="226F7C"/>
                </a:solidFill>
                <a:latin typeface="Microsoft YaHei UI" panose="020B0503020204020204" pitchFamily="34" charset="-122"/>
                <a:ea typeface="Microsoft YaHei UI" panose="020B0503020204020204" pitchFamily="34" charset="-122"/>
              </a:rPr>
              <a:t>托</a:t>
            </a:r>
            <a:r>
              <a:rPr lang="zh-CN" altLang="en-US" sz="2800" dirty="0" smtClean="0">
                <a:solidFill>
                  <a:srgbClr val="C00000"/>
                </a:solidFill>
                <a:latin typeface="Microsoft YaHei UI" panose="020B0503020204020204" pitchFamily="34" charset="-122"/>
                <a:ea typeface="Microsoft YaHei UI" panose="020B0503020204020204" pitchFamily="34" charset="-122"/>
              </a:rPr>
              <a:t>微软</a:t>
            </a:r>
            <a:r>
              <a:rPr lang="zh-CN" altLang="en-US" sz="2800" dirty="0" smtClean="0">
                <a:solidFill>
                  <a:srgbClr val="226F7C"/>
                </a:solidFill>
                <a:latin typeface="Microsoft YaHei UI" panose="020B0503020204020204" pitchFamily="34" charset="-122"/>
                <a:ea typeface="Microsoft YaHei UI" panose="020B0503020204020204" pitchFamily="34" charset="-122"/>
              </a:rPr>
              <a:t>和</a:t>
            </a:r>
            <a:r>
              <a:rPr lang="zh-CN" altLang="en-US" sz="2800" dirty="0" smtClean="0">
                <a:solidFill>
                  <a:srgbClr val="C00000"/>
                </a:solidFill>
                <a:latin typeface="Microsoft YaHei UI" panose="020B0503020204020204" pitchFamily="34" charset="-122"/>
                <a:ea typeface="Microsoft YaHei UI" panose="020B0503020204020204" pitchFamily="34" charset="-122"/>
              </a:rPr>
              <a:t>网景</a:t>
            </a:r>
            <a:r>
              <a:rPr lang="zh-CN" altLang="en-US" sz="2800" dirty="0" smtClean="0">
                <a:solidFill>
                  <a:srgbClr val="226F7C"/>
                </a:solidFill>
                <a:latin typeface="Microsoft YaHei UI" panose="020B0503020204020204" pitchFamily="34" charset="-122"/>
                <a:ea typeface="Microsoft YaHei UI" panose="020B0503020204020204" pitchFamily="34" charset="-122"/>
              </a:rPr>
              <a:t>这</a:t>
            </a:r>
            <a:r>
              <a:rPr lang="zh-CN" altLang="en-US" sz="2800" dirty="0">
                <a:solidFill>
                  <a:srgbClr val="226F7C"/>
                </a:solidFill>
                <a:latin typeface="Microsoft YaHei UI" panose="020B0503020204020204" pitchFamily="34" charset="-122"/>
                <a:ea typeface="Microsoft YaHei UI" panose="020B0503020204020204" pitchFamily="34" charset="-122"/>
              </a:rPr>
              <a:t>对欢喜冤家的福，</a:t>
            </a:r>
            <a:r>
              <a:rPr lang="zh-CN" altLang="en-US" sz="2800" dirty="0" smtClean="0">
                <a:solidFill>
                  <a:srgbClr val="226F7C"/>
                </a:solidFill>
                <a:latin typeface="Microsoft YaHei UI" panose="020B0503020204020204" pitchFamily="34" charset="-122"/>
                <a:ea typeface="Microsoft YaHei UI" panose="020B0503020204020204" pitchFamily="34" charset="-122"/>
              </a:rPr>
              <a:t>当年浏览器大战猝死</a:t>
            </a:r>
            <a:r>
              <a:rPr lang="zh-CN" altLang="en-US" sz="2800" dirty="0">
                <a:solidFill>
                  <a:srgbClr val="226F7C"/>
                </a:solidFill>
                <a:latin typeface="Microsoft YaHei UI" panose="020B0503020204020204" pitchFamily="34" charset="-122"/>
                <a:ea typeface="Microsoft YaHei UI" panose="020B0503020204020204" pitchFamily="34" charset="-122"/>
              </a:rPr>
              <a:t>的程序员大部分都是前端工程师。后来，可能是因为死的人太多了，在舆论的谴责下网景、微软和其他一些浏览器制造商们携手</a:t>
            </a:r>
            <a:r>
              <a:rPr lang="en-US" altLang="zh-CN" sz="2800" dirty="0">
                <a:solidFill>
                  <a:srgbClr val="226F7C"/>
                </a:solidFill>
                <a:latin typeface="Microsoft YaHei UI" panose="020B0503020204020204" pitchFamily="34" charset="-122"/>
                <a:ea typeface="Microsoft YaHei UI" panose="020B0503020204020204" pitchFamily="34" charset="-122"/>
              </a:rPr>
              <a:t>W3C</a:t>
            </a:r>
            <a:r>
              <a:rPr lang="zh-CN" altLang="en-US" sz="2800" dirty="0">
                <a:solidFill>
                  <a:srgbClr val="226F7C"/>
                </a:solidFill>
                <a:latin typeface="Microsoft YaHei UI" panose="020B0503020204020204" pitchFamily="34" charset="-122"/>
                <a:ea typeface="Microsoft YaHei UI" panose="020B0503020204020204" pitchFamily="34" charset="-122"/>
              </a:rPr>
              <a:t>制定新的标准</a:t>
            </a:r>
            <a:r>
              <a:rPr lang="en-US" altLang="zh-CN" sz="2800" dirty="0">
                <a:solidFill>
                  <a:srgbClr val="226F7C"/>
                </a:solidFill>
                <a:latin typeface="Microsoft YaHei UI" panose="020B0503020204020204" pitchFamily="34" charset="-122"/>
                <a:ea typeface="Microsoft YaHei UI" panose="020B0503020204020204" pitchFamily="34" charset="-122"/>
              </a:rPr>
              <a:t>——DOM</a:t>
            </a:r>
            <a:r>
              <a:rPr lang="zh-CN" altLang="en-US" sz="2800" dirty="0">
                <a:solidFill>
                  <a:srgbClr val="226F7C"/>
                </a:solidFill>
                <a:latin typeface="Microsoft YaHei UI" panose="020B0503020204020204" pitchFamily="34" charset="-122"/>
                <a:ea typeface="Microsoft YaHei UI" panose="020B0503020204020204" pitchFamily="34" charset="-122"/>
              </a:rPr>
              <a:t>。</a:t>
            </a:r>
            <a:endParaRPr lang="zh-CN" altLang="zh-CN" sz="2800" dirty="0">
              <a:solidFill>
                <a:srgbClr val="226F7C"/>
              </a:solidFill>
              <a:latin typeface="Microsoft YaHei UI" panose="020B0503020204020204" pitchFamily="34" charset="-122"/>
              <a:ea typeface="Microsoft YaHei UI" panose="020B0503020204020204" pitchFamily="34" charset="-122"/>
            </a:endParaRPr>
          </a:p>
          <a:p>
            <a:pPr algn="just"/>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249" y="1533395"/>
            <a:ext cx="2960533" cy="2504118"/>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5734" y="1533395"/>
            <a:ext cx="2960533" cy="2504118"/>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219" y="1533395"/>
            <a:ext cx="2960533" cy="2504118"/>
          </a:xfrm>
          <a:prstGeom prst="rect">
            <a:avLst/>
          </a:prstGeom>
        </p:spPr>
      </p:pic>
    </p:spTree>
    <p:extLst>
      <p:ext uri="{BB962C8B-B14F-4D97-AF65-F5344CB8AC3E}">
        <p14:creationId xmlns:p14="http://schemas.microsoft.com/office/powerpoint/2010/main" val="38235660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 calcmode="lin" valueType="num">
                                      <p:cBhvr>
                                        <p:cTn id="17" dur="500" fill="hold"/>
                                        <p:tgtEl>
                                          <p:spTgt spid="2"/>
                                        </p:tgtEl>
                                        <p:attrNameLst>
                                          <p:attrName>style.rotation</p:attrName>
                                        </p:attrNameLst>
                                      </p:cBhvr>
                                      <p:tavLst>
                                        <p:tav tm="0">
                                          <p:val>
                                            <p:fltVal val="360"/>
                                          </p:val>
                                        </p:tav>
                                        <p:tav tm="100000">
                                          <p:val>
                                            <p:fltVal val="0"/>
                                          </p:val>
                                        </p:tav>
                                      </p:tavLst>
                                    </p:anim>
                                    <p:animEffect transition="in" filter="fade">
                                      <p:cBhvr>
                                        <p:cTn id="18" dur="500"/>
                                        <p:tgtEl>
                                          <p:spTgt spid="2"/>
                                        </p:tgtEl>
                                      </p:cBhvr>
                                    </p:animEffect>
                                  </p:childTnLst>
                                </p:cTn>
                              </p:par>
                              <p:par>
                                <p:cTn id="19" presetID="49" presetClass="entr" presetSubtype="0" decel="100000" fill="hold" nodeType="withEffect">
                                  <p:stCondLst>
                                    <p:cond delay="3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 calcmode="lin" valueType="num">
                                      <p:cBhvr>
                                        <p:cTn id="23" dur="500" fill="hold"/>
                                        <p:tgtEl>
                                          <p:spTgt spid="7"/>
                                        </p:tgtEl>
                                        <p:attrNameLst>
                                          <p:attrName>style.rotation</p:attrName>
                                        </p:attrNameLst>
                                      </p:cBhvr>
                                      <p:tavLst>
                                        <p:tav tm="0">
                                          <p:val>
                                            <p:fltVal val="360"/>
                                          </p:val>
                                        </p:tav>
                                        <p:tav tm="100000">
                                          <p:val>
                                            <p:fltVal val="0"/>
                                          </p:val>
                                        </p:tav>
                                      </p:tavLst>
                                    </p:anim>
                                    <p:animEffect transition="in" filter="fade">
                                      <p:cBhvr>
                                        <p:cTn id="24" dur="500"/>
                                        <p:tgtEl>
                                          <p:spTgt spid="7"/>
                                        </p:tgtEl>
                                      </p:cBhvr>
                                    </p:animEffect>
                                  </p:childTnLst>
                                </p:cTn>
                              </p:par>
                              <p:par>
                                <p:cTn id="25" presetID="49" presetClass="entr" presetSubtype="0" decel="100000" fill="hold" nodeType="withEffect">
                                  <p:stCondLst>
                                    <p:cond delay="20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 calcmode="lin" valueType="num">
                                      <p:cBhvr>
                                        <p:cTn id="29" dur="500" fill="hold"/>
                                        <p:tgtEl>
                                          <p:spTgt spid="8"/>
                                        </p:tgtEl>
                                        <p:attrNameLst>
                                          <p:attrName>style.rotation</p:attrName>
                                        </p:attrNameLst>
                                      </p:cBhvr>
                                      <p:tavLst>
                                        <p:tav tm="0">
                                          <p:val>
                                            <p:fltVal val="360"/>
                                          </p:val>
                                        </p:tav>
                                        <p:tav tm="100000">
                                          <p:val>
                                            <p:fltVal val="0"/>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smtClean="0">
                <a:latin typeface="Microsoft YaHei UI" panose="020B0503020204020204" pitchFamily="34" charset="-122"/>
                <a:ea typeface="Microsoft YaHei UI" panose="020B0503020204020204" pitchFamily="34" charset="-122"/>
              </a:rPr>
              <a:t>文档的</a:t>
            </a:r>
            <a:r>
              <a:rPr lang="en-US" altLang="zh-CN" sz="4800" dirty="0" smtClean="0">
                <a:latin typeface="Microsoft YaHei UI" panose="020B0503020204020204" pitchFamily="34" charset="-122"/>
                <a:ea typeface="Microsoft YaHei UI" panose="020B0503020204020204" pitchFamily="34" charset="-122"/>
              </a:rPr>
              <a:t>DOM</a:t>
            </a:r>
            <a:r>
              <a:rPr lang="zh-CN" altLang="en-US" sz="4800" dirty="0">
                <a:latin typeface="Microsoft YaHei UI" panose="020B0503020204020204" pitchFamily="34" charset="-122"/>
                <a:ea typeface="Microsoft YaHei UI" panose="020B0503020204020204" pitchFamily="34" charset="-122"/>
              </a:rPr>
              <a:t>结构</a:t>
            </a:r>
          </a:p>
        </p:txBody>
      </p:sp>
      <p:grpSp>
        <p:nvGrpSpPr>
          <p:cNvPr id="2" name="组合 1"/>
          <p:cNvGrpSpPr/>
          <p:nvPr/>
        </p:nvGrpSpPr>
        <p:grpSpPr>
          <a:xfrm>
            <a:off x="293671" y="1194567"/>
            <a:ext cx="6886403" cy="5600762"/>
            <a:chOff x="-23829" y="1181867"/>
            <a:chExt cx="6886403" cy="5600762"/>
          </a:xfrm>
        </p:grpSpPr>
        <p:grpSp>
          <p:nvGrpSpPr>
            <p:cNvPr id="5" name="组合 4"/>
            <p:cNvGrpSpPr/>
            <p:nvPr/>
          </p:nvGrpSpPr>
          <p:grpSpPr>
            <a:xfrm>
              <a:off x="1313826" y="1859162"/>
              <a:ext cx="1625054" cy="601604"/>
              <a:chOff x="803564" y="1620984"/>
              <a:chExt cx="2613891" cy="979054"/>
            </a:xfrm>
          </p:grpSpPr>
          <p:sp>
            <p:nvSpPr>
              <p:cNvPr id="6" name="矩形 5"/>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58083" y="1734854"/>
                <a:ext cx="1704855"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HTML</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8" name="组合 7"/>
            <p:cNvGrpSpPr/>
            <p:nvPr/>
          </p:nvGrpSpPr>
          <p:grpSpPr>
            <a:xfrm>
              <a:off x="-23829" y="1181867"/>
              <a:ext cx="1976453" cy="601604"/>
              <a:chOff x="723065" y="1620984"/>
              <a:chExt cx="2774898" cy="979054"/>
            </a:xfrm>
          </p:grpSpPr>
          <p:sp>
            <p:nvSpPr>
              <p:cNvPr id="9" name="矩形 8"/>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23065" y="1734854"/>
                <a:ext cx="2774898"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Document</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11" name="组合 10"/>
            <p:cNvGrpSpPr/>
            <p:nvPr/>
          </p:nvGrpSpPr>
          <p:grpSpPr>
            <a:xfrm>
              <a:off x="3286338" y="3213752"/>
              <a:ext cx="1625054" cy="601604"/>
              <a:chOff x="803564" y="1620984"/>
              <a:chExt cx="2613891" cy="979054"/>
            </a:xfrm>
          </p:grpSpPr>
          <p:sp>
            <p:nvSpPr>
              <p:cNvPr id="12" name="矩形 11"/>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504326" y="1734854"/>
                <a:ext cx="1212374"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title</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17" name="组合 16"/>
            <p:cNvGrpSpPr/>
            <p:nvPr/>
          </p:nvGrpSpPr>
          <p:grpSpPr>
            <a:xfrm>
              <a:off x="2300082" y="2536457"/>
              <a:ext cx="1625054" cy="601604"/>
              <a:chOff x="803564" y="1620984"/>
              <a:chExt cx="2613891" cy="979054"/>
            </a:xfrm>
          </p:grpSpPr>
          <p:sp>
            <p:nvSpPr>
              <p:cNvPr id="18" name="矩形 17"/>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374112" y="1734854"/>
                <a:ext cx="1472796"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head</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20" name="组合 19"/>
            <p:cNvGrpSpPr/>
            <p:nvPr/>
          </p:nvGrpSpPr>
          <p:grpSpPr>
            <a:xfrm>
              <a:off x="2300082" y="4007492"/>
              <a:ext cx="1625054" cy="601604"/>
              <a:chOff x="803564" y="1620984"/>
              <a:chExt cx="2613891" cy="979054"/>
            </a:xfrm>
          </p:grpSpPr>
          <p:sp>
            <p:nvSpPr>
              <p:cNvPr id="21" name="矩形 20"/>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356064" y="1734854"/>
                <a:ext cx="1508894"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body</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cxnSp>
          <p:nvCxnSpPr>
            <p:cNvPr id="23" name="肘形连接符 22"/>
            <p:cNvCxnSpPr>
              <a:stCxn id="9" idx="2"/>
              <a:endCxn id="6" idx="1"/>
            </p:cNvCxnSpPr>
            <p:nvPr/>
          </p:nvCxnSpPr>
          <p:spPr>
            <a:xfrm rot="16200000" flipH="1">
              <a:off x="950864" y="1797001"/>
              <a:ext cx="376493" cy="349432"/>
            </a:xfrm>
            <a:prstGeom prst="bentConnector2">
              <a:avLst/>
            </a:prstGeom>
            <a:ln>
              <a:solidFill>
                <a:srgbClr val="4BBBCD"/>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237520" y="4800464"/>
              <a:ext cx="1625054" cy="601604"/>
              <a:chOff x="803564" y="1620984"/>
              <a:chExt cx="2613891" cy="979054"/>
            </a:xfrm>
          </p:grpSpPr>
          <p:sp>
            <p:nvSpPr>
              <p:cNvPr id="25" name="矩形 24"/>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489320" y="1734854"/>
                <a:ext cx="1242387"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Text</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cxnSp>
          <p:nvCxnSpPr>
            <p:cNvPr id="31" name="肘形连接符 30"/>
            <p:cNvCxnSpPr>
              <a:stCxn id="6" idx="2"/>
              <a:endCxn id="18" idx="1"/>
            </p:cNvCxnSpPr>
            <p:nvPr/>
          </p:nvCxnSpPr>
          <p:spPr>
            <a:xfrm rot="16200000" flipH="1">
              <a:off x="2024971" y="2562147"/>
              <a:ext cx="376493" cy="173729"/>
            </a:xfrm>
            <a:prstGeom prst="bentConnector2">
              <a:avLst/>
            </a:prstGeom>
            <a:ln>
              <a:solidFill>
                <a:srgbClr val="4BBBCD"/>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8" idx="2"/>
              <a:endCxn id="12" idx="1"/>
            </p:cNvCxnSpPr>
            <p:nvPr/>
          </p:nvCxnSpPr>
          <p:spPr>
            <a:xfrm rot="16200000" flipH="1">
              <a:off x="3011227" y="3239442"/>
              <a:ext cx="376493" cy="173729"/>
            </a:xfrm>
            <a:prstGeom prst="bentConnector2">
              <a:avLst/>
            </a:prstGeom>
            <a:ln>
              <a:solidFill>
                <a:srgbClr val="4BBBCD"/>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2" idx="2"/>
              <a:endCxn id="54" idx="1"/>
            </p:cNvCxnSpPr>
            <p:nvPr/>
          </p:nvCxnSpPr>
          <p:spPr>
            <a:xfrm rot="16200000" flipH="1">
              <a:off x="3997484" y="3916737"/>
              <a:ext cx="528891" cy="326128"/>
            </a:xfrm>
            <a:prstGeom prst="bentConnector2">
              <a:avLst/>
            </a:prstGeom>
            <a:ln>
              <a:solidFill>
                <a:srgbClr val="4BBBCD"/>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286338" y="4800465"/>
              <a:ext cx="1625054" cy="601604"/>
              <a:chOff x="803564" y="1620984"/>
              <a:chExt cx="2613891" cy="979054"/>
            </a:xfrm>
          </p:grpSpPr>
          <p:sp>
            <p:nvSpPr>
              <p:cNvPr id="37" name="矩形 36"/>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803420" y="1734854"/>
                <a:ext cx="614181"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p</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39" name="组合 38"/>
            <p:cNvGrpSpPr/>
            <p:nvPr/>
          </p:nvGrpSpPr>
          <p:grpSpPr>
            <a:xfrm>
              <a:off x="3286338" y="5490745"/>
              <a:ext cx="1625054" cy="601604"/>
              <a:chOff x="803564" y="1620984"/>
              <a:chExt cx="2613891" cy="979054"/>
            </a:xfrm>
          </p:grpSpPr>
          <p:sp>
            <p:nvSpPr>
              <p:cNvPr id="40" name="矩形 39"/>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607461" y="1734854"/>
                <a:ext cx="1006101"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div</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42" name="组合 41"/>
            <p:cNvGrpSpPr/>
            <p:nvPr/>
          </p:nvGrpSpPr>
          <p:grpSpPr>
            <a:xfrm>
              <a:off x="3286338" y="6181025"/>
              <a:ext cx="1625054" cy="601604"/>
              <a:chOff x="803564" y="1620984"/>
              <a:chExt cx="2613891" cy="979054"/>
            </a:xfrm>
          </p:grpSpPr>
          <p:sp>
            <p:nvSpPr>
              <p:cNvPr id="43" name="矩形 42"/>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403406" y="1734854"/>
                <a:ext cx="1414213"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span</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cxnSp>
          <p:nvCxnSpPr>
            <p:cNvPr id="46" name="肘形连接符 45"/>
            <p:cNvCxnSpPr>
              <a:stCxn id="6" idx="2"/>
              <a:endCxn id="21" idx="1"/>
            </p:cNvCxnSpPr>
            <p:nvPr/>
          </p:nvCxnSpPr>
          <p:spPr>
            <a:xfrm rot="16200000" flipH="1">
              <a:off x="1289453" y="3297665"/>
              <a:ext cx="1847528" cy="173729"/>
            </a:xfrm>
            <a:prstGeom prst="bentConnector2">
              <a:avLst/>
            </a:prstGeom>
            <a:ln>
              <a:solidFill>
                <a:srgbClr val="4BBBCD"/>
              </a:solidFill>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21" idx="2"/>
              <a:endCxn id="37" idx="1"/>
            </p:cNvCxnSpPr>
            <p:nvPr/>
          </p:nvCxnSpPr>
          <p:spPr>
            <a:xfrm rot="16200000" flipH="1">
              <a:off x="2953388" y="4768316"/>
              <a:ext cx="492171" cy="173729"/>
            </a:xfrm>
            <a:prstGeom prst="bentConnector2">
              <a:avLst/>
            </a:prstGeom>
            <a:ln>
              <a:solidFill>
                <a:srgbClr val="4BBBCD"/>
              </a:solidFill>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21" idx="2"/>
              <a:endCxn id="40" idx="1"/>
            </p:cNvCxnSpPr>
            <p:nvPr/>
          </p:nvCxnSpPr>
          <p:spPr>
            <a:xfrm rot="16200000" flipH="1">
              <a:off x="2608248" y="5113456"/>
              <a:ext cx="1182451" cy="173729"/>
            </a:xfrm>
            <a:prstGeom prst="bentConnector2">
              <a:avLst/>
            </a:prstGeom>
            <a:ln>
              <a:solidFill>
                <a:srgbClr val="4BBBCD"/>
              </a:solidFill>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21" idx="2"/>
              <a:endCxn id="43" idx="1"/>
            </p:cNvCxnSpPr>
            <p:nvPr/>
          </p:nvCxnSpPr>
          <p:spPr>
            <a:xfrm rot="16200000" flipH="1">
              <a:off x="2263108" y="5458596"/>
              <a:ext cx="1872731" cy="173729"/>
            </a:xfrm>
            <a:prstGeom prst="bentConnector2">
              <a:avLst/>
            </a:prstGeom>
            <a:ln>
              <a:solidFill>
                <a:srgbClr val="4BBBCD"/>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424993" y="4043445"/>
              <a:ext cx="1625054" cy="601604"/>
              <a:chOff x="803564" y="1620984"/>
              <a:chExt cx="2613891" cy="979054"/>
            </a:xfrm>
          </p:grpSpPr>
          <p:sp>
            <p:nvSpPr>
              <p:cNvPr id="54" name="矩形 53"/>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1489320" y="1734854"/>
                <a:ext cx="1242387"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Text</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56" name="组合 55"/>
            <p:cNvGrpSpPr/>
            <p:nvPr/>
          </p:nvGrpSpPr>
          <p:grpSpPr>
            <a:xfrm>
              <a:off x="5237520" y="5490744"/>
              <a:ext cx="1625054" cy="601604"/>
              <a:chOff x="803564" y="1620984"/>
              <a:chExt cx="2613891" cy="979054"/>
            </a:xfrm>
          </p:grpSpPr>
          <p:sp>
            <p:nvSpPr>
              <p:cNvPr id="57" name="矩形 56"/>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489320" y="1734854"/>
                <a:ext cx="1242387"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Text</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59" name="组合 58"/>
            <p:cNvGrpSpPr/>
            <p:nvPr/>
          </p:nvGrpSpPr>
          <p:grpSpPr>
            <a:xfrm>
              <a:off x="5237520" y="6181024"/>
              <a:ext cx="1625054" cy="601604"/>
              <a:chOff x="803564" y="1620984"/>
              <a:chExt cx="2613891" cy="979054"/>
            </a:xfrm>
          </p:grpSpPr>
          <p:sp>
            <p:nvSpPr>
              <p:cNvPr id="60" name="矩形 59"/>
              <p:cNvSpPr/>
              <p:nvPr/>
            </p:nvSpPr>
            <p:spPr>
              <a:xfrm>
                <a:off x="803564" y="1620984"/>
                <a:ext cx="2613891" cy="979054"/>
              </a:xfrm>
              <a:prstGeom prst="rect">
                <a:avLst/>
              </a:prstGeom>
              <a:noFill/>
              <a:ln>
                <a:solidFill>
                  <a:srgbClr val="4BBBC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1489320" y="1734854"/>
                <a:ext cx="1242387" cy="751316"/>
              </a:xfrm>
              <a:prstGeom prst="rect">
                <a:avLst/>
              </a:prstGeom>
              <a:noFill/>
            </p:spPr>
            <p:txBody>
              <a:bodyPr wrap="none" rtlCol="0">
                <a:spAutoFit/>
              </a:bodyPr>
              <a:lstStyle/>
              <a:p>
                <a:pPr algn="ctr"/>
                <a:r>
                  <a:rPr lang="en-US" altLang="zh-CN" sz="2400" dirty="0" smtClean="0">
                    <a:solidFill>
                      <a:srgbClr val="4BBBCD"/>
                    </a:solidFill>
                    <a:latin typeface="Microsoft YaHei UI" panose="020B0503020204020204" pitchFamily="34" charset="-122"/>
                    <a:ea typeface="Microsoft YaHei UI" panose="020B0503020204020204" pitchFamily="34" charset="-122"/>
                  </a:rPr>
                  <a:t>Text</a:t>
                </a:r>
                <a:endParaRPr lang="zh-CN" altLang="en-US" sz="2400" dirty="0" smtClean="0">
                  <a:solidFill>
                    <a:srgbClr val="4BBBCD"/>
                  </a:solidFill>
                  <a:latin typeface="Microsoft YaHei UI" panose="020B0503020204020204" pitchFamily="34" charset="-122"/>
                  <a:ea typeface="Microsoft YaHei UI" panose="020B0503020204020204" pitchFamily="34" charset="-122"/>
                </a:endParaRPr>
              </a:p>
            </p:txBody>
          </p:sp>
        </p:grpSp>
        <p:cxnSp>
          <p:nvCxnSpPr>
            <p:cNvPr id="64" name="肘形连接符 63"/>
            <p:cNvCxnSpPr>
              <a:stCxn id="37" idx="3"/>
              <a:endCxn id="25" idx="1"/>
            </p:cNvCxnSpPr>
            <p:nvPr/>
          </p:nvCxnSpPr>
          <p:spPr>
            <a:xfrm flipV="1">
              <a:off x="4911392" y="5101266"/>
              <a:ext cx="326128" cy="1"/>
            </a:xfrm>
            <a:prstGeom prst="bentConnector3">
              <a:avLst/>
            </a:prstGeom>
            <a:ln>
              <a:solidFill>
                <a:srgbClr val="4BBBCD"/>
              </a:solidFill>
            </a:ln>
          </p:spPr>
          <p:style>
            <a:lnRef idx="1">
              <a:schemeClr val="accent1"/>
            </a:lnRef>
            <a:fillRef idx="0">
              <a:schemeClr val="accent1"/>
            </a:fillRef>
            <a:effectRef idx="0">
              <a:schemeClr val="accent1"/>
            </a:effectRef>
            <a:fontRef idx="minor">
              <a:schemeClr val="tx1"/>
            </a:fontRef>
          </p:style>
        </p:cxnSp>
        <p:cxnSp>
          <p:nvCxnSpPr>
            <p:cNvPr id="66" name="肘形连接符 65"/>
            <p:cNvCxnSpPr>
              <a:stCxn id="40" idx="3"/>
              <a:endCxn id="57" idx="1"/>
            </p:cNvCxnSpPr>
            <p:nvPr/>
          </p:nvCxnSpPr>
          <p:spPr>
            <a:xfrm flipV="1">
              <a:off x="4911392" y="5791546"/>
              <a:ext cx="326128" cy="1"/>
            </a:xfrm>
            <a:prstGeom prst="bentConnector3">
              <a:avLst/>
            </a:prstGeom>
            <a:ln>
              <a:solidFill>
                <a:srgbClr val="4BBBCD"/>
              </a:solidFill>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43" idx="3"/>
              <a:endCxn id="60" idx="1"/>
            </p:cNvCxnSpPr>
            <p:nvPr/>
          </p:nvCxnSpPr>
          <p:spPr>
            <a:xfrm flipV="1">
              <a:off x="4911392" y="6481826"/>
              <a:ext cx="326128" cy="1"/>
            </a:xfrm>
            <a:prstGeom prst="bentConnector3">
              <a:avLst/>
            </a:prstGeom>
            <a:ln>
              <a:solidFill>
                <a:srgbClr val="4BBBCD"/>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stretch>
            <a:fillRect/>
          </a:stretch>
        </p:blipFill>
        <p:spPr>
          <a:xfrm>
            <a:off x="7471527" y="1726202"/>
            <a:ext cx="4023141" cy="4036331"/>
          </a:xfrm>
          <a:prstGeom prst="rect">
            <a:avLst/>
          </a:prstGeom>
        </p:spPr>
      </p:pic>
    </p:spTree>
    <p:extLst>
      <p:ext uri="{BB962C8B-B14F-4D97-AF65-F5344CB8AC3E}">
        <p14:creationId xmlns:p14="http://schemas.microsoft.com/office/powerpoint/2010/main" val="390603162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18" presetClass="entr" presetSubtype="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Right)">
                                      <p:cBhvr>
                                        <p:cTn id="1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800" dirty="0">
                <a:latin typeface="Microsoft YaHei UI" panose="020B0503020204020204" pitchFamily="34" charset="-122"/>
                <a:ea typeface="Microsoft YaHei UI" panose="020B0503020204020204" pitchFamily="34" charset="-122"/>
              </a:rPr>
              <a:t>DOM</a:t>
            </a:r>
            <a:r>
              <a:rPr lang="zh-CN" altLang="en-US" sz="4800" dirty="0">
                <a:latin typeface="Microsoft YaHei UI" panose="020B0503020204020204" pitchFamily="34" charset="-122"/>
                <a:ea typeface="Microsoft YaHei UI" panose="020B0503020204020204" pitchFamily="34" charset="-122"/>
              </a:rPr>
              <a:t>的分级</a:t>
            </a:r>
          </a:p>
        </p:txBody>
      </p:sp>
      <p:sp>
        <p:nvSpPr>
          <p:cNvPr id="4" name="矩形 3"/>
          <p:cNvSpPr/>
          <p:nvPr/>
        </p:nvSpPr>
        <p:spPr>
          <a:xfrm>
            <a:off x="424664" y="1479383"/>
            <a:ext cx="11342672" cy="474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n"/>
            </a:pPr>
            <a:r>
              <a:rPr lang="zh-CN" altLang="en-US" sz="2400" dirty="0" smtClean="0">
                <a:solidFill>
                  <a:srgbClr val="226F7C"/>
                </a:solidFill>
                <a:latin typeface="微软雅黑" panose="020B0503020204020204" pitchFamily="34" charset="-122"/>
                <a:ea typeface="微软雅黑" panose="020B0503020204020204" pitchFamily="34" charset="-122"/>
              </a:rPr>
              <a:t>第</a:t>
            </a:r>
            <a:r>
              <a:rPr lang="en-US" altLang="zh-CN" sz="2400" dirty="0" smtClean="0">
                <a:solidFill>
                  <a:srgbClr val="226F7C"/>
                </a:solidFill>
                <a:latin typeface="微软雅黑" panose="020B0503020204020204" pitchFamily="34" charset="-122"/>
                <a:ea typeface="微软雅黑" panose="020B0503020204020204" pitchFamily="34" charset="-122"/>
              </a:rPr>
              <a:t>0</a:t>
            </a:r>
            <a:r>
              <a:rPr lang="zh-CN" altLang="en-US" sz="2400" dirty="0" smtClean="0">
                <a:solidFill>
                  <a:srgbClr val="226F7C"/>
                </a:solidFill>
                <a:latin typeface="微软雅黑" panose="020B0503020204020204" pitchFamily="34" charset="-122"/>
                <a:ea typeface="微软雅黑" panose="020B0503020204020204" pitchFamily="34" charset="-122"/>
              </a:rPr>
              <a:t>级</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：通常把浏览器大战时的试验性质的初级</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称为第</a:t>
            </a:r>
            <a:r>
              <a:rPr lang="en-US" altLang="zh-CN" sz="2400" dirty="0" smtClean="0">
                <a:solidFill>
                  <a:srgbClr val="226F7C"/>
                </a:solidFill>
                <a:latin typeface="微软雅黑" panose="020B0503020204020204" pitchFamily="34" charset="-122"/>
                <a:ea typeface="微软雅黑" panose="020B0503020204020204" pitchFamily="34" charset="-122"/>
              </a:rPr>
              <a:t>0</a:t>
            </a:r>
            <a:r>
              <a:rPr lang="zh-CN" altLang="en-US" sz="2400" dirty="0" smtClean="0">
                <a:solidFill>
                  <a:srgbClr val="226F7C"/>
                </a:solidFill>
                <a:latin typeface="微软雅黑" panose="020B0503020204020204" pitchFamily="34" charset="-122"/>
                <a:ea typeface="微软雅黑" panose="020B0503020204020204" pitchFamily="34" charset="-122"/>
              </a:rPr>
              <a:t>级</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，不过并没有任何标准被称为第</a:t>
            </a:r>
            <a:r>
              <a:rPr lang="en-US" altLang="zh-CN" sz="2400" dirty="0" smtClean="0">
                <a:solidFill>
                  <a:srgbClr val="226F7C"/>
                </a:solidFill>
                <a:latin typeface="微软雅黑" panose="020B0503020204020204" pitchFamily="34" charset="-122"/>
                <a:ea typeface="微软雅黑" panose="020B0503020204020204" pitchFamily="34" charset="-122"/>
              </a:rPr>
              <a:t>0</a:t>
            </a:r>
            <a:r>
              <a:rPr lang="zh-CN" altLang="en-US" sz="2400" dirty="0" smtClean="0">
                <a:solidFill>
                  <a:srgbClr val="226F7C"/>
                </a:solidFill>
                <a:latin typeface="微软雅黑" panose="020B0503020204020204" pitchFamily="34" charset="-122"/>
                <a:ea typeface="微软雅黑" panose="020B0503020204020204" pitchFamily="34" charset="-122"/>
              </a:rPr>
              <a:t>级</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，它仅仅是</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历史上一个参考点。</a:t>
            </a:r>
            <a:endParaRPr lang="en-US" altLang="zh-CN" sz="2400" dirty="0" smtClean="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endParaRPr lang="en-US"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r>
              <a:rPr lang="zh-CN" altLang="en-US" sz="2400" dirty="0" smtClean="0">
                <a:solidFill>
                  <a:srgbClr val="226F7C"/>
                </a:solidFill>
                <a:latin typeface="微软雅黑" panose="020B0503020204020204" pitchFamily="34" charset="-122"/>
                <a:ea typeface="微软雅黑" panose="020B0503020204020204" pitchFamily="34" charset="-122"/>
              </a:rPr>
              <a:t>第</a:t>
            </a:r>
            <a:r>
              <a:rPr lang="en-US" altLang="zh-CN" sz="2400" dirty="0" smtClean="0">
                <a:solidFill>
                  <a:srgbClr val="226F7C"/>
                </a:solidFill>
                <a:latin typeface="微软雅黑" panose="020B0503020204020204" pitchFamily="34" charset="-122"/>
                <a:ea typeface="微软雅黑" panose="020B0503020204020204" pitchFamily="34" charset="-122"/>
              </a:rPr>
              <a:t>1</a:t>
            </a:r>
            <a:r>
              <a:rPr lang="zh-CN" altLang="en-US" sz="2400" dirty="0" smtClean="0">
                <a:solidFill>
                  <a:srgbClr val="226F7C"/>
                </a:solidFill>
                <a:latin typeface="微软雅黑" panose="020B0503020204020204" pitchFamily="34" charset="-122"/>
                <a:ea typeface="微软雅黑" panose="020B0503020204020204" pitchFamily="34" charset="-122"/>
              </a:rPr>
              <a:t>级</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：由</a:t>
            </a:r>
            <a:r>
              <a:rPr lang="en-US" altLang="zh-CN" sz="2400" dirty="0" smtClean="0">
                <a:solidFill>
                  <a:srgbClr val="226F7C"/>
                </a:solidFill>
                <a:latin typeface="微软雅黑" panose="020B0503020204020204" pitchFamily="34" charset="-122"/>
                <a:ea typeface="微软雅黑" panose="020B0503020204020204" pitchFamily="34" charset="-122"/>
              </a:rPr>
              <a:t>DOM Core</a:t>
            </a:r>
            <a:r>
              <a:rPr lang="zh-CN" altLang="en-US" sz="2400" dirty="0" smtClean="0">
                <a:solidFill>
                  <a:srgbClr val="226F7C"/>
                </a:solidFill>
                <a:latin typeface="微软雅黑" panose="020B0503020204020204" pitchFamily="34" charset="-122"/>
                <a:ea typeface="微软雅黑" panose="020B0503020204020204" pitchFamily="34" charset="-122"/>
              </a:rPr>
              <a:t>和</a:t>
            </a:r>
            <a:r>
              <a:rPr lang="en-US" altLang="zh-CN" sz="2400" dirty="0" smtClean="0">
                <a:solidFill>
                  <a:srgbClr val="226F7C"/>
                </a:solidFill>
                <a:latin typeface="微软雅黑" panose="020B0503020204020204" pitchFamily="34" charset="-122"/>
                <a:ea typeface="微软雅黑" panose="020B0503020204020204" pitchFamily="34" charset="-122"/>
              </a:rPr>
              <a:t>HTML-DOM</a:t>
            </a:r>
            <a:r>
              <a:rPr lang="zh-CN" altLang="en-US" sz="2400" dirty="0" smtClean="0">
                <a:solidFill>
                  <a:srgbClr val="226F7C"/>
                </a:solidFill>
                <a:latin typeface="微软雅黑" panose="020B0503020204020204" pitchFamily="34" charset="-122"/>
                <a:ea typeface="微软雅黑" panose="020B0503020204020204" pitchFamily="34" charset="-122"/>
              </a:rPr>
              <a:t>两个模块组成，第</a:t>
            </a:r>
            <a:r>
              <a:rPr lang="en-US" altLang="zh-CN" sz="2400" dirty="0" smtClean="0">
                <a:solidFill>
                  <a:srgbClr val="226F7C"/>
                </a:solidFill>
                <a:latin typeface="微软雅黑" panose="020B0503020204020204" pitchFamily="34" charset="-122"/>
                <a:ea typeface="微软雅黑" panose="020B0503020204020204" pitchFamily="34" charset="-122"/>
              </a:rPr>
              <a:t>1</a:t>
            </a:r>
            <a:r>
              <a:rPr lang="zh-CN" altLang="en-US" sz="2400" dirty="0" smtClean="0">
                <a:solidFill>
                  <a:srgbClr val="226F7C"/>
                </a:solidFill>
                <a:latin typeface="微软雅黑" panose="020B0503020204020204" pitchFamily="34" charset="-122"/>
                <a:ea typeface="微软雅黑" panose="020B0503020204020204" pitchFamily="34" charset="-122"/>
              </a:rPr>
              <a:t>级</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完美地解救了千万处于水深火热的前端工程师。</a:t>
            </a:r>
            <a:endParaRPr lang="en-US" altLang="zh-CN" sz="2400" dirty="0" smtClean="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endParaRPr lang="en-US"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r>
              <a:rPr lang="zh-CN" altLang="en-US" sz="2400" dirty="0" smtClean="0">
                <a:solidFill>
                  <a:srgbClr val="226F7C"/>
                </a:solidFill>
                <a:latin typeface="微软雅黑" panose="020B0503020204020204" pitchFamily="34" charset="-122"/>
                <a:ea typeface="微软雅黑" panose="020B0503020204020204" pitchFamily="34" charset="-122"/>
              </a:rPr>
              <a:t>第</a:t>
            </a:r>
            <a:r>
              <a:rPr lang="en-US" altLang="zh-CN" sz="2400" dirty="0" smtClean="0">
                <a:solidFill>
                  <a:srgbClr val="226F7C"/>
                </a:solidFill>
                <a:latin typeface="微软雅黑" panose="020B0503020204020204" pitchFamily="34" charset="-122"/>
                <a:ea typeface="微软雅黑" panose="020B0503020204020204" pitchFamily="34" charset="-122"/>
              </a:rPr>
              <a:t>2</a:t>
            </a:r>
            <a:r>
              <a:rPr lang="zh-CN" altLang="en-US" sz="2400" dirty="0" smtClean="0">
                <a:solidFill>
                  <a:srgbClr val="226F7C"/>
                </a:solidFill>
                <a:latin typeface="微软雅黑" panose="020B0503020204020204" pitchFamily="34" charset="-122"/>
                <a:ea typeface="微软雅黑" panose="020B0503020204020204" pitchFamily="34" charset="-122"/>
              </a:rPr>
              <a:t>级</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：对原有</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进行拓展，通过对象接口增加了对鼠标和用户界面事件、范围、遍历和</a:t>
            </a:r>
            <a:r>
              <a:rPr lang="en-US" altLang="zh-CN" sz="2400" dirty="0" smtClean="0">
                <a:solidFill>
                  <a:srgbClr val="226F7C"/>
                </a:solidFill>
                <a:latin typeface="微软雅黑" panose="020B0503020204020204" pitchFamily="34" charset="-122"/>
                <a:ea typeface="微软雅黑" panose="020B0503020204020204" pitchFamily="34" charset="-122"/>
              </a:rPr>
              <a:t>CSS</a:t>
            </a:r>
            <a:r>
              <a:rPr lang="zh-CN" altLang="en-US" sz="2400" dirty="0" smtClean="0">
                <a:solidFill>
                  <a:srgbClr val="226F7C"/>
                </a:solidFill>
                <a:latin typeface="微软雅黑" panose="020B0503020204020204" pitchFamily="34" charset="-122"/>
                <a:ea typeface="微软雅黑" panose="020B0503020204020204" pitchFamily="34" charset="-122"/>
              </a:rPr>
              <a:t>的支持。</a:t>
            </a:r>
            <a:endParaRPr lang="en-US" altLang="zh-CN" sz="2400" dirty="0" smtClean="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endParaRPr lang="en-US" altLang="zh-CN" sz="2400" dirty="0">
              <a:solidFill>
                <a:srgbClr val="226F7C"/>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r>
              <a:rPr lang="zh-CN" altLang="en-US" sz="2400" dirty="0" smtClean="0">
                <a:solidFill>
                  <a:srgbClr val="226F7C"/>
                </a:solidFill>
                <a:latin typeface="微软雅黑" panose="020B0503020204020204" pitchFamily="34" charset="-122"/>
                <a:ea typeface="微软雅黑" panose="020B0503020204020204" pitchFamily="34" charset="-122"/>
              </a:rPr>
              <a:t>第</a:t>
            </a:r>
            <a:r>
              <a:rPr lang="en-US" altLang="zh-CN" sz="2400" dirty="0" smtClean="0">
                <a:solidFill>
                  <a:srgbClr val="226F7C"/>
                </a:solidFill>
                <a:latin typeface="微软雅黑" panose="020B0503020204020204" pitchFamily="34" charset="-122"/>
                <a:ea typeface="微软雅黑" panose="020B0503020204020204" pitchFamily="34" charset="-122"/>
              </a:rPr>
              <a:t>3</a:t>
            </a:r>
            <a:r>
              <a:rPr lang="zh-CN" altLang="en-US" sz="2400" dirty="0" smtClean="0">
                <a:solidFill>
                  <a:srgbClr val="226F7C"/>
                </a:solidFill>
                <a:latin typeface="微软雅黑" panose="020B0503020204020204" pitchFamily="34" charset="-122"/>
                <a:ea typeface="微软雅黑" panose="020B0503020204020204" pitchFamily="34" charset="-122"/>
              </a:rPr>
              <a:t>级</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：通过引入统一方式载入和保存文档和文档验证方法对</a:t>
            </a:r>
            <a:r>
              <a:rPr lang="en-US" altLang="zh-CN" sz="2400" dirty="0" smtClean="0">
                <a:solidFill>
                  <a:srgbClr val="226F7C"/>
                </a:solidFill>
                <a:latin typeface="微软雅黑" panose="020B0503020204020204" pitchFamily="34" charset="-122"/>
                <a:ea typeface="微软雅黑" panose="020B0503020204020204" pitchFamily="34" charset="-122"/>
              </a:rPr>
              <a:t>DOM</a:t>
            </a:r>
            <a:r>
              <a:rPr lang="zh-CN" altLang="en-US" sz="2400" dirty="0" smtClean="0">
                <a:solidFill>
                  <a:srgbClr val="226F7C"/>
                </a:solidFill>
                <a:latin typeface="微软雅黑" panose="020B0503020204020204" pitchFamily="34" charset="-122"/>
                <a:ea typeface="微软雅黑" panose="020B0503020204020204" pitchFamily="34" charset="-122"/>
              </a:rPr>
              <a:t>进行进一步拓展，目前仍处于定稿阶段。</a:t>
            </a:r>
            <a:endParaRPr lang="zh-CN" altLang="zh-CN" sz="2400" dirty="0" smtClean="0">
              <a:solidFill>
                <a:srgbClr val="226F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8663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left)">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smtClean="0">
                <a:latin typeface="Microsoft YaHei UI" panose="020B0503020204020204" pitchFamily="34" charset="-122"/>
                <a:ea typeface="Microsoft YaHei UI" panose="020B0503020204020204" pitchFamily="34" charset="-122"/>
              </a:rPr>
              <a:t>验证该怎么写？</a:t>
            </a:r>
            <a:endParaRPr lang="zh-CN" altLang="en-US" sz="4800" dirty="0">
              <a:latin typeface="Microsoft YaHei UI" panose="020B0503020204020204" pitchFamily="34" charset="-122"/>
              <a:ea typeface="Microsoft YaHei UI" panose="020B0503020204020204" pitchFamily="34" charset="-122"/>
            </a:endParaRPr>
          </a:p>
        </p:txBody>
      </p:sp>
      <p:sp>
        <p:nvSpPr>
          <p:cNvPr id="3" name="文本框 2"/>
          <p:cNvSpPr txBox="1"/>
          <p:nvPr/>
        </p:nvSpPr>
        <p:spPr>
          <a:xfrm>
            <a:off x="7010953" y="2017088"/>
            <a:ext cx="4647648" cy="954107"/>
          </a:xfrm>
          <a:prstGeom prst="rect">
            <a:avLst/>
          </a:prstGeom>
          <a:noFill/>
        </p:spPr>
        <p:txBody>
          <a:bodyPr wrap="square" rtlCol="0">
            <a:spAutoFit/>
          </a:bodyPr>
          <a:lstStyle/>
          <a:p>
            <a:r>
              <a:rPr lang="zh-CN" altLang="en-US" sz="2800" dirty="0" smtClean="0">
                <a:solidFill>
                  <a:srgbClr val="226F7C"/>
                </a:solidFill>
                <a:latin typeface="Microsoft YaHei UI" panose="020B0503020204020204" pitchFamily="34" charset="-122"/>
                <a:ea typeface="Microsoft YaHei UI" panose="020B0503020204020204" pitchFamily="34" charset="-122"/>
              </a:rPr>
              <a:t>如果我要检验的是非空英文名并且长度小于</a:t>
            </a:r>
            <a:r>
              <a:rPr lang="en-US" altLang="zh-CN" sz="2800" dirty="0" smtClean="0">
                <a:solidFill>
                  <a:srgbClr val="226F7C"/>
                </a:solidFill>
                <a:latin typeface="Microsoft YaHei UI" panose="020B0503020204020204" pitchFamily="34" charset="-122"/>
                <a:ea typeface="Microsoft YaHei UI" panose="020B0503020204020204" pitchFamily="34" charset="-122"/>
              </a:rPr>
              <a:t>15</a:t>
            </a:r>
            <a:r>
              <a:rPr lang="zh-CN" altLang="en-US" sz="2800" dirty="0" smtClean="0">
                <a:solidFill>
                  <a:srgbClr val="226F7C"/>
                </a:solidFill>
                <a:latin typeface="Microsoft YaHei UI" panose="020B0503020204020204" pitchFamily="34" charset="-122"/>
                <a:ea typeface="Microsoft YaHei UI" panose="020B0503020204020204" pitchFamily="34" charset="-122"/>
              </a:rPr>
              <a:t>怎么破？</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sp>
        <p:nvSpPr>
          <p:cNvPr id="6" name="矩形 5"/>
          <p:cNvSpPr/>
          <p:nvPr/>
        </p:nvSpPr>
        <p:spPr>
          <a:xfrm rot="21050553">
            <a:off x="7261648" y="4237366"/>
            <a:ext cx="3731174" cy="1047750"/>
          </a:xfrm>
          <a:prstGeom prst="rect">
            <a:avLst/>
          </a:prstGeom>
          <a:solidFill>
            <a:srgbClr val="C2E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latin typeface="Microsoft YaHei UI" panose="020B0503020204020204" pitchFamily="34" charset="-122"/>
                <a:ea typeface="Microsoft YaHei UI" panose="020B0503020204020204" pitchFamily="34" charset="-122"/>
              </a:rPr>
              <a:t>正则表达式</a:t>
            </a:r>
            <a:endParaRPr lang="zh-CN" altLang="en-US" sz="4800" dirty="0">
              <a:latin typeface="Microsoft YaHei UI" panose="020B0503020204020204" pitchFamily="34" charset="-122"/>
              <a:ea typeface="Microsoft YaHei UI" panose="020B0503020204020204" pitchFamily="34" charset="-122"/>
            </a:endParaRPr>
          </a:p>
        </p:txBody>
      </p:sp>
      <p:sp>
        <p:nvSpPr>
          <p:cNvPr id="7" name="文本框 6"/>
          <p:cNvSpPr txBox="1"/>
          <p:nvPr/>
        </p:nvSpPr>
        <p:spPr>
          <a:xfrm>
            <a:off x="7010953" y="3255046"/>
            <a:ext cx="4647648" cy="523220"/>
          </a:xfrm>
          <a:prstGeom prst="rect">
            <a:avLst/>
          </a:prstGeom>
          <a:noFill/>
        </p:spPr>
        <p:txBody>
          <a:bodyPr wrap="square" rtlCol="0">
            <a:spAutoFit/>
          </a:bodyPr>
          <a:lstStyle/>
          <a:p>
            <a:r>
              <a:rPr lang="zh-CN" altLang="en-US" sz="2800" dirty="0" smtClean="0">
                <a:solidFill>
                  <a:srgbClr val="226F7C"/>
                </a:solidFill>
                <a:latin typeface="Microsoft YaHei UI" panose="020B0503020204020204" pitchFamily="34" charset="-122"/>
                <a:ea typeface="Microsoft YaHei UI" panose="020B0503020204020204" pitchFamily="34" charset="-122"/>
              </a:rPr>
              <a:t>凉拌</a:t>
            </a:r>
            <a:r>
              <a:rPr lang="en-US" altLang="zh-CN" sz="2800" dirty="0" smtClean="0">
                <a:solidFill>
                  <a:srgbClr val="226F7C"/>
                </a:solidFill>
                <a:latin typeface="Microsoft YaHei UI" panose="020B0503020204020204" pitchFamily="34" charset="-122"/>
                <a:ea typeface="Microsoft YaHei UI" panose="020B0503020204020204" pitchFamily="34" charset="-122"/>
              </a:rPr>
              <a:t>——</a:t>
            </a:r>
            <a:r>
              <a:rPr lang="zh-CN" altLang="en-US" sz="2800" dirty="0" smtClean="0">
                <a:solidFill>
                  <a:srgbClr val="226F7C"/>
                </a:solidFill>
                <a:latin typeface="Microsoft YaHei UI" panose="020B0503020204020204" pitchFamily="34" charset="-122"/>
                <a:ea typeface="Microsoft YaHei UI" panose="020B0503020204020204" pitchFamily="34" charset="-122"/>
              </a:rPr>
              <a:t>炒鸡蛋</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pic>
        <p:nvPicPr>
          <p:cNvPr id="8" name="图片 7"/>
          <p:cNvPicPr>
            <a:picLocks noChangeAspect="1"/>
          </p:cNvPicPr>
          <p:nvPr/>
        </p:nvPicPr>
        <p:blipFill>
          <a:blip r:embed="rId2"/>
          <a:stretch>
            <a:fillRect/>
          </a:stretch>
        </p:blipFill>
        <p:spPr>
          <a:xfrm>
            <a:off x="970083" y="1306467"/>
            <a:ext cx="5149192" cy="5382942"/>
          </a:xfrm>
          <a:prstGeom prst="rect">
            <a:avLst/>
          </a:prstGeom>
        </p:spPr>
      </p:pic>
    </p:spTree>
    <p:extLst>
      <p:ext uri="{BB962C8B-B14F-4D97-AF65-F5344CB8AC3E}">
        <p14:creationId xmlns:p14="http://schemas.microsoft.com/office/powerpoint/2010/main" val="3600744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4*#ppt_w"/>
                                          </p:val>
                                        </p:tav>
                                        <p:tav tm="100000">
                                          <p:val>
                                            <p:strVal val="#ppt_w"/>
                                          </p:val>
                                        </p:tav>
                                      </p:tavLst>
                                    </p:anim>
                                    <p:anim calcmode="lin" valueType="num">
                                      <p:cBhvr>
                                        <p:cTn id="32" dur="500" fill="hold"/>
                                        <p:tgtEl>
                                          <p:spTgt spid="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组合 186"/>
          <p:cNvGrpSpPr/>
          <p:nvPr/>
        </p:nvGrpSpPr>
        <p:grpSpPr>
          <a:xfrm>
            <a:off x="3398251" y="1037257"/>
            <a:ext cx="5395498" cy="4812060"/>
            <a:chOff x="3347368" y="1009650"/>
            <a:chExt cx="5395498" cy="4812060"/>
          </a:xfrm>
        </p:grpSpPr>
        <p:sp>
          <p:nvSpPr>
            <p:cNvPr id="182" name="文本框 181"/>
            <p:cNvSpPr txBox="1"/>
            <p:nvPr/>
          </p:nvSpPr>
          <p:spPr>
            <a:xfrm>
              <a:off x="3454239" y="2667000"/>
              <a:ext cx="5288627" cy="3154710"/>
            </a:xfrm>
            <a:prstGeom prst="rect">
              <a:avLst/>
            </a:prstGeom>
            <a:noFill/>
          </p:spPr>
          <p:txBody>
            <a:bodyPr wrap="none" rtlCol="0">
              <a:spAutoFit/>
            </a:bodyPr>
            <a:lstStyle/>
            <a:p>
              <a:r>
                <a:rPr lang="zh-CN" altLang="en-US" sz="19900" dirty="0" smtClean="0">
                  <a:solidFill>
                    <a:srgbClr val="4BBBCD"/>
                  </a:solidFill>
                  <a:latin typeface="Microsoft YaHei UI" panose="020B0503020204020204" pitchFamily="34" charset="-122"/>
                  <a:ea typeface="Microsoft YaHei UI" panose="020B0503020204020204" pitchFamily="34" charset="-122"/>
                </a:rPr>
                <a:t>冈本</a:t>
              </a:r>
              <a:endParaRPr lang="zh-CN" altLang="en-US" sz="19900" dirty="0">
                <a:solidFill>
                  <a:srgbClr val="4BBBCD"/>
                </a:solidFill>
                <a:latin typeface="Microsoft YaHei UI" panose="020B0503020204020204" pitchFamily="34" charset="-122"/>
                <a:ea typeface="Microsoft YaHei UI" panose="020B0503020204020204" pitchFamily="34" charset="-122"/>
              </a:endParaRPr>
            </a:p>
          </p:txBody>
        </p:sp>
        <p:sp>
          <p:nvSpPr>
            <p:cNvPr id="183" name="文本框 182"/>
            <p:cNvSpPr txBox="1"/>
            <p:nvPr/>
          </p:nvSpPr>
          <p:spPr>
            <a:xfrm>
              <a:off x="3347368" y="1009650"/>
              <a:ext cx="5237331" cy="1785104"/>
            </a:xfrm>
            <a:prstGeom prst="rect">
              <a:avLst/>
            </a:prstGeom>
            <a:noFill/>
          </p:spPr>
          <p:txBody>
            <a:bodyPr wrap="none" rtlCol="0">
              <a:spAutoFit/>
            </a:bodyPr>
            <a:lstStyle/>
            <a:p>
              <a:r>
                <a:rPr lang="en-US" altLang="zh-CN" sz="11000" dirty="0" smtClean="0">
                  <a:solidFill>
                    <a:srgbClr val="4BBBCD"/>
                  </a:solidFill>
                  <a:latin typeface="Microsoft YaHei UI" panose="020B0503020204020204" pitchFamily="34" charset="-122"/>
                  <a:ea typeface="Microsoft YaHei UI" panose="020B0503020204020204" pitchFamily="34" charset="-122"/>
                </a:rPr>
                <a:t>What is</a:t>
              </a:r>
              <a:endParaRPr lang="zh-CN" altLang="en-US" sz="11000" dirty="0" smtClean="0">
                <a:solidFill>
                  <a:srgbClr val="4BBBCD"/>
                </a:solidFill>
                <a:latin typeface="Microsoft YaHei UI" panose="020B0503020204020204" pitchFamily="34" charset="-122"/>
                <a:ea typeface="Microsoft YaHei UI" panose="020B0503020204020204" pitchFamily="34" charset="-122"/>
              </a:endParaRPr>
            </a:p>
          </p:txBody>
        </p:sp>
      </p:grpSp>
      <p:grpSp>
        <p:nvGrpSpPr>
          <p:cNvPr id="4" name="组合 3"/>
          <p:cNvGrpSpPr/>
          <p:nvPr/>
        </p:nvGrpSpPr>
        <p:grpSpPr>
          <a:xfrm>
            <a:off x="8900620" y="2324100"/>
            <a:ext cx="2205977" cy="1947862"/>
            <a:chOff x="8900620" y="2324100"/>
            <a:chExt cx="2205977" cy="1947862"/>
          </a:xfrm>
        </p:grpSpPr>
        <p:grpSp>
          <p:nvGrpSpPr>
            <p:cNvPr id="2" name="组合 1"/>
            <p:cNvGrpSpPr/>
            <p:nvPr/>
          </p:nvGrpSpPr>
          <p:grpSpPr>
            <a:xfrm>
              <a:off x="8900620" y="2324100"/>
              <a:ext cx="2205977" cy="1947862"/>
              <a:chOff x="8633443" y="2439516"/>
              <a:chExt cx="2075267" cy="1832446"/>
            </a:xfrm>
            <a:solidFill>
              <a:srgbClr val="4BBBCD"/>
            </a:solidFill>
          </p:grpSpPr>
          <p:sp>
            <p:nvSpPr>
              <p:cNvPr id="190" name="椭圆 189"/>
              <p:cNvSpPr/>
              <p:nvPr/>
            </p:nvSpPr>
            <p:spPr>
              <a:xfrm>
                <a:off x="8876264" y="2439516"/>
                <a:ext cx="1832446" cy="18324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4BBBCD"/>
                  </a:solidFill>
                  <a:latin typeface="Microsoft YaHei UI" panose="020B0503020204020204" pitchFamily="34" charset="-122"/>
                  <a:ea typeface="Microsoft YaHei UI" panose="020B0503020204020204" pitchFamily="34" charset="-122"/>
                </a:endParaRPr>
              </a:p>
            </p:txBody>
          </p:sp>
          <p:sp>
            <p:nvSpPr>
              <p:cNvPr id="191" name="等腰三角形 190"/>
              <p:cNvSpPr/>
              <p:nvPr/>
            </p:nvSpPr>
            <p:spPr>
              <a:xfrm rot="15036025">
                <a:off x="8686260" y="3460345"/>
                <a:ext cx="255940" cy="36157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4BBBCD"/>
                  </a:solidFill>
                  <a:latin typeface="+mn-ea"/>
                </a:endParaRPr>
              </a:p>
            </p:txBody>
          </p:sp>
        </p:grpSp>
        <p:sp>
          <p:nvSpPr>
            <p:cNvPr id="3" name="文本框 2"/>
            <p:cNvSpPr txBox="1"/>
            <p:nvPr/>
          </p:nvSpPr>
          <p:spPr>
            <a:xfrm>
              <a:off x="9325238" y="2820978"/>
              <a:ext cx="1667444" cy="954107"/>
            </a:xfrm>
            <a:prstGeom prst="rect">
              <a:avLst/>
            </a:prstGeom>
            <a:noFill/>
          </p:spPr>
          <p:txBody>
            <a:bodyPr wrap="none" rtlCol="0">
              <a:spAutoFit/>
            </a:bodyPr>
            <a:lstStyle/>
            <a:p>
              <a:pPr algn="just"/>
              <a:r>
                <a:rPr lang="en-US" altLang="zh-CN" sz="2800" dirty="0" err="1" smtClean="0">
                  <a:solidFill>
                    <a:schemeClr val="bg1"/>
                  </a:solidFill>
                  <a:latin typeface="Microsoft YaHei UI" panose="020B0503020204020204" pitchFamily="34" charset="-122"/>
                  <a:ea typeface="Microsoft YaHei UI" panose="020B0503020204020204" pitchFamily="34" charset="-122"/>
                </a:rPr>
                <a:t>Yes,I</a:t>
              </a:r>
              <a:r>
                <a:rPr lang="en-US" altLang="zh-CN" sz="2800" dirty="0" smtClean="0">
                  <a:solidFill>
                    <a:schemeClr val="bg1"/>
                  </a:solidFill>
                  <a:latin typeface="Microsoft YaHei UI" panose="020B0503020204020204" pitchFamily="34" charset="-122"/>
                  <a:ea typeface="Microsoft YaHei UI" panose="020B0503020204020204" pitchFamily="34" charset="-122"/>
                </a:rPr>
                <a:t> am </a:t>
              </a:r>
            </a:p>
            <a:p>
              <a:pPr algn="just"/>
              <a:r>
                <a:rPr lang="en-US" altLang="zh-CN" sz="2800" dirty="0" smtClean="0">
                  <a:solidFill>
                    <a:schemeClr val="bg1"/>
                  </a:solidFill>
                  <a:latin typeface="Microsoft YaHei UI" panose="020B0503020204020204" pitchFamily="34" charset="-122"/>
                  <a:ea typeface="Microsoft YaHei UI" panose="020B0503020204020204" pitchFamily="34" charset="-122"/>
                </a:rPr>
                <a:t>Condom</a:t>
              </a:r>
              <a:endParaRPr lang="zh-CN" altLang="en-US" sz="2800" dirty="0" smtClean="0">
                <a:solidFill>
                  <a:schemeClr val="bg1"/>
                </a:solidFill>
                <a:latin typeface="Microsoft YaHei UI" panose="020B0503020204020204" pitchFamily="34" charset="-122"/>
                <a:ea typeface="Microsoft YaHei UI" panose="020B0503020204020204" pitchFamily="34" charset="-122"/>
              </a:endParaRPr>
            </a:p>
          </p:txBody>
        </p:sp>
      </p:grpSp>
      <p:sp>
        <p:nvSpPr>
          <p:cNvPr id="5" name="文本框 4"/>
          <p:cNvSpPr txBox="1"/>
          <p:nvPr/>
        </p:nvSpPr>
        <p:spPr>
          <a:xfrm rot="21055805">
            <a:off x="977899" y="2810860"/>
            <a:ext cx="2736647" cy="3154710"/>
          </a:xfrm>
          <a:prstGeom prst="rect">
            <a:avLst/>
          </a:prstGeom>
          <a:noFill/>
        </p:spPr>
        <p:txBody>
          <a:bodyPr wrap="none" rtlCol="0">
            <a:spAutoFit/>
          </a:bodyPr>
          <a:lstStyle/>
          <a:p>
            <a:r>
              <a:rPr lang="zh-CN" altLang="en-US" sz="19900" dirty="0" smtClean="0">
                <a:solidFill>
                  <a:srgbClr val="C2E023"/>
                </a:solidFill>
                <a:latin typeface="Microsoft YaHei UI" panose="020B0503020204020204" pitchFamily="34" charset="-122"/>
                <a:ea typeface="Microsoft YaHei UI" panose="020B0503020204020204" pitchFamily="34" charset="-122"/>
              </a:rPr>
              <a:t>脚</a:t>
            </a:r>
            <a:endParaRPr lang="zh-CN" altLang="en-US" sz="19900" dirty="0">
              <a:solidFill>
                <a:srgbClr val="C2E023"/>
              </a:solidFill>
              <a:latin typeface="Microsoft YaHei UI" panose="020B0503020204020204" pitchFamily="34" charset="-122"/>
              <a:ea typeface="Microsoft YaHei UI" panose="020B0503020204020204" pitchFamily="34" charset="-122"/>
            </a:endParaRPr>
          </a:p>
        </p:txBody>
      </p:sp>
      <p:grpSp>
        <p:nvGrpSpPr>
          <p:cNvPr id="8" name="组合 7"/>
          <p:cNvGrpSpPr/>
          <p:nvPr/>
        </p:nvGrpSpPr>
        <p:grpSpPr>
          <a:xfrm rot="1130565">
            <a:off x="3429597" y="2823100"/>
            <a:ext cx="2941200" cy="2942329"/>
            <a:chOff x="3569432" y="2858048"/>
            <a:chExt cx="2678672" cy="2679700"/>
          </a:xfrm>
        </p:grpSpPr>
        <p:sp>
          <p:nvSpPr>
            <p:cNvPr id="6" name="矩形 5"/>
            <p:cNvSpPr/>
            <p:nvPr/>
          </p:nvSpPr>
          <p:spPr>
            <a:xfrm rot="17936064">
              <a:off x="3568919" y="3995405"/>
              <a:ext cx="2679700" cy="4049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800000">
              <a:off x="3569432" y="3993548"/>
              <a:ext cx="2678672" cy="408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899146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87"/>
                                        </p:tgtEl>
                                        <p:attrNameLst>
                                          <p:attrName>style.visibility</p:attrName>
                                        </p:attrNameLst>
                                      </p:cBhvr>
                                      <p:to>
                                        <p:strVal val="visible"/>
                                      </p:to>
                                    </p:set>
                                    <p:anim calcmode="lin" valueType="num">
                                      <p:cBhvr>
                                        <p:cTn id="7" dur="1000" fill="hold"/>
                                        <p:tgtEl>
                                          <p:spTgt spid="187"/>
                                        </p:tgtEl>
                                        <p:attrNameLst>
                                          <p:attrName>ppt_w</p:attrName>
                                        </p:attrNameLst>
                                      </p:cBhvr>
                                      <p:tavLst>
                                        <p:tav tm="0">
                                          <p:val>
                                            <p:strVal val="#ppt_w+.3"/>
                                          </p:val>
                                        </p:tav>
                                        <p:tav tm="100000">
                                          <p:val>
                                            <p:strVal val="#ppt_w"/>
                                          </p:val>
                                        </p:tav>
                                      </p:tavLst>
                                    </p:anim>
                                    <p:anim calcmode="lin" valueType="num">
                                      <p:cBhvr>
                                        <p:cTn id="8" dur="1000" fill="hold"/>
                                        <p:tgtEl>
                                          <p:spTgt spid="187"/>
                                        </p:tgtEl>
                                        <p:attrNameLst>
                                          <p:attrName>ppt_h</p:attrName>
                                        </p:attrNameLst>
                                      </p:cBhvr>
                                      <p:tavLst>
                                        <p:tav tm="0">
                                          <p:val>
                                            <p:strVal val="#ppt_h"/>
                                          </p:val>
                                        </p:tav>
                                        <p:tav tm="100000">
                                          <p:val>
                                            <p:strVal val="#ppt_h"/>
                                          </p:val>
                                        </p:tav>
                                      </p:tavLst>
                                    </p:anim>
                                    <p:animEffect transition="in" filter="fade">
                                      <p:cBhvr>
                                        <p:cTn id="9" dur="1000"/>
                                        <p:tgtEl>
                                          <p:spTgt spid="187"/>
                                        </p:tgtEl>
                                      </p:cBhvr>
                                    </p:animEffect>
                                  </p:childTnLst>
                                </p:cTn>
                              </p:par>
                              <p:par>
                                <p:cTn id="10" presetID="50" presetClass="entr" presetSubtype="0" decel="100000"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3"/>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strVal val="4*#ppt_w"/>
                                          </p:val>
                                        </p:tav>
                                        <p:tav tm="100000">
                                          <p:val>
                                            <p:strVal val="#ppt_w"/>
                                          </p:val>
                                        </p:tav>
                                      </p:tavLst>
                                    </p:anim>
                                    <p:anim calcmode="lin" valueType="num">
                                      <p:cBhvr>
                                        <p:cTn id="20" dur="500" fill="hold"/>
                                        <p:tgtEl>
                                          <p:spTgt spid="8"/>
                                        </p:tgtEl>
                                        <p:attrNameLst>
                                          <p:attrName>ppt_h</p:attrName>
                                        </p:attrNameLst>
                                      </p:cBhvr>
                                      <p:tavLst>
                                        <p:tav tm="0">
                                          <p:val>
                                            <p:strVal val="4*#ppt_h"/>
                                          </p:val>
                                        </p:tav>
                                        <p:tav tm="100000">
                                          <p:val>
                                            <p:strVal val="#ppt_h"/>
                                          </p:val>
                                        </p:tav>
                                      </p:tavLst>
                                    </p:anim>
                                  </p:childTnLst>
                                </p:cTn>
                              </p:par>
                              <p:par>
                                <p:cTn id="21" presetID="49" presetClass="entr" presetSubtype="0" decel="100000" fill="hold" grpId="0" nodeType="withEffect">
                                  <p:stCondLst>
                                    <p:cond delay="70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 calcmode="lin" valueType="num">
                                      <p:cBhvr>
                                        <p:cTn id="25" dur="500" fill="hold"/>
                                        <p:tgtEl>
                                          <p:spTgt spid="5"/>
                                        </p:tgtEl>
                                        <p:attrNameLst>
                                          <p:attrName>style.rotation</p:attrName>
                                        </p:attrNameLst>
                                      </p:cBhvr>
                                      <p:tavLst>
                                        <p:tav tm="0">
                                          <p:val>
                                            <p:fltVal val="360"/>
                                          </p:val>
                                        </p:tav>
                                        <p:tav tm="100000">
                                          <p:val>
                                            <p:fltVal val="0"/>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smtClean="0">
                <a:latin typeface="Microsoft YaHei UI" panose="020B0503020204020204" pitchFamily="34" charset="-122"/>
                <a:ea typeface="Microsoft YaHei UI" panose="020B0503020204020204" pitchFamily="34" charset="-122"/>
              </a:rPr>
              <a:t>正则表达式</a:t>
            </a:r>
            <a:endParaRPr lang="zh-CN" altLang="en-US" sz="4800" dirty="0">
              <a:latin typeface="Microsoft YaHei UI" panose="020B0503020204020204" pitchFamily="34" charset="-122"/>
              <a:ea typeface="Microsoft YaHei UI" panose="020B0503020204020204" pitchFamily="34" charset="-122"/>
            </a:endParaRPr>
          </a:p>
        </p:txBody>
      </p:sp>
      <p:sp>
        <p:nvSpPr>
          <p:cNvPr id="3" name="矩形 2"/>
          <p:cNvSpPr/>
          <p:nvPr/>
        </p:nvSpPr>
        <p:spPr>
          <a:xfrm>
            <a:off x="424664" y="1462131"/>
            <a:ext cx="11342672" cy="474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n"/>
            </a:pPr>
            <a:r>
              <a:rPr lang="zh-CN" altLang="en-US" sz="2400" b="1" dirty="0">
                <a:solidFill>
                  <a:srgbClr val="4BBBCD"/>
                </a:solidFill>
                <a:latin typeface="Microsoft YaHei UI" panose="020B0503020204020204" pitchFamily="34" charset="-122"/>
                <a:ea typeface="Microsoft YaHei UI" panose="020B0503020204020204" pitchFamily="34" charset="-122"/>
              </a:rPr>
              <a:t>正则表达式</a:t>
            </a:r>
            <a:r>
              <a:rPr lang="zh-CN" altLang="en-US" sz="2400" dirty="0">
                <a:solidFill>
                  <a:srgbClr val="4BBBCD"/>
                </a:solidFill>
                <a:latin typeface="Microsoft YaHei UI" panose="020B0503020204020204" pitchFamily="34" charset="-122"/>
                <a:ea typeface="Microsoft YaHei UI" panose="020B0503020204020204" pitchFamily="34" charset="-122"/>
              </a:rPr>
              <a:t>，又称</a:t>
            </a:r>
            <a:r>
              <a:rPr lang="zh-CN" altLang="en-US" sz="2400" b="1" dirty="0">
                <a:solidFill>
                  <a:srgbClr val="4BBBCD"/>
                </a:solidFill>
                <a:latin typeface="Microsoft YaHei UI" panose="020B0503020204020204" pitchFamily="34" charset="-122"/>
                <a:ea typeface="Microsoft YaHei UI" panose="020B0503020204020204" pitchFamily="34" charset="-122"/>
              </a:rPr>
              <a:t>正规表示法</a:t>
            </a:r>
            <a:r>
              <a:rPr lang="zh-CN" altLang="en-US" sz="2400" dirty="0">
                <a:solidFill>
                  <a:srgbClr val="4BBBCD"/>
                </a:solidFill>
                <a:latin typeface="Microsoft YaHei UI" panose="020B0503020204020204" pitchFamily="34" charset="-122"/>
                <a:ea typeface="Microsoft YaHei UI" panose="020B0503020204020204" pitchFamily="34" charset="-122"/>
              </a:rPr>
              <a:t>、</a:t>
            </a:r>
            <a:r>
              <a:rPr lang="zh-CN" altLang="en-US" sz="2400" b="1" dirty="0">
                <a:solidFill>
                  <a:srgbClr val="4BBBCD"/>
                </a:solidFill>
                <a:latin typeface="Microsoft YaHei UI" panose="020B0503020204020204" pitchFamily="34" charset="-122"/>
                <a:ea typeface="Microsoft YaHei UI" panose="020B0503020204020204" pitchFamily="34" charset="-122"/>
              </a:rPr>
              <a:t>常规表示法</a:t>
            </a:r>
            <a:r>
              <a:rPr lang="zh-CN" altLang="en-US" sz="2400" dirty="0">
                <a:solidFill>
                  <a:srgbClr val="4BBBCD"/>
                </a:solidFill>
                <a:latin typeface="Microsoft YaHei UI" panose="020B0503020204020204" pitchFamily="34" charset="-122"/>
                <a:ea typeface="Microsoft YaHei UI" panose="020B0503020204020204" pitchFamily="34" charset="-122"/>
              </a:rPr>
              <a:t>（英语：</a:t>
            </a:r>
            <a:r>
              <a:rPr lang="en-US" altLang="zh-CN" sz="2400" dirty="0">
                <a:solidFill>
                  <a:srgbClr val="4BBBCD"/>
                </a:solidFill>
                <a:latin typeface="Microsoft YaHei UI" panose="020B0503020204020204" pitchFamily="34" charset="-122"/>
                <a:ea typeface="Microsoft YaHei UI" panose="020B0503020204020204" pitchFamily="34" charset="-122"/>
              </a:rPr>
              <a:t>Regular Expression</a:t>
            </a:r>
            <a:r>
              <a:rPr lang="zh-CN" altLang="en-US" sz="2400" dirty="0">
                <a:solidFill>
                  <a:srgbClr val="4BBBCD"/>
                </a:solidFill>
                <a:latin typeface="Microsoft YaHei UI" panose="020B0503020204020204" pitchFamily="34" charset="-122"/>
                <a:ea typeface="Microsoft YaHei UI" panose="020B0503020204020204" pitchFamily="34" charset="-122"/>
              </a:rPr>
              <a:t>，在代码中常简写为</a:t>
            </a:r>
            <a:r>
              <a:rPr lang="en-US" altLang="zh-CN" sz="2400" dirty="0">
                <a:solidFill>
                  <a:srgbClr val="4BBBCD"/>
                </a:solidFill>
                <a:latin typeface="Microsoft YaHei UI" panose="020B0503020204020204" pitchFamily="34" charset="-122"/>
                <a:ea typeface="Microsoft YaHei UI" panose="020B0503020204020204" pitchFamily="34" charset="-122"/>
              </a:rPr>
              <a:t>regex</a:t>
            </a:r>
            <a:r>
              <a:rPr lang="zh-CN" altLang="en-US" sz="2400" dirty="0">
                <a:solidFill>
                  <a:srgbClr val="4BBBCD"/>
                </a:solidFill>
                <a:latin typeface="Microsoft YaHei UI" panose="020B0503020204020204" pitchFamily="34" charset="-122"/>
                <a:ea typeface="Microsoft YaHei UI" panose="020B0503020204020204" pitchFamily="34" charset="-122"/>
              </a:rPr>
              <a:t>、</a:t>
            </a:r>
            <a:r>
              <a:rPr lang="en-US" altLang="zh-CN" sz="2400" dirty="0" err="1">
                <a:solidFill>
                  <a:srgbClr val="4BBBCD"/>
                </a:solidFill>
                <a:latin typeface="Microsoft YaHei UI" panose="020B0503020204020204" pitchFamily="34" charset="-122"/>
                <a:ea typeface="Microsoft YaHei UI" panose="020B0503020204020204" pitchFamily="34" charset="-122"/>
              </a:rPr>
              <a:t>regexp</a:t>
            </a:r>
            <a:r>
              <a:rPr lang="zh-CN" altLang="en-US" sz="2400" dirty="0">
                <a:solidFill>
                  <a:srgbClr val="4BBBCD"/>
                </a:solidFill>
                <a:latin typeface="Microsoft YaHei UI" panose="020B0503020204020204" pitchFamily="34" charset="-122"/>
                <a:ea typeface="Microsoft YaHei UI" panose="020B0503020204020204" pitchFamily="34" charset="-122"/>
              </a:rPr>
              <a:t>或</a:t>
            </a:r>
            <a:r>
              <a:rPr lang="en-US" altLang="zh-CN" sz="2400" dirty="0">
                <a:solidFill>
                  <a:srgbClr val="4BBBCD"/>
                </a:solidFill>
                <a:latin typeface="Microsoft YaHei UI" panose="020B0503020204020204" pitchFamily="34" charset="-122"/>
                <a:ea typeface="Microsoft YaHei UI" panose="020B0503020204020204" pitchFamily="34" charset="-122"/>
              </a:rPr>
              <a:t>RE</a:t>
            </a:r>
            <a:r>
              <a:rPr lang="zh-CN" altLang="en-US" sz="2400" dirty="0">
                <a:solidFill>
                  <a:srgbClr val="4BBBCD"/>
                </a:solidFill>
                <a:latin typeface="Microsoft YaHei UI" panose="020B0503020204020204" pitchFamily="34" charset="-122"/>
                <a:ea typeface="Microsoft YaHei UI" panose="020B0503020204020204" pitchFamily="34" charset="-122"/>
              </a:rPr>
              <a:t>），计算机科学的一个概念。正则表达式使用单个字符串来描述、匹配一系列符合某个句法规则的字符串。在很多文本编辑器里，正则表达式通常被用来检索、替换那些符合某个模式的文本。</a:t>
            </a:r>
            <a:endParaRPr lang="zh-CN" altLang="zh-CN" sz="2400" dirty="0" smtClean="0">
              <a:solidFill>
                <a:srgbClr val="4BBBCD"/>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94330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483801" y="1827786"/>
            <a:ext cx="5771428" cy="2369880"/>
            <a:chOff x="2069733" y="991024"/>
            <a:chExt cx="5771428" cy="2369880"/>
          </a:xfrm>
        </p:grpSpPr>
        <p:sp>
          <p:nvSpPr>
            <p:cNvPr id="8" name="文本框 7"/>
            <p:cNvSpPr txBox="1"/>
            <p:nvPr/>
          </p:nvSpPr>
          <p:spPr>
            <a:xfrm>
              <a:off x="2069733" y="991024"/>
              <a:ext cx="3980577" cy="2369880"/>
            </a:xfrm>
            <a:prstGeom prst="rect">
              <a:avLst/>
            </a:prstGeom>
            <a:noFill/>
            <a:effectLst/>
          </p:spPr>
          <p:txBody>
            <a:bodyPr wrap="none" rtlCol="0">
              <a:spAutoFit/>
            </a:bodyPr>
            <a:lstStyle/>
            <a:p>
              <a:r>
                <a:rPr lang="zh-CN" altLang="en-US" sz="14800" dirty="0" smtClean="0">
                  <a:solidFill>
                    <a:srgbClr val="4BBBCD"/>
                  </a:solidFill>
                  <a:latin typeface="Microsoft YaHei UI" panose="020B0503020204020204" pitchFamily="34" charset="-122"/>
                  <a:ea typeface="Microsoft YaHei UI" panose="020B0503020204020204" pitchFamily="34" charset="-122"/>
                </a:rPr>
                <a:t>谢谢</a:t>
              </a:r>
            </a:p>
          </p:txBody>
        </p:sp>
        <p:sp>
          <p:nvSpPr>
            <p:cNvPr id="9" name="矩形 8"/>
            <p:cNvSpPr/>
            <p:nvPr/>
          </p:nvSpPr>
          <p:spPr>
            <a:xfrm>
              <a:off x="5809836" y="2006910"/>
              <a:ext cx="2031325" cy="1200329"/>
            </a:xfrm>
            <a:prstGeom prst="rect">
              <a:avLst/>
            </a:prstGeom>
          </p:spPr>
          <p:txBody>
            <a:bodyPr wrap="none">
              <a:spAutoFit/>
            </a:bodyPr>
            <a:lstStyle/>
            <a:p>
              <a:r>
                <a:rPr lang="zh-CN" altLang="en-US" sz="7200" dirty="0">
                  <a:solidFill>
                    <a:srgbClr val="4BBBCD"/>
                  </a:solidFill>
                  <a:latin typeface="Microsoft YaHei UI" panose="020B0503020204020204" pitchFamily="34" charset="-122"/>
                  <a:ea typeface="Microsoft YaHei UI" panose="020B0503020204020204" pitchFamily="34" charset="-122"/>
                </a:rPr>
                <a:t>观看</a:t>
              </a:r>
            </a:p>
          </p:txBody>
        </p:sp>
      </p:grpSp>
      <p:sp>
        <p:nvSpPr>
          <p:cNvPr id="11" name="文本框 10"/>
          <p:cNvSpPr txBox="1"/>
          <p:nvPr/>
        </p:nvSpPr>
        <p:spPr>
          <a:xfrm>
            <a:off x="2595947" y="4313207"/>
            <a:ext cx="2698175" cy="523220"/>
          </a:xfrm>
          <a:prstGeom prst="rect">
            <a:avLst/>
          </a:prstGeom>
          <a:noFill/>
        </p:spPr>
        <p:txBody>
          <a:bodyPr wrap="none" rtlCol="0">
            <a:spAutoFit/>
          </a:bodyPr>
          <a:lstStyle/>
          <a:p>
            <a:r>
              <a:rPr lang="zh-CN" altLang="en-US" sz="2800" dirty="0" smtClean="0">
                <a:solidFill>
                  <a:srgbClr val="4BBBCD"/>
                </a:solidFill>
                <a:latin typeface="Microsoft YaHei UI" panose="020B0503020204020204" pitchFamily="34" charset="-122"/>
                <a:ea typeface="Microsoft YaHei UI" panose="020B0503020204020204" pitchFamily="34" charset="-122"/>
              </a:rPr>
              <a:t>主讲人</a:t>
            </a:r>
            <a:r>
              <a:rPr lang="zh-CN" altLang="en-US" sz="2800" dirty="0" smtClean="0">
                <a:solidFill>
                  <a:srgbClr val="4BBBCD"/>
                </a:solidFill>
                <a:latin typeface="Microsoft YaHei UI" panose="020B0503020204020204" pitchFamily="34" charset="-122"/>
                <a:ea typeface="Microsoft YaHei UI" panose="020B0503020204020204" pitchFamily="34" charset="-122"/>
              </a:rPr>
              <a:t>：</a:t>
            </a:r>
            <a:r>
              <a:rPr lang="zh-CN" altLang="en-US" sz="2800" dirty="0">
                <a:solidFill>
                  <a:srgbClr val="4BBBCD"/>
                </a:solidFill>
                <a:latin typeface="Microsoft YaHei UI" panose="020B0503020204020204" pitchFamily="34" charset="-122"/>
                <a:ea typeface="Microsoft YaHei UI" panose="020B0503020204020204" pitchFamily="34" charset="-122"/>
              </a:rPr>
              <a:t>张诗婷</a:t>
            </a:r>
            <a:endParaRPr lang="zh-CN" altLang="en-US" sz="2800" dirty="0">
              <a:solidFill>
                <a:srgbClr val="4BBBCD"/>
              </a:solidFill>
              <a:latin typeface="Microsoft YaHei UI" panose="020B0503020204020204" pitchFamily="34" charset="-122"/>
              <a:ea typeface="Microsoft YaHei UI" panose="020B0503020204020204" pitchFamily="34" charset="-122"/>
            </a:endParaRPr>
          </a:p>
        </p:txBody>
      </p:sp>
      <p:sp>
        <p:nvSpPr>
          <p:cNvPr id="12" name="矩形 11"/>
          <p:cNvSpPr/>
          <p:nvPr/>
        </p:nvSpPr>
        <p:spPr>
          <a:xfrm>
            <a:off x="828137" y="0"/>
            <a:ext cx="557604" cy="6858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3510" y="2868900"/>
            <a:ext cx="1133756" cy="1193955"/>
          </a:xfrm>
          <a:prstGeom prst="rect">
            <a:avLst/>
          </a:prstGeom>
        </p:spPr>
      </p:pic>
    </p:spTree>
    <p:extLst>
      <p:ext uri="{BB962C8B-B14F-4D97-AF65-F5344CB8AC3E}">
        <p14:creationId xmlns:p14="http://schemas.microsoft.com/office/powerpoint/2010/main" val="17756998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3"/>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strVal val="#ppt_w+.3"/>
                                          </p:val>
                                        </p:tav>
                                        <p:tav tm="100000">
                                          <p:val>
                                            <p:strVal val="#ppt_w"/>
                                          </p:val>
                                        </p:tav>
                                      </p:tavLst>
                                    </p:anim>
                                    <p:anim calcmode="lin" valueType="num">
                                      <p:cBhvr>
                                        <p:cTn id="18" dur="1000" fill="hold"/>
                                        <p:tgtEl>
                                          <p:spTgt spid="11"/>
                                        </p:tgtEl>
                                        <p:attrNameLst>
                                          <p:attrName>ppt_h</p:attrName>
                                        </p:attrNameLst>
                                      </p:cBhvr>
                                      <p:tavLst>
                                        <p:tav tm="0">
                                          <p:val>
                                            <p:strVal val="#ppt_h"/>
                                          </p:val>
                                        </p:tav>
                                        <p:tav tm="100000">
                                          <p:val>
                                            <p:strVal val="#ppt_h"/>
                                          </p:val>
                                        </p:tav>
                                      </p:tavLst>
                                    </p:anim>
                                    <p:animEffect transition="in" filter="fade">
                                      <p:cBhvr>
                                        <p:cTn id="19" dur="1000"/>
                                        <p:tgtEl>
                                          <p:spTgt spid="11"/>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strVal val="#ppt_w+.3"/>
                                          </p:val>
                                        </p:tav>
                                        <p:tav tm="100000">
                                          <p:val>
                                            <p:strVal val="#ppt_w"/>
                                          </p:val>
                                        </p:tav>
                                      </p:tavLst>
                                    </p:anim>
                                    <p:anim calcmode="lin" valueType="num">
                                      <p:cBhvr>
                                        <p:cTn id="23" dur="1000" fill="hold"/>
                                        <p:tgtEl>
                                          <p:spTgt spid="15"/>
                                        </p:tgtEl>
                                        <p:attrNameLst>
                                          <p:attrName>ppt_h</p:attrName>
                                        </p:attrNameLst>
                                      </p:cBhvr>
                                      <p:tavLst>
                                        <p:tav tm="0">
                                          <p:val>
                                            <p:strVal val="#ppt_h"/>
                                          </p:val>
                                        </p:tav>
                                        <p:tav tm="100000">
                                          <p:val>
                                            <p:strVal val="#ppt_h"/>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smtClean="0">
                <a:latin typeface="Microsoft YaHei UI" panose="020B0503020204020204" pitchFamily="34" charset="-122"/>
                <a:ea typeface="Microsoft YaHei UI" panose="020B0503020204020204" pitchFamily="34" charset="-122"/>
              </a:rPr>
              <a:t>脚本是神马？</a:t>
            </a:r>
            <a:endParaRPr lang="en-US" altLang="zh-CN" sz="4800" dirty="0" smtClean="0">
              <a:latin typeface="Microsoft YaHei UI" panose="020B0503020204020204" pitchFamily="34" charset="-122"/>
              <a:ea typeface="Microsoft YaHei UI" panose="020B0503020204020204" pitchFamily="34" charset="-122"/>
            </a:endParaRPr>
          </a:p>
        </p:txBody>
      </p:sp>
      <p:sp>
        <p:nvSpPr>
          <p:cNvPr id="5" name="文本框 4"/>
          <p:cNvSpPr txBox="1"/>
          <p:nvPr/>
        </p:nvSpPr>
        <p:spPr>
          <a:xfrm>
            <a:off x="1358900" y="1992660"/>
            <a:ext cx="9474200" cy="3847207"/>
          </a:xfrm>
          <a:prstGeom prst="rect">
            <a:avLst/>
          </a:prstGeom>
          <a:noFill/>
        </p:spPr>
        <p:txBody>
          <a:bodyPr wrap="square" rtlCol="0">
            <a:spAutoFit/>
          </a:bodyPr>
          <a:lstStyle/>
          <a:p>
            <a:pPr marL="514350" indent="-514350" algn="just">
              <a:spcAft>
                <a:spcPts val="1200"/>
              </a:spcAft>
              <a:buFont typeface="+mj-lt"/>
              <a:buAutoNum type="arabicPeriod"/>
            </a:pPr>
            <a:r>
              <a:rPr lang="zh-CN" altLang="en-US" sz="2800" dirty="0">
                <a:solidFill>
                  <a:srgbClr val="4BBBCD"/>
                </a:solidFill>
                <a:latin typeface="Microsoft YaHei UI" panose="020B0503020204020204" pitchFamily="34" charset="-122"/>
                <a:ea typeface="Microsoft YaHei UI" panose="020B0503020204020204" pitchFamily="34" charset="-122"/>
              </a:rPr>
              <a:t>脚本</a:t>
            </a:r>
            <a:r>
              <a:rPr lang="zh-CN" altLang="en-US" sz="2800" dirty="0" smtClean="0">
                <a:solidFill>
                  <a:srgbClr val="4BBBCD"/>
                </a:solidFill>
                <a:latin typeface="Microsoft YaHei UI" panose="020B0503020204020204" pitchFamily="34" charset="-122"/>
                <a:ea typeface="Microsoft YaHei UI" panose="020B0503020204020204" pitchFamily="34" charset="-122"/>
              </a:rPr>
              <a:t>语言</a:t>
            </a:r>
            <a:r>
              <a:rPr lang="zh-CN" altLang="en-US" sz="2800" dirty="0" smtClean="0">
                <a:solidFill>
                  <a:srgbClr val="226F7C"/>
                </a:solidFill>
                <a:latin typeface="Microsoft YaHei UI" panose="020B0503020204020204" pitchFamily="34" charset="-122"/>
                <a:ea typeface="Microsoft YaHei UI" panose="020B0503020204020204" pitchFamily="34" charset="-122"/>
              </a:rPr>
              <a:t>是</a:t>
            </a:r>
            <a:r>
              <a:rPr lang="zh-CN" altLang="en-US" sz="2800" dirty="0">
                <a:solidFill>
                  <a:srgbClr val="226F7C"/>
                </a:solidFill>
                <a:latin typeface="Microsoft YaHei UI" panose="020B0503020204020204" pitchFamily="34" charset="-122"/>
                <a:ea typeface="Microsoft YaHei UI" panose="020B0503020204020204" pitchFamily="34" charset="-122"/>
              </a:rPr>
              <a:t>为了</a:t>
            </a:r>
            <a:r>
              <a:rPr lang="zh-CN" altLang="en-US" sz="2800" dirty="0">
                <a:solidFill>
                  <a:srgbClr val="4BBBCD"/>
                </a:solidFill>
                <a:latin typeface="Microsoft YaHei UI" panose="020B0503020204020204" pitchFamily="34" charset="-122"/>
                <a:ea typeface="Microsoft YaHei UI" panose="020B0503020204020204" pitchFamily="34" charset="-122"/>
              </a:rPr>
              <a:t>缩短</a:t>
            </a:r>
            <a:r>
              <a:rPr lang="zh-CN" altLang="en-US" sz="2800" dirty="0">
                <a:solidFill>
                  <a:srgbClr val="226F7C"/>
                </a:solidFill>
                <a:latin typeface="Microsoft YaHei UI" panose="020B0503020204020204" pitchFamily="34" charset="-122"/>
                <a:ea typeface="Microsoft YaHei UI" panose="020B0503020204020204" pitchFamily="34" charset="-122"/>
              </a:rPr>
              <a:t>传统的</a:t>
            </a:r>
            <a:r>
              <a:rPr lang="zh-CN" altLang="en-US" sz="2800" dirty="0">
                <a:solidFill>
                  <a:srgbClr val="4BBBCD"/>
                </a:solidFill>
                <a:latin typeface="Microsoft YaHei UI" panose="020B0503020204020204" pitchFamily="34" charset="-122"/>
                <a:ea typeface="Microsoft YaHei UI" panose="020B0503020204020204" pitchFamily="34" charset="-122"/>
              </a:rPr>
              <a:t>编写</a:t>
            </a:r>
            <a:r>
              <a:rPr lang="en-US" altLang="zh-CN" sz="2800" dirty="0">
                <a:solidFill>
                  <a:srgbClr val="4BBBCD"/>
                </a:solidFill>
                <a:latin typeface="Microsoft YaHei UI" panose="020B0503020204020204" pitchFamily="34" charset="-122"/>
                <a:ea typeface="Microsoft YaHei UI" panose="020B0503020204020204" pitchFamily="34" charset="-122"/>
              </a:rPr>
              <a:t>-</a:t>
            </a:r>
            <a:r>
              <a:rPr lang="zh-CN" altLang="en-US" sz="2800" dirty="0">
                <a:solidFill>
                  <a:srgbClr val="4BBBCD"/>
                </a:solidFill>
                <a:latin typeface="Microsoft YaHei UI" panose="020B0503020204020204" pitchFamily="34" charset="-122"/>
                <a:ea typeface="Microsoft YaHei UI" panose="020B0503020204020204" pitchFamily="34" charset="-122"/>
              </a:rPr>
              <a:t>编译</a:t>
            </a:r>
            <a:r>
              <a:rPr lang="en-US" altLang="zh-CN" sz="2800" dirty="0">
                <a:solidFill>
                  <a:srgbClr val="4BBBCD"/>
                </a:solidFill>
                <a:latin typeface="Microsoft YaHei UI" panose="020B0503020204020204" pitchFamily="34" charset="-122"/>
                <a:ea typeface="Microsoft YaHei UI" panose="020B0503020204020204" pitchFamily="34" charset="-122"/>
              </a:rPr>
              <a:t>-</a:t>
            </a:r>
            <a:r>
              <a:rPr lang="zh-CN" altLang="en-US" sz="2800" dirty="0">
                <a:solidFill>
                  <a:srgbClr val="4BBBCD"/>
                </a:solidFill>
                <a:latin typeface="Microsoft YaHei UI" panose="020B0503020204020204" pitchFamily="34" charset="-122"/>
                <a:ea typeface="Microsoft YaHei UI" panose="020B0503020204020204" pitchFamily="34" charset="-122"/>
              </a:rPr>
              <a:t>链接</a:t>
            </a:r>
            <a:r>
              <a:rPr lang="en-US" altLang="zh-CN" sz="2800" dirty="0">
                <a:solidFill>
                  <a:srgbClr val="4BBBCD"/>
                </a:solidFill>
                <a:latin typeface="Microsoft YaHei UI" panose="020B0503020204020204" pitchFamily="34" charset="-122"/>
                <a:ea typeface="Microsoft YaHei UI" panose="020B0503020204020204" pitchFamily="34" charset="-122"/>
              </a:rPr>
              <a:t>-</a:t>
            </a:r>
            <a:r>
              <a:rPr lang="zh-CN" altLang="en-US" sz="2800" dirty="0" smtClean="0">
                <a:solidFill>
                  <a:srgbClr val="4BBBCD"/>
                </a:solidFill>
                <a:latin typeface="Microsoft YaHei UI" panose="020B0503020204020204" pitchFamily="34" charset="-122"/>
                <a:ea typeface="Microsoft YaHei UI" panose="020B0503020204020204" pitchFamily="34" charset="-122"/>
              </a:rPr>
              <a:t>运行</a:t>
            </a:r>
            <a:r>
              <a:rPr lang="zh-CN" altLang="en-US" sz="2800" dirty="0" smtClean="0">
                <a:solidFill>
                  <a:srgbClr val="226F7C"/>
                </a:solidFill>
                <a:latin typeface="Microsoft YaHei UI" panose="020B0503020204020204" pitchFamily="34" charset="-122"/>
                <a:ea typeface="Microsoft YaHei UI" panose="020B0503020204020204" pitchFamily="34" charset="-122"/>
              </a:rPr>
              <a:t>过程</a:t>
            </a:r>
            <a:r>
              <a:rPr lang="zh-CN" altLang="en-US" sz="2800" dirty="0">
                <a:solidFill>
                  <a:srgbClr val="226F7C"/>
                </a:solidFill>
                <a:latin typeface="Microsoft YaHei UI" panose="020B0503020204020204" pitchFamily="34" charset="-122"/>
                <a:ea typeface="Microsoft YaHei UI" panose="020B0503020204020204" pitchFamily="34" charset="-122"/>
              </a:rPr>
              <a:t>而创建的计算机编程语言</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lgn="just">
              <a:spcAft>
                <a:spcPts val="1200"/>
              </a:spcAft>
              <a:buFont typeface="+mj-lt"/>
              <a:buAutoNum type="arabicPeriod"/>
            </a:pPr>
            <a:r>
              <a:rPr lang="zh-CN" altLang="en-US" sz="2800" dirty="0">
                <a:solidFill>
                  <a:srgbClr val="4BBBCD"/>
                </a:solidFill>
                <a:latin typeface="Microsoft YaHei UI" panose="020B0503020204020204" pitchFamily="34" charset="-122"/>
                <a:ea typeface="Microsoft YaHei UI" panose="020B0503020204020204" pitchFamily="34" charset="-122"/>
              </a:rPr>
              <a:t>脚本语言</a:t>
            </a:r>
            <a:r>
              <a:rPr lang="zh-CN" altLang="en-US" sz="2800" dirty="0" smtClean="0">
                <a:solidFill>
                  <a:srgbClr val="226F7C"/>
                </a:solidFill>
                <a:latin typeface="Microsoft YaHei UI" panose="020B0503020204020204" pitchFamily="34" charset="-122"/>
                <a:ea typeface="Microsoft YaHei UI" panose="020B0503020204020204" pitchFamily="34" charset="-122"/>
              </a:rPr>
              <a:t>等如</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JavaScript</a:t>
            </a:r>
            <a:r>
              <a:rPr lang="zh-CN" altLang="en-US" sz="2800" dirty="0">
                <a:solidFill>
                  <a:srgbClr val="226F7C"/>
                </a:solidFill>
                <a:latin typeface="Microsoft YaHei UI" panose="020B0503020204020204" pitchFamily="34" charset="-122"/>
                <a:ea typeface="Microsoft YaHei UI" panose="020B0503020204020204" pitchFamily="34" charset="-122"/>
              </a:rPr>
              <a:t>，</a:t>
            </a:r>
            <a:r>
              <a:rPr lang="en-US" altLang="zh-CN" sz="2800" dirty="0" err="1" smtClean="0">
                <a:solidFill>
                  <a:srgbClr val="226F7C"/>
                </a:solidFill>
                <a:latin typeface="Microsoft YaHei UI" panose="020B0503020204020204" pitchFamily="34" charset="-122"/>
                <a:ea typeface="Microsoft YaHei UI" panose="020B0503020204020204" pitchFamily="34" charset="-122"/>
              </a:rPr>
              <a:t>VBscript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介于</a:t>
            </a:r>
            <a:r>
              <a:rPr lang="en-US" altLang="zh-CN" sz="2800" dirty="0" smtClean="0">
                <a:solidFill>
                  <a:srgbClr val="226F7C"/>
                </a:solidFill>
                <a:latin typeface="Microsoft YaHei UI" panose="020B0503020204020204" pitchFamily="34" charset="-122"/>
                <a:ea typeface="Microsoft YaHei UI" panose="020B0503020204020204" pitchFamily="34" charset="-122"/>
              </a:rPr>
              <a:t>HTML</a:t>
            </a:r>
            <a:r>
              <a:rPr lang="zh-CN" altLang="en-US" sz="2800" dirty="0" smtClean="0">
                <a:solidFill>
                  <a:srgbClr val="226F7C"/>
                </a:solidFill>
                <a:latin typeface="Microsoft YaHei UI" panose="020B0503020204020204" pitchFamily="34" charset="-122"/>
                <a:ea typeface="Microsoft YaHei UI" panose="020B0503020204020204" pitchFamily="34" charset="-122"/>
              </a:rPr>
              <a:t>和</a:t>
            </a:r>
            <a:r>
              <a:rPr lang="en-US" altLang="zh-CN" sz="2800" dirty="0" smtClean="0">
                <a:solidFill>
                  <a:srgbClr val="226F7C"/>
                </a:solidFill>
                <a:latin typeface="Microsoft YaHei UI" panose="020B0503020204020204" pitchFamily="34" charset="-122"/>
                <a:ea typeface="Microsoft YaHei UI" panose="020B0503020204020204" pitchFamily="34" charset="-122"/>
              </a:rPr>
              <a:t>C</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r>
              <a:rPr lang="en-US" altLang="zh-CN" sz="2800" dirty="0" smtClean="0">
                <a:solidFill>
                  <a:srgbClr val="226F7C"/>
                </a:solidFill>
                <a:latin typeface="Microsoft YaHei UI" panose="020B0503020204020204" pitchFamily="34" charset="-122"/>
                <a:ea typeface="Microsoft YaHei UI" panose="020B0503020204020204" pitchFamily="34" charset="-122"/>
              </a:rPr>
              <a:t>C++</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r>
              <a:rPr lang="en-US" altLang="zh-CN" sz="2800" dirty="0" smtClean="0">
                <a:solidFill>
                  <a:srgbClr val="226F7C"/>
                </a:solidFill>
                <a:latin typeface="Microsoft YaHei UI" panose="020B0503020204020204" pitchFamily="34" charset="-122"/>
                <a:ea typeface="Microsoft YaHei UI" panose="020B0503020204020204" pitchFamily="34" charset="-122"/>
              </a:rPr>
              <a:t>C</a:t>
            </a:r>
            <a:r>
              <a:rPr lang="en-US" altLang="zh-CN" sz="2800" dirty="0">
                <a:solidFill>
                  <a:srgbClr val="226F7C"/>
                </a:solidFill>
                <a:latin typeface="Microsoft YaHei UI" panose="020B0503020204020204" pitchFamily="34" charset="-122"/>
                <a:ea typeface="Microsoft YaHei UI" panose="020B0503020204020204" pitchFamily="34" charset="-122"/>
              </a:rPr>
              <a:t>#</a:t>
            </a:r>
            <a:r>
              <a:rPr lang="zh-CN" altLang="en-US" sz="2800" dirty="0">
                <a:solidFill>
                  <a:srgbClr val="226F7C"/>
                </a:solidFill>
                <a:latin typeface="Microsoft YaHei UI" panose="020B0503020204020204" pitchFamily="34" charset="-122"/>
                <a:ea typeface="Microsoft YaHei UI" panose="020B0503020204020204" pitchFamily="34" charset="-122"/>
              </a:rPr>
              <a:t>等编程语言之间</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lgn="just">
              <a:spcAft>
                <a:spcPts val="1200"/>
              </a:spcAft>
              <a:buFont typeface="+mj-lt"/>
              <a:buAutoNum type="arabicPeriod"/>
            </a:pPr>
            <a:r>
              <a:rPr lang="zh-CN" altLang="en-US" sz="2800" dirty="0" smtClean="0">
                <a:solidFill>
                  <a:srgbClr val="4BBBCD"/>
                </a:solidFill>
                <a:latin typeface="Microsoft YaHei UI" panose="020B0503020204020204" pitchFamily="34" charset="-122"/>
                <a:ea typeface="Microsoft YaHei UI" panose="020B0503020204020204" pitchFamily="34" charset="-122"/>
              </a:rPr>
              <a:t>脚本</a:t>
            </a:r>
            <a:r>
              <a:rPr lang="zh-CN" altLang="en-US" sz="2800" dirty="0">
                <a:solidFill>
                  <a:srgbClr val="4BBBCD"/>
                </a:solidFill>
                <a:latin typeface="Microsoft YaHei UI" panose="020B0503020204020204" pitchFamily="34" charset="-122"/>
                <a:ea typeface="Microsoft YaHei UI" panose="020B0503020204020204" pitchFamily="34" charset="-122"/>
              </a:rPr>
              <a:t>语言</a:t>
            </a:r>
            <a:r>
              <a:rPr lang="zh-CN" altLang="en-US" sz="2800" dirty="0">
                <a:solidFill>
                  <a:srgbClr val="226F7C"/>
                </a:solidFill>
                <a:latin typeface="Microsoft YaHei UI" panose="020B0503020204020204" pitchFamily="34" charset="-122"/>
                <a:ea typeface="Microsoft YaHei UI" panose="020B0503020204020204" pitchFamily="34" charset="-122"/>
              </a:rPr>
              <a:t>是一种</a:t>
            </a:r>
            <a:r>
              <a:rPr lang="zh-CN" altLang="en-US" sz="2800" dirty="0">
                <a:solidFill>
                  <a:srgbClr val="4BBBCD"/>
                </a:solidFill>
                <a:latin typeface="Microsoft YaHei UI" panose="020B0503020204020204" pitchFamily="34" charset="-122"/>
                <a:ea typeface="Microsoft YaHei UI" panose="020B0503020204020204" pitchFamily="34" charset="-122"/>
              </a:rPr>
              <a:t>解释性</a:t>
            </a:r>
            <a:r>
              <a:rPr lang="zh-CN" altLang="en-US" sz="2800" dirty="0">
                <a:solidFill>
                  <a:srgbClr val="226F7C"/>
                </a:solidFill>
                <a:latin typeface="Microsoft YaHei UI" panose="020B0503020204020204" pitchFamily="34" charset="-122"/>
                <a:ea typeface="Microsoft YaHei UI" panose="020B0503020204020204" pitchFamily="34" charset="-122"/>
              </a:rPr>
              <a:t>的语言</a:t>
            </a:r>
            <a:r>
              <a:rPr lang="en-US" altLang="zh-CN" sz="2800" dirty="0">
                <a:solidFill>
                  <a:srgbClr val="226F7C"/>
                </a:solidFill>
                <a:latin typeface="Microsoft YaHei UI" panose="020B0503020204020204" pitchFamily="34" charset="-122"/>
                <a:ea typeface="Microsoft YaHei UI" panose="020B0503020204020204" pitchFamily="34" charset="-122"/>
              </a:rPr>
              <a:t>,</a:t>
            </a:r>
            <a:r>
              <a:rPr lang="zh-CN" altLang="en-US" sz="2800" dirty="0">
                <a:solidFill>
                  <a:srgbClr val="226F7C"/>
                </a:solidFill>
                <a:latin typeface="Microsoft YaHei UI" panose="020B0503020204020204" pitchFamily="34" charset="-122"/>
                <a:ea typeface="Microsoft YaHei UI" panose="020B0503020204020204" pitchFamily="34" charset="-122"/>
              </a:rPr>
              <a:t>例如</a:t>
            </a:r>
            <a:r>
              <a:rPr lang="en-US" altLang="zh-CN" sz="2800" dirty="0">
                <a:solidFill>
                  <a:srgbClr val="226F7C"/>
                </a:solidFill>
                <a:latin typeface="Microsoft YaHei UI" panose="020B0503020204020204" pitchFamily="34" charset="-122"/>
                <a:ea typeface="Microsoft YaHei UI" panose="020B0503020204020204" pitchFamily="34" charset="-122"/>
              </a:rPr>
              <a:t>Python</a:t>
            </a:r>
            <a:r>
              <a:rPr lang="zh-CN" altLang="en-US" sz="2800" dirty="0">
                <a:solidFill>
                  <a:srgbClr val="226F7C"/>
                </a:solidFill>
                <a:latin typeface="Microsoft YaHei UI" panose="020B0503020204020204" pitchFamily="34" charset="-122"/>
                <a:ea typeface="Microsoft YaHei UI" panose="020B0503020204020204" pitchFamily="34" charset="-122"/>
              </a:rPr>
              <a:t>、</a:t>
            </a:r>
            <a:r>
              <a:rPr lang="en-US" altLang="zh-CN" sz="2800" dirty="0" err="1" smtClean="0">
                <a:solidFill>
                  <a:srgbClr val="226F7C"/>
                </a:solidFill>
                <a:latin typeface="Microsoft YaHei UI" panose="020B0503020204020204" pitchFamily="34" charset="-122"/>
                <a:ea typeface="Microsoft YaHei UI" panose="020B0503020204020204" pitchFamily="34" charset="-122"/>
              </a:rPr>
              <a:t>vbscript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等等</a:t>
            </a:r>
            <a:r>
              <a:rPr lang="en-US" altLang="zh-CN" sz="2800" dirty="0">
                <a:solidFill>
                  <a:srgbClr val="226F7C"/>
                </a:solidFill>
                <a:latin typeface="Microsoft YaHei UI" panose="020B0503020204020204" pitchFamily="34" charset="-122"/>
                <a:ea typeface="Microsoft YaHei UI" panose="020B0503020204020204" pitchFamily="34" charset="-122"/>
              </a:rPr>
              <a:t>,</a:t>
            </a:r>
            <a:r>
              <a:rPr lang="zh-CN" altLang="en-US" sz="2800" dirty="0">
                <a:solidFill>
                  <a:srgbClr val="226F7C"/>
                </a:solidFill>
                <a:latin typeface="Microsoft YaHei UI" panose="020B0503020204020204" pitchFamily="34" charset="-122"/>
                <a:ea typeface="Microsoft YaHei UI" panose="020B0503020204020204" pitchFamily="34" charset="-122"/>
              </a:rPr>
              <a:t>它不象</a:t>
            </a:r>
            <a:r>
              <a:rPr lang="en-US" altLang="zh-CN" sz="2800" dirty="0">
                <a:solidFill>
                  <a:srgbClr val="226F7C"/>
                </a:solidFill>
                <a:latin typeface="Microsoft YaHei UI" panose="020B0503020204020204" pitchFamily="34" charset="-122"/>
                <a:ea typeface="Microsoft YaHei UI" panose="020B0503020204020204" pitchFamily="34" charset="-122"/>
              </a:rPr>
              <a:t>c\</a:t>
            </a:r>
            <a:r>
              <a:rPr lang="en-US" altLang="zh-CN" sz="2800" dirty="0" err="1">
                <a:solidFill>
                  <a:srgbClr val="226F7C"/>
                </a:solidFill>
                <a:latin typeface="Microsoft YaHei UI" panose="020B0503020204020204" pitchFamily="34" charset="-122"/>
                <a:ea typeface="Microsoft YaHei UI" panose="020B0503020204020204" pitchFamily="34" charset="-122"/>
              </a:rPr>
              <a:t>c++</a:t>
            </a:r>
            <a:r>
              <a:rPr lang="zh-CN" altLang="en-US" sz="2800" dirty="0">
                <a:solidFill>
                  <a:srgbClr val="226F7C"/>
                </a:solidFill>
                <a:latin typeface="Microsoft YaHei UI" panose="020B0503020204020204" pitchFamily="34" charset="-122"/>
                <a:ea typeface="Microsoft YaHei UI" panose="020B0503020204020204" pitchFamily="34" charset="-122"/>
              </a:rPr>
              <a:t>等可以编译成二进制代码</a:t>
            </a:r>
            <a:r>
              <a:rPr lang="en-US" altLang="zh-CN" sz="2800" dirty="0">
                <a:solidFill>
                  <a:srgbClr val="226F7C"/>
                </a:solidFill>
                <a:latin typeface="Microsoft YaHei UI" panose="020B0503020204020204" pitchFamily="34" charset="-122"/>
                <a:ea typeface="Microsoft YaHei UI" panose="020B0503020204020204" pitchFamily="34" charset="-122"/>
              </a:rPr>
              <a:t>,</a:t>
            </a:r>
            <a:r>
              <a:rPr lang="zh-CN" altLang="en-US" sz="2800" dirty="0">
                <a:solidFill>
                  <a:srgbClr val="226F7C"/>
                </a:solidFill>
                <a:latin typeface="Microsoft YaHei UI" panose="020B0503020204020204" pitchFamily="34" charset="-122"/>
                <a:ea typeface="Microsoft YaHei UI" panose="020B0503020204020204" pitchFamily="34" charset="-122"/>
              </a:rPr>
              <a:t>以可执行文件的形式存在，脚本语言不需要编译，可以直接用，</a:t>
            </a:r>
            <a:r>
              <a:rPr lang="zh-CN" altLang="en-US" sz="2800" dirty="0">
                <a:solidFill>
                  <a:srgbClr val="4BBBCD"/>
                </a:solidFill>
                <a:latin typeface="Microsoft YaHei UI" panose="020B0503020204020204" pitchFamily="34" charset="-122"/>
                <a:ea typeface="Microsoft YaHei UI" panose="020B0503020204020204" pitchFamily="34" charset="-122"/>
              </a:rPr>
              <a:t>由解释器来负责解释</a:t>
            </a:r>
            <a:r>
              <a:rPr lang="zh-CN" altLang="en-US" sz="2800" dirty="0">
                <a:solidFill>
                  <a:srgbClr val="226F7C"/>
                </a:solidFill>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806608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571500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smtClean="0">
                <a:latin typeface="Microsoft YaHei UI" panose="020B0503020204020204" pitchFamily="34" charset="-122"/>
                <a:ea typeface="Microsoft YaHei UI" panose="020B0503020204020204" pitchFamily="34" charset="-122"/>
              </a:rPr>
              <a:t>常见的脚本语言</a:t>
            </a:r>
            <a:endParaRPr lang="en-US" altLang="zh-CN" sz="4800" dirty="0" smtClean="0">
              <a:latin typeface="Microsoft YaHei UI" panose="020B0503020204020204" pitchFamily="34" charset="-122"/>
              <a:ea typeface="Microsoft YaHei UI" panose="020B0503020204020204" pitchFamily="34" charset="-122"/>
            </a:endParaRPr>
          </a:p>
        </p:txBody>
      </p:sp>
      <p:grpSp>
        <p:nvGrpSpPr>
          <p:cNvPr id="38" name="组合 37"/>
          <p:cNvGrpSpPr/>
          <p:nvPr/>
        </p:nvGrpSpPr>
        <p:grpSpPr>
          <a:xfrm>
            <a:off x="4435026" y="1990724"/>
            <a:ext cx="1471878" cy="2450142"/>
            <a:chOff x="4557196" y="1990724"/>
            <a:chExt cx="1471878" cy="2450142"/>
          </a:xfrm>
        </p:grpSpPr>
        <p:grpSp>
          <p:nvGrpSpPr>
            <p:cNvPr id="13" name="组合 12"/>
            <p:cNvGrpSpPr/>
            <p:nvPr/>
          </p:nvGrpSpPr>
          <p:grpSpPr>
            <a:xfrm>
              <a:off x="4588743" y="1990724"/>
              <a:ext cx="1408784" cy="1694795"/>
              <a:chOff x="4173756" y="790575"/>
              <a:chExt cx="1408784" cy="1694795"/>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361" y="790575"/>
                <a:ext cx="1171575" cy="1171575"/>
              </a:xfrm>
              <a:prstGeom prst="rect">
                <a:avLst/>
              </a:prstGeom>
            </p:spPr>
          </p:pic>
          <p:sp>
            <p:nvSpPr>
              <p:cNvPr id="23" name="文本框 22"/>
              <p:cNvSpPr txBox="1"/>
              <p:nvPr/>
            </p:nvSpPr>
            <p:spPr>
              <a:xfrm>
                <a:off x="4173756" y="1962150"/>
                <a:ext cx="1408784" cy="523220"/>
              </a:xfrm>
              <a:prstGeom prst="rect">
                <a:avLst/>
              </a:prstGeom>
              <a:noFill/>
            </p:spPr>
            <p:txBody>
              <a:bodyPr wrap="none" rtlCol="0">
                <a:spAutoFit/>
              </a:bodyPr>
              <a:lstStyle/>
              <a:p>
                <a:r>
                  <a:rPr lang="en-US" altLang="zh-CN" sz="2800" dirty="0" smtClean="0">
                    <a:solidFill>
                      <a:srgbClr val="226F7C"/>
                    </a:solidFill>
                    <a:latin typeface="Microsoft YaHei UI" panose="020B0503020204020204" pitchFamily="34" charset="-122"/>
                    <a:ea typeface="Microsoft YaHei UI" panose="020B0503020204020204" pitchFamily="34" charset="-122"/>
                  </a:rPr>
                  <a:t>python</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sp>
          <p:nvSpPr>
            <p:cNvPr id="32" name="文本框 31"/>
            <p:cNvSpPr txBox="1"/>
            <p:nvPr/>
          </p:nvSpPr>
          <p:spPr>
            <a:xfrm>
              <a:off x="4557196" y="3917646"/>
              <a:ext cx="1471878" cy="523220"/>
            </a:xfrm>
            <a:prstGeom prst="rect">
              <a:avLst/>
            </a:prstGeom>
            <a:noFill/>
          </p:spPr>
          <p:txBody>
            <a:bodyPr wrap="none" rtlCol="0">
              <a:spAutoFit/>
            </a:bodyPr>
            <a:lstStyle/>
            <a:p>
              <a:r>
                <a:rPr lang="zh-CN" altLang="en-US" sz="2800" dirty="0" smtClean="0">
                  <a:solidFill>
                    <a:srgbClr val="226F7C"/>
                  </a:solidFill>
                  <a:latin typeface="Microsoft YaHei UI" panose="020B0503020204020204" pitchFamily="34" charset="-122"/>
                  <a:ea typeface="Microsoft YaHei UI" panose="020B0503020204020204" pitchFamily="34" charset="-122"/>
                </a:rPr>
                <a:t>排名第</a:t>
              </a:r>
              <a:r>
                <a:rPr lang="en-US" altLang="zh-CN" sz="2800" dirty="0">
                  <a:solidFill>
                    <a:srgbClr val="226F7C"/>
                  </a:solidFill>
                  <a:latin typeface="Microsoft YaHei UI" panose="020B0503020204020204" pitchFamily="34" charset="-122"/>
                  <a:ea typeface="Microsoft YaHei UI" panose="020B0503020204020204" pitchFamily="34" charset="-122"/>
                </a:rPr>
                <a:t>5</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grpSp>
        <p:nvGrpSpPr>
          <p:cNvPr id="37" name="组合 36"/>
          <p:cNvGrpSpPr/>
          <p:nvPr/>
        </p:nvGrpSpPr>
        <p:grpSpPr>
          <a:xfrm>
            <a:off x="1838325" y="1990725"/>
            <a:ext cx="1884618" cy="2450141"/>
            <a:chOff x="1914525" y="1990725"/>
            <a:chExt cx="1884618" cy="2450141"/>
          </a:xfrm>
        </p:grpSpPr>
        <p:grpSp>
          <p:nvGrpSpPr>
            <p:cNvPr id="7" name="组合 6"/>
            <p:cNvGrpSpPr/>
            <p:nvPr/>
          </p:nvGrpSpPr>
          <p:grpSpPr>
            <a:xfrm>
              <a:off x="1914525" y="1990725"/>
              <a:ext cx="1884618" cy="1694795"/>
              <a:chOff x="1552575" y="790575"/>
              <a:chExt cx="1884618" cy="1694795"/>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672" y="790575"/>
                <a:ext cx="1114425" cy="1114425"/>
              </a:xfrm>
              <a:prstGeom prst="rect">
                <a:avLst/>
              </a:prstGeom>
            </p:spPr>
          </p:pic>
          <p:sp>
            <p:nvSpPr>
              <p:cNvPr id="6" name="文本框 5"/>
              <p:cNvSpPr txBox="1"/>
              <p:nvPr/>
            </p:nvSpPr>
            <p:spPr>
              <a:xfrm>
                <a:off x="1552575" y="1962150"/>
                <a:ext cx="1884618" cy="523220"/>
              </a:xfrm>
              <a:prstGeom prst="rect">
                <a:avLst/>
              </a:prstGeom>
              <a:noFill/>
            </p:spPr>
            <p:txBody>
              <a:bodyPr wrap="none" rtlCol="0">
                <a:spAutoFit/>
              </a:bodyPr>
              <a:lstStyle/>
              <a:p>
                <a:r>
                  <a:rPr lang="en-US" altLang="zh-CN" sz="2800" dirty="0" smtClean="0">
                    <a:solidFill>
                      <a:srgbClr val="226F7C"/>
                    </a:solidFill>
                    <a:latin typeface="Microsoft YaHei UI" panose="020B0503020204020204" pitchFamily="34" charset="-122"/>
                    <a:ea typeface="Microsoft YaHei UI" panose="020B0503020204020204" pitchFamily="34" charset="-122"/>
                  </a:rPr>
                  <a:t>JavaScript</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sp>
          <p:nvSpPr>
            <p:cNvPr id="34" name="文本框 33"/>
            <p:cNvSpPr txBox="1"/>
            <p:nvPr/>
          </p:nvSpPr>
          <p:spPr>
            <a:xfrm>
              <a:off x="2120895" y="3917646"/>
              <a:ext cx="1471878" cy="523220"/>
            </a:xfrm>
            <a:prstGeom prst="rect">
              <a:avLst/>
            </a:prstGeom>
            <a:noFill/>
          </p:spPr>
          <p:txBody>
            <a:bodyPr wrap="none" rtlCol="0">
              <a:spAutoFit/>
            </a:bodyPr>
            <a:lstStyle/>
            <a:p>
              <a:r>
                <a:rPr lang="zh-CN" altLang="en-US" sz="2800" dirty="0" smtClean="0">
                  <a:solidFill>
                    <a:srgbClr val="226F7C"/>
                  </a:solidFill>
                  <a:latin typeface="Microsoft YaHei UI" panose="020B0503020204020204" pitchFamily="34" charset="-122"/>
                  <a:ea typeface="Microsoft YaHei UI" panose="020B0503020204020204" pitchFamily="34" charset="-122"/>
                </a:rPr>
                <a:t>排名第</a:t>
              </a:r>
              <a:r>
                <a:rPr lang="en-US" altLang="zh-CN" sz="2800" dirty="0">
                  <a:solidFill>
                    <a:srgbClr val="226F7C"/>
                  </a:solidFill>
                  <a:latin typeface="Microsoft YaHei UI" panose="020B0503020204020204" pitchFamily="34" charset="-122"/>
                  <a:ea typeface="Microsoft YaHei UI" panose="020B0503020204020204" pitchFamily="34" charset="-122"/>
                </a:rPr>
                <a:t>7</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grpSp>
        <p:nvGrpSpPr>
          <p:cNvPr id="39" name="组合 38"/>
          <p:cNvGrpSpPr/>
          <p:nvPr/>
        </p:nvGrpSpPr>
        <p:grpSpPr>
          <a:xfrm>
            <a:off x="6618987" y="1990725"/>
            <a:ext cx="1471878" cy="2450141"/>
            <a:chOff x="6708091" y="1990725"/>
            <a:chExt cx="1471878" cy="2450141"/>
          </a:xfrm>
        </p:grpSpPr>
        <p:grpSp>
          <p:nvGrpSpPr>
            <p:cNvPr id="24" name="组合 23"/>
            <p:cNvGrpSpPr/>
            <p:nvPr/>
          </p:nvGrpSpPr>
          <p:grpSpPr>
            <a:xfrm>
              <a:off x="6858243" y="1990725"/>
              <a:ext cx="1171575" cy="1694795"/>
              <a:chOff x="4233059" y="790575"/>
              <a:chExt cx="1171575" cy="1694795"/>
            </a:xfrm>
          </p:grpSpPr>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059" y="790575"/>
                <a:ext cx="1171575" cy="1171575"/>
              </a:xfrm>
              <a:prstGeom prst="rect">
                <a:avLst/>
              </a:prstGeom>
            </p:spPr>
          </p:pic>
          <p:sp>
            <p:nvSpPr>
              <p:cNvPr id="26" name="文本框 25"/>
              <p:cNvSpPr txBox="1"/>
              <p:nvPr/>
            </p:nvSpPr>
            <p:spPr>
              <a:xfrm>
                <a:off x="4368242" y="1962150"/>
                <a:ext cx="901209" cy="523220"/>
              </a:xfrm>
              <a:prstGeom prst="rect">
                <a:avLst/>
              </a:prstGeom>
              <a:noFill/>
            </p:spPr>
            <p:txBody>
              <a:bodyPr wrap="none" rtlCol="0">
                <a:spAutoFit/>
              </a:bodyPr>
              <a:lstStyle/>
              <a:p>
                <a:r>
                  <a:rPr lang="en-US" altLang="zh-CN" sz="2800" dirty="0" smtClean="0">
                    <a:solidFill>
                      <a:srgbClr val="226F7C"/>
                    </a:solidFill>
                    <a:latin typeface="Microsoft YaHei UI" panose="020B0503020204020204" pitchFamily="34" charset="-122"/>
                    <a:ea typeface="Microsoft YaHei UI" panose="020B0503020204020204" pitchFamily="34" charset="-122"/>
                  </a:rPr>
                  <a:t>PHP</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sp>
          <p:nvSpPr>
            <p:cNvPr id="35" name="文本框 34"/>
            <p:cNvSpPr txBox="1"/>
            <p:nvPr/>
          </p:nvSpPr>
          <p:spPr>
            <a:xfrm>
              <a:off x="6708091" y="3917646"/>
              <a:ext cx="1471878" cy="523220"/>
            </a:xfrm>
            <a:prstGeom prst="rect">
              <a:avLst/>
            </a:prstGeom>
            <a:noFill/>
          </p:spPr>
          <p:txBody>
            <a:bodyPr wrap="none" rtlCol="0">
              <a:spAutoFit/>
            </a:bodyPr>
            <a:lstStyle/>
            <a:p>
              <a:r>
                <a:rPr lang="zh-CN" altLang="en-US" sz="2800" dirty="0" smtClean="0">
                  <a:solidFill>
                    <a:srgbClr val="226F7C"/>
                  </a:solidFill>
                  <a:latin typeface="Microsoft YaHei UI" panose="020B0503020204020204" pitchFamily="34" charset="-122"/>
                  <a:ea typeface="Microsoft YaHei UI" panose="020B0503020204020204" pitchFamily="34" charset="-122"/>
                </a:rPr>
                <a:t>排名第</a:t>
              </a:r>
              <a:r>
                <a:rPr lang="en-US" altLang="zh-CN" sz="2800" dirty="0">
                  <a:solidFill>
                    <a:srgbClr val="226F7C"/>
                  </a:solidFill>
                  <a:latin typeface="Microsoft YaHei UI" panose="020B0503020204020204" pitchFamily="34" charset="-122"/>
                  <a:ea typeface="Microsoft YaHei UI" panose="020B0503020204020204" pitchFamily="34" charset="-122"/>
                </a:rPr>
                <a:t>6</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grpSp>
        <p:nvGrpSpPr>
          <p:cNvPr id="40" name="组合 39"/>
          <p:cNvGrpSpPr/>
          <p:nvPr/>
        </p:nvGrpSpPr>
        <p:grpSpPr>
          <a:xfrm>
            <a:off x="8755324" y="1990724"/>
            <a:ext cx="1471878" cy="2450142"/>
            <a:chOff x="8879149" y="1990724"/>
            <a:chExt cx="1471878" cy="2450142"/>
          </a:xfrm>
        </p:grpSpPr>
        <p:grpSp>
          <p:nvGrpSpPr>
            <p:cNvPr id="28" name="组合 27"/>
            <p:cNvGrpSpPr/>
            <p:nvPr/>
          </p:nvGrpSpPr>
          <p:grpSpPr>
            <a:xfrm>
              <a:off x="9162872" y="1990724"/>
              <a:ext cx="1114425" cy="1694796"/>
              <a:chOff x="4392674" y="790574"/>
              <a:chExt cx="1114425" cy="1694796"/>
            </a:xfrm>
          </p:grpSpPr>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2674" y="790574"/>
                <a:ext cx="1114425" cy="1114425"/>
              </a:xfrm>
              <a:prstGeom prst="rect">
                <a:avLst/>
              </a:prstGeom>
            </p:spPr>
          </p:pic>
          <p:sp>
            <p:nvSpPr>
              <p:cNvPr id="30" name="文本框 29"/>
              <p:cNvSpPr txBox="1"/>
              <p:nvPr/>
            </p:nvSpPr>
            <p:spPr>
              <a:xfrm>
                <a:off x="4419933" y="1962150"/>
                <a:ext cx="1059906" cy="523220"/>
              </a:xfrm>
              <a:prstGeom prst="rect">
                <a:avLst/>
              </a:prstGeom>
              <a:noFill/>
            </p:spPr>
            <p:txBody>
              <a:bodyPr wrap="none" rtlCol="0">
                <a:spAutoFit/>
              </a:bodyPr>
              <a:lstStyle/>
              <a:p>
                <a:r>
                  <a:rPr lang="en-US" altLang="zh-CN" sz="2800" dirty="0" smtClean="0">
                    <a:solidFill>
                      <a:srgbClr val="226F7C"/>
                    </a:solidFill>
                    <a:latin typeface="Microsoft YaHei UI" panose="020B0503020204020204" pitchFamily="34" charset="-122"/>
                    <a:ea typeface="Microsoft YaHei UI" panose="020B0503020204020204" pitchFamily="34" charset="-122"/>
                  </a:rPr>
                  <a:t>Ruby</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sp>
          <p:nvSpPr>
            <p:cNvPr id="36" name="文本框 35"/>
            <p:cNvSpPr txBox="1"/>
            <p:nvPr/>
          </p:nvSpPr>
          <p:spPr>
            <a:xfrm>
              <a:off x="8879149" y="3917646"/>
              <a:ext cx="1471878" cy="523220"/>
            </a:xfrm>
            <a:prstGeom prst="rect">
              <a:avLst/>
            </a:prstGeom>
            <a:noFill/>
          </p:spPr>
          <p:txBody>
            <a:bodyPr wrap="none" rtlCol="0">
              <a:spAutoFit/>
            </a:bodyPr>
            <a:lstStyle/>
            <a:p>
              <a:r>
                <a:rPr lang="zh-CN" altLang="en-US" sz="2800" dirty="0" smtClean="0">
                  <a:solidFill>
                    <a:srgbClr val="226F7C"/>
                  </a:solidFill>
                  <a:latin typeface="Microsoft YaHei UI" panose="020B0503020204020204" pitchFamily="34" charset="-122"/>
                  <a:ea typeface="Microsoft YaHei UI" panose="020B0503020204020204" pitchFamily="34" charset="-122"/>
                </a:rPr>
                <a:t>排名第</a:t>
              </a:r>
              <a:r>
                <a:rPr lang="en-US" altLang="zh-CN" sz="2800" dirty="0">
                  <a:solidFill>
                    <a:srgbClr val="226F7C"/>
                  </a:solidFill>
                  <a:latin typeface="Microsoft YaHei UI" panose="020B0503020204020204" pitchFamily="34" charset="-122"/>
                  <a:ea typeface="Microsoft YaHei UI" panose="020B0503020204020204" pitchFamily="34" charset="-122"/>
                </a:rPr>
                <a:t>8</a:t>
              </a: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11358441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16" presetClass="entr" presetSubtype="37" fill="hold" grpId="0" nodeType="withEffect">
                                  <p:stCondLst>
                                    <p:cond delay="900"/>
                                  </p:stCondLst>
                                  <p:childTnLst>
                                    <p:set>
                                      <p:cBhvr>
                                        <p:cTn id="26" dur="1" fill="hold">
                                          <p:stCondLst>
                                            <p:cond delay="0"/>
                                          </p:stCondLst>
                                        </p:cTn>
                                        <p:tgtEl>
                                          <p:spTgt spid="22"/>
                                        </p:tgtEl>
                                        <p:attrNameLst>
                                          <p:attrName>style.visibility</p:attrName>
                                        </p:attrNameLst>
                                      </p:cBhvr>
                                      <p:to>
                                        <p:strVal val="visible"/>
                                      </p:to>
                                    </p:set>
                                    <p:animEffect transition="in" filter="barn(outVertic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23975" y="1162050"/>
            <a:ext cx="4190891" cy="1107996"/>
          </a:xfrm>
          <a:prstGeom prst="rect">
            <a:avLst/>
          </a:prstGeom>
          <a:noFill/>
        </p:spPr>
        <p:txBody>
          <a:bodyPr wrap="none" rtlCol="0">
            <a:spAutoFit/>
          </a:bodyPr>
          <a:lstStyle/>
          <a:p>
            <a:r>
              <a:rPr lang="en-US" altLang="zh-CN" sz="6600" dirty="0" smtClean="0">
                <a:solidFill>
                  <a:srgbClr val="226F7C"/>
                </a:solidFill>
                <a:latin typeface="Microsoft YaHei UI" panose="020B0503020204020204" pitchFamily="34" charset="-122"/>
                <a:ea typeface="Microsoft YaHei UI" panose="020B0503020204020204" pitchFamily="34" charset="-122"/>
              </a:rPr>
              <a:t>JavaScript</a:t>
            </a:r>
            <a:endParaRPr lang="zh-CN" altLang="en-US" sz="6600" dirty="0">
              <a:solidFill>
                <a:srgbClr val="226F7C"/>
              </a:solidFill>
              <a:latin typeface="Microsoft YaHei UI" panose="020B0503020204020204" pitchFamily="34" charset="-122"/>
              <a:ea typeface="Microsoft YaHei UI" panose="020B0503020204020204" pitchFamily="34" charset="-122"/>
            </a:endParaRPr>
          </a:p>
        </p:txBody>
      </p:sp>
      <p:sp>
        <p:nvSpPr>
          <p:cNvPr id="14" name="文本框 13"/>
          <p:cNvSpPr txBox="1"/>
          <p:nvPr/>
        </p:nvSpPr>
        <p:spPr>
          <a:xfrm>
            <a:off x="5276850" y="2875002"/>
            <a:ext cx="1715534" cy="1107996"/>
          </a:xfrm>
          <a:prstGeom prst="rect">
            <a:avLst/>
          </a:prstGeom>
          <a:noFill/>
        </p:spPr>
        <p:txBody>
          <a:bodyPr wrap="none" rtlCol="0">
            <a:spAutoFit/>
          </a:bodyPr>
          <a:lstStyle/>
          <a:p>
            <a:r>
              <a:rPr lang="en-US" altLang="zh-CN" sz="6600" dirty="0" smtClean="0">
                <a:solidFill>
                  <a:srgbClr val="226F7C"/>
                </a:solidFill>
                <a:latin typeface="Microsoft YaHei UI" panose="020B0503020204020204" pitchFamily="34" charset="-122"/>
                <a:ea typeface="Microsoft YaHei UI" panose="020B0503020204020204" pitchFamily="34" charset="-122"/>
              </a:rPr>
              <a:t>and</a:t>
            </a:r>
            <a:endParaRPr lang="zh-CN" altLang="en-US" sz="6600" dirty="0">
              <a:solidFill>
                <a:srgbClr val="226F7C"/>
              </a:solidFill>
              <a:latin typeface="Microsoft YaHei UI" panose="020B0503020204020204" pitchFamily="34" charset="-122"/>
              <a:ea typeface="Microsoft YaHei UI" panose="020B0503020204020204" pitchFamily="34" charset="-122"/>
            </a:endParaRPr>
          </a:p>
        </p:txBody>
      </p:sp>
      <p:sp>
        <p:nvSpPr>
          <p:cNvPr id="15" name="文本框 14"/>
          <p:cNvSpPr txBox="1"/>
          <p:nvPr/>
        </p:nvSpPr>
        <p:spPr>
          <a:xfrm>
            <a:off x="8382000" y="4410075"/>
            <a:ext cx="1871346" cy="1107996"/>
          </a:xfrm>
          <a:prstGeom prst="rect">
            <a:avLst/>
          </a:prstGeom>
          <a:noFill/>
        </p:spPr>
        <p:txBody>
          <a:bodyPr wrap="none" rtlCol="0">
            <a:spAutoFit/>
          </a:bodyPr>
          <a:lstStyle/>
          <a:p>
            <a:r>
              <a:rPr lang="en-US" altLang="zh-CN" sz="6600" dirty="0">
                <a:solidFill>
                  <a:srgbClr val="226F7C"/>
                </a:solidFill>
                <a:latin typeface="Microsoft YaHei UI" panose="020B0503020204020204" pitchFamily="34" charset="-122"/>
                <a:ea typeface="Microsoft YaHei UI" panose="020B0503020204020204" pitchFamily="34" charset="-122"/>
              </a:rPr>
              <a:t>J</a:t>
            </a:r>
            <a:r>
              <a:rPr lang="en-US" altLang="zh-CN" sz="6600" dirty="0" smtClean="0">
                <a:solidFill>
                  <a:srgbClr val="226F7C"/>
                </a:solidFill>
                <a:latin typeface="Microsoft YaHei UI" panose="020B0503020204020204" pitchFamily="34" charset="-122"/>
                <a:ea typeface="Microsoft YaHei UI" panose="020B0503020204020204" pitchFamily="34" charset="-122"/>
              </a:rPr>
              <a:t>ava</a:t>
            </a:r>
            <a:endParaRPr lang="zh-CN" altLang="en-US" sz="6600" dirty="0">
              <a:solidFill>
                <a:srgbClr val="226F7C"/>
              </a:solidFill>
              <a:latin typeface="Microsoft YaHei UI" panose="020B0503020204020204" pitchFamily="34" charset="-122"/>
              <a:ea typeface="Microsoft YaHei UI" panose="020B0503020204020204" pitchFamily="34" charset="-122"/>
            </a:endParaRPr>
          </a:p>
        </p:txBody>
      </p:sp>
      <p:grpSp>
        <p:nvGrpSpPr>
          <p:cNvPr id="16" name="组合 15"/>
          <p:cNvGrpSpPr/>
          <p:nvPr/>
        </p:nvGrpSpPr>
        <p:grpSpPr>
          <a:xfrm>
            <a:off x="3571976" y="1029188"/>
            <a:ext cx="1473391" cy="475245"/>
            <a:chOff x="3571976" y="1029188"/>
            <a:chExt cx="1473391" cy="475245"/>
          </a:xfrm>
        </p:grpSpPr>
        <p:sp>
          <p:nvSpPr>
            <p:cNvPr id="10" name="弦形 9"/>
            <p:cNvSpPr/>
            <p:nvPr/>
          </p:nvSpPr>
          <p:spPr>
            <a:xfrm rot="17100000">
              <a:off x="3571976" y="1029190"/>
              <a:ext cx="475243" cy="475243"/>
            </a:xfrm>
            <a:prstGeom prst="chord">
              <a:avLst/>
            </a:prstGeom>
            <a:solidFill>
              <a:schemeClr val="bg1"/>
            </a:solidFill>
            <a:ln>
              <a:solidFill>
                <a:srgbClr val="226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弦形 17"/>
            <p:cNvSpPr/>
            <p:nvPr/>
          </p:nvSpPr>
          <p:spPr>
            <a:xfrm rot="18284018">
              <a:off x="4570124" y="1029188"/>
              <a:ext cx="475243" cy="475243"/>
            </a:xfrm>
            <a:prstGeom prst="chord">
              <a:avLst/>
            </a:prstGeom>
            <a:solidFill>
              <a:schemeClr val="bg1"/>
            </a:solidFill>
            <a:ln>
              <a:solidFill>
                <a:srgbClr val="226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81022" y="1219184"/>
              <a:ext cx="209550" cy="209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636295" y="1219184"/>
              <a:ext cx="209550" cy="209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8855672" y="4277213"/>
            <a:ext cx="1056969" cy="494294"/>
            <a:chOff x="8855672" y="4277213"/>
            <a:chExt cx="1056969" cy="494294"/>
          </a:xfrm>
        </p:grpSpPr>
        <p:sp>
          <p:nvSpPr>
            <p:cNvPr id="23" name="弦形 22"/>
            <p:cNvSpPr/>
            <p:nvPr/>
          </p:nvSpPr>
          <p:spPr>
            <a:xfrm rot="18284018">
              <a:off x="9437398" y="4296264"/>
              <a:ext cx="475243" cy="475243"/>
            </a:xfrm>
            <a:prstGeom prst="chord">
              <a:avLst/>
            </a:prstGeom>
            <a:solidFill>
              <a:schemeClr val="bg1"/>
            </a:solidFill>
            <a:ln>
              <a:solidFill>
                <a:srgbClr val="226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3569" y="4486260"/>
              <a:ext cx="209550" cy="209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弦形 25"/>
            <p:cNvSpPr/>
            <p:nvPr/>
          </p:nvSpPr>
          <p:spPr>
            <a:xfrm rot="18284018">
              <a:off x="8855672" y="4277213"/>
              <a:ext cx="475243" cy="475243"/>
            </a:xfrm>
            <a:prstGeom prst="chord">
              <a:avLst/>
            </a:prstGeom>
            <a:solidFill>
              <a:schemeClr val="bg1"/>
            </a:solidFill>
            <a:ln>
              <a:solidFill>
                <a:srgbClr val="226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921843" y="4467209"/>
              <a:ext cx="209550" cy="209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0" y="571500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a:latin typeface="Microsoft YaHei UI" panose="020B0503020204020204" pitchFamily="34" charset="-122"/>
                <a:ea typeface="Microsoft YaHei UI" panose="020B0503020204020204" pitchFamily="34" charset="-122"/>
              </a:rPr>
              <a:t>长</a:t>
            </a:r>
            <a:r>
              <a:rPr lang="zh-CN" altLang="en-US" sz="4800" dirty="0" smtClean="0">
                <a:latin typeface="Microsoft YaHei UI" panose="020B0503020204020204" pitchFamily="34" charset="-122"/>
                <a:ea typeface="Microsoft YaHei UI" panose="020B0503020204020204" pitchFamily="34" charset="-122"/>
              </a:rPr>
              <a:t>得这么像隔壁老王说没关系你信吗？</a:t>
            </a:r>
            <a:endParaRPr lang="en-US" altLang="zh-CN" sz="4800" dirty="0" smtClean="0">
              <a:latin typeface="Microsoft YaHei UI" panose="020B0503020204020204" pitchFamily="34" charset="-122"/>
              <a:ea typeface="Microsoft YaHei UI" panose="020B0503020204020204" pitchFamily="34" charset="-122"/>
            </a:endParaRPr>
          </a:p>
        </p:txBody>
      </p:sp>
      <p:sp>
        <p:nvSpPr>
          <p:cNvPr id="13" name="矩形 12"/>
          <p:cNvSpPr/>
          <p:nvPr/>
        </p:nvSpPr>
        <p:spPr>
          <a:xfrm rot="21050553">
            <a:off x="3568561" y="2443881"/>
            <a:ext cx="5238750" cy="1047750"/>
          </a:xfrm>
          <a:prstGeom prst="rect">
            <a:avLst/>
          </a:prstGeom>
          <a:solidFill>
            <a:srgbClr val="C2E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latin typeface="Microsoft YaHei UI" panose="020B0503020204020204" pitchFamily="34" charset="-122"/>
                <a:ea typeface="Microsoft YaHei UI" panose="020B0503020204020204" pitchFamily="34" charset="-122"/>
              </a:rPr>
              <a:t>反正我是不信的</a:t>
            </a:r>
          </a:p>
        </p:txBody>
      </p:sp>
    </p:spTree>
    <p:extLst>
      <p:ext uri="{BB962C8B-B14F-4D97-AF65-F5344CB8AC3E}">
        <p14:creationId xmlns:p14="http://schemas.microsoft.com/office/powerpoint/2010/main" val="2643937946"/>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strVal val="4*#ppt_w"/>
                                          </p:val>
                                        </p:tav>
                                        <p:tav tm="100000">
                                          <p:val>
                                            <p:strVal val="#ppt_w"/>
                                          </p:val>
                                        </p:tav>
                                      </p:tavLst>
                                    </p:anim>
                                    <p:anim calcmode="lin" valueType="num">
                                      <p:cBhvr>
                                        <p:cTn id="36" dur="500" fill="hold"/>
                                        <p:tgtEl>
                                          <p:spTgt spid="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2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800" dirty="0" smtClean="0">
                <a:latin typeface="Microsoft YaHei UI" panose="020B0503020204020204" pitchFamily="34" charset="-122"/>
                <a:ea typeface="Microsoft YaHei UI" panose="020B0503020204020204" pitchFamily="34" charset="-122"/>
              </a:rPr>
              <a:t>JavaScript</a:t>
            </a:r>
            <a:r>
              <a:rPr lang="zh-CN" altLang="en-US" sz="4800" dirty="0" smtClean="0">
                <a:latin typeface="Microsoft YaHei UI" panose="020B0503020204020204" pitchFamily="34" charset="-122"/>
                <a:ea typeface="Microsoft YaHei UI" panose="020B0503020204020204" pitchFamily="34" charset="-122"/>
              </a:rPr>
              <a:t>产生的</a:t>
            </a:r>
            <a:r>
              <a:rPr lang="zh-CN" altLang="en-US" sz="4800" dirty="0">
                <a:latin typeface="Microsoft YaHei UI" panose="020B0503020204020204" pitchFamily="34" charset="-122"/>
                <a:ea typeface="Microsoft YaHei UI" panose="020B0503020204020204" pitchFamily="34" charset="-122"/>
              </a:rPr>
              <a:t>历史</a:t>
            </a:r>
            <a:endParaRPr lang="en-US" altLang="zh-CN" sz="4800" dirty="0" smtClean="0">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 y="1709737"/>
            <a:ext cx="3838575" cy="2157279"/>
          </a:xfrm>
          <a:prstGeom prst="rect">
            <a:avLst/>
          </a:prstGeom>
        </p:spPr>
      </p:pic>
      <p:sp>
        <p:nvSpPr>
          <p:cNvPr id="6" name="文本框 5"/>
          <p:cNvSpPr txBox="1"/>
          <p:nvPr/>
        </p:nvSpPr>
        <p:spPr>
          <a:xfrm>
            <a:off x="4943475" y="1709737"/>
            <a:ext cx="6905625" cy="2554545"/>
          </a:xfrm>
          <a:prstGeom prst="rect">
            <a:avLst/>
          </a:prstGeom>
          <a:noFill/>
        </p:spPr>
        <p:txBody>
          <a:bodyPr wrap="square" rtlCol="0">
            <a:spAutoFit/>
          </a:bodyPr>
          <a:lstStyle/>
          <a:p>
            <a:pPr marL="514350" indent="-514350">
              <a:spcAft>
                <a:spcPts val="1200"/>
              </a:spcAft>
              <a:buFont typeface="+mj-lt"/>
              <a:buAutoNum type="arabicPeriod"/>
            </a:pPr>
            <a:r>
              <a:rPr lang="en-US" altLang="zh-CN" sz="2800" dirty="0" smtClean="0">
                <a:solidFill>
                  <a:srgbClr val="226F7C"/>
                </a:solidFill>
                <a:latin typeface="Microsoft YaHei UI" panose="020B0503020204020204" pitchFamily="34" charset="-122"/>
                <a:ea typeface="Microsoft YaHei UI" panose="020B0503020204020204" pitchFamily="34" charset="-122"/>
              </a:rPr>
              <a:t>1994</a:t>
            </a:r>
            <a:r>
              <a:rPr lang="zh-CN" altLang="en-US" sz="2800" dirty="0" smtClean="0">
                <a:solidFill>
                  <a:srgbClr val="226F7C"/>
                </a:solidFill>
                <a:latin typeface="Microsoft YaHei UI" panose="020B0503020204020204" pitchFamily="34" charset="-122"/>
                <a:ea typeface="Microsoft YaHei UI" panose="020B0503020204020204" pitchFamily="34" charset="-122"/>
              </a:rPr>
              <a:t>年网景发布浏览器，轰动一时。</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spcAft>
                <a:spcPts val="1200"/>
              </a:spcAft>
              <a:buFont typeface="+mj-lt"/>
              <a:buAutoNum type="arabicPeriod"/>
            </a:pPr>
            <a:r>
              <a:rPr lang="zh-CN" altLang="en-US" sz="2800" dirty="0" smtClean="0">
                <a:solidFill>
                  <a:srgbClr val="226F7C"/>
                </a:solidFill>
                <a:latin typeface="Microsoft YaHei UI" panose="020B0503020204020204" pitchFamily="34" charset="-122"/>
                <a:ea typeface="Microsoft YaHei UI" panose="020B0503020204020204" pitchFamily="34" charset="-122"/>
              </a:rPr>
              <a:t>急需解决浏览器解决用户交互的问题，比如简单的登陆验证。</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spcAft>
                <a:spcPts val="1200"/>
              </a:spcAft>
              <a:buFont typeface="+mj-lt"/>
              <a:buAutoNum type="arabicPeriod"/>
            </a:pPr>
            <a:r>
              <a:rPr lang="en-US" altLang="zh-CN" sz="2800" dirty="0" smtClean="0">
                <a:solidFill>
                  <a:srgbClr val="226F7C"/>
                </a:solidFill>
                <a:latin typeface="Microsoft YaHei UI" panose="020B0503020204020204" pitchFamily="34" charset="-122"/>
                <a:ea typeface="Microsoft YaHei UI" panose="020B0503020204020204" pitchFamily="34" charset="-122"/>
              </a:rPr>
              <a:t>1995</a:t>
            </a:r>
            <a:r>
              <a:rPr lang="zh-CN" altLang="en-US" sz="2800" dirty="0" smtClean="0">
                <a:solidFill>
                  <a:srgbClr val="226F7C"/>
                </a:solidFill>
                <a:latin typeface="Microsoft YaHei UI" panose="020B0503020204020204" pitchFamily="34" charset="-122"/>
                <a:ea typeface="Microsoft YaHei UI" panose="020B0503020204020204" pitchFamily="34" charset="-122"/>
              </a:rPr>
              <a:t>年</a:t>
            </a:r>
            <a:r>
              <a:rPr lang="en-US" altLang="zh-CN" sz="2800" dirty="0" smtClean="0">
                <a:solidFill>
                  <a:srgbClr val="226F7C"/>
                </a:solidFill>
                <a:latin typeface="Microsoft YaHei UI" panose="020B0503020204020204" pitchFamily="34" charset="-122"/>
                <a:ea typeface="Microsoft YaHei UI" panose="020B0503020204020204" pitchFamily="34" charset="-122"/>
              </a:rPr>
              <a:t>Sun</a:t>
            </a:r>
            <a:r>
              <a:rPr lang="zh-CN" altLang="en-US" sz="2800" dirty="0" smtClean="0">
                <a:solidFill>
                  <a:srgbClr val="226F7C"/>
                </a:solidFill>
                <a:latin typeface="Microsoft YaHei UI" panose="020B0503020204020204" pitchFamily="34" charset="-122"/>
                <a:ea typeface="Microsoft YaHei UI" panose="020B0503020204020204" pitchFamily="34" charset="-122"/>
              </a:rPr>
              <a:t>公司正式推出</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a:t>
            </a:r>
            <a:r>
              <a:rPr lang="zh-CN" altLang="en-US" sz="2800" dirty="0" smtClean="0">
                <a:solidFill>
                  <a:srgbClr val="226F7C"/>
                </a:solidFill>
                <a:latin typeface="Microsoft YaHei UI" panose="020B0503020204020204" pitchFamily="34" charset="-122"/>
                <a:ea typeface="Microsoft YaHei UI" panose="020B0503020204020204" pitchFamily="34" charset="-122"/>
              </a:rPr>
              <a:t>，网景决定</a:t>
            </a:r>
            <a:r>
              <a:rPr lang="zh-CN" altLang="en-US" sz="2800" dirty="0">
                <a:solidFill>
                  <a:srgbClr val="226F7C"/>
                </a:solidFill>
                <a:latin typeface="Microsoft YaHei UI" panose="020B0503020204020204" pitchFamily="34" charset="-122"/>
                <a:ea typeface="Microsoft YaHei UI" panose="020B0503020204020204" pitchFamily="34" charset="-122"/>
              </a:rPr>
              <a:t>与</a:t>
            </a:r>
            <a:r>
              <a:rPr lang="en-US" altLang="zh-CN" sz="2800" dirty="0" smtClean="0">
                <a:solidFill>
                  <a:srgbClr val="226F7C"/>
                </a:solidFill>
                <a:latin typeface="Microsoft YaHei UI" panose="020B0503020204020204" pitchFamily="34" charset="-122"/>
                <a:ea typeface="Microsoft YaHei UI" panose="020B0503020204020204" pitchFamily="34" charset="-122"/>
              </a:rPr>
              <a:t>Sun</a:t>
            </a:r>
            <a:r>
              <a:rPr lang="zh-CN" altLang="en-US" sz="2800" dirty="0" smtClean="0">
                <a:solidFill>
                  <a:srgbClr val="226F7C"/>
                </a:solidFill>
                <a:latin typeface="Microsoft YaHei UI" panose="020B0503020204020204" pitchFamily="34" charset="-122"/>
                <a:ea typeface="Microsoft YaHei UI" panose="020B0503020204020204" pitchFamily="34" charset="-122"/>
              </a:rPr>
              <a:t>公司结盟。</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p:txBody>
      </p:sp>
      <p:sp>
        <p:nvSpPr>
          <p:cNvPr id="7" name="文本框 6"/>
          <p:cNvSpPr txBox="1"/>
          <p:nvPr/>
        </p:nvSpPr>
        <p:spPr>
          <a:xfrm>
            <a:off x="762000" y="4340482"/>
            <a:ext cx="11087100" cy="2554545"/>
          </a:xfrm>
          <a:prstGeom prst="rect">
            <a:avLst/>
          </a:prstGeom>
          <a:noFill/>
        </p:spPr>
        <p:txBody>
          <a:bodyPr wrap="square" rtlCol="0">
            <a:spAutoFit/>
          </a:bodyPr>
          <a:lstStyle/>
          <a:p>
            <a:pPr marL="514350" indent="-514350" algn="just">
              <a:spcAft>
                <a:spcPts val="1200"/>
              </a:spcAft>
              <a:buFont typeface="+mj-lt"/>
              <a:buAutoNum type="arabicPeriod" startAt="4"/>
            </a:pPr>
            <a:r>
              <a:rPr lang="zh-CN" altLang="en-US" sz="2800" dirty="0">
                <a:solidFill>
                  <a:srgbClr val="226F7C"/>
                </a:solidFill>
                <a:latin typeface="Microsoft YaHei UI" panose="020B0503020204020204" pitchFamily="34" charset="-122"/>
                <a:ea typeface="Microsoft YaHei UI" panose="020B0503020204020204" pitchFamily="34" charset="-122"/>
              </a:rPr>
              <a:t>管理者给当时还是码农的</a:t>
            </a:r>
            <a:r>
              <a:rPr lang="en-US" altLang="zh-CN" sz="2800" dirty="0">
                <a:solidFill>
                  <a:srgbClr val="226F7C"/>
                </a:solidFill>
                <a:latin typeface="Microsoft YaHei UI" panose="020B0503020204020204" pitchFamily="34" charset="-122"/>
                <a:ea typeface="Microsoft YaHei UI" panose="020B0503020204020204" pitchFamily="34" charset="-122"/>
              </a:rPr>
              <a:t>Brendan </a:t>
            </a:r>
            <a:r>
              <a:rPr lang="en-US" altLang="zh-CN" sz="2800" dirty="0" err="1">
                <a:solidFill>
                  <a:srgbClr val="226F7C"/>
                </a:solidFill>
                <a:latin typeface="Microsoft YaHei UI" panose="020B0503020204020204" pitchFamily="34" charset="-122"/>
                <a:ea typeface="Microsoft YaHei UI" panose="020B0503020204020204" pitchFamily="34" charset="-122"/>
              </a:rPr>
              <a:t>Eich</a:t>
            </a:r>
            <a:r>
              <a:rPr lang="zh-CN" altLang="en-US" sz="2800" dirty="0">
                <a:solidFill>
                  <a:srgbClr val="226F7C"/>
                </a:solidFill>
                <a:latin typeface="Microsoft YaHei UI" panose="020B0503020204020204" pitchFamily="34" charset="-122"/>
                <a:ea typeface="Microsoft YaHei UI" panose="020B0503020204020204" pitchFamily="34" charset="-122"/>
              </a:rPr>
              <a:t>下了个命令</a:t>
            </a:r>
            <a:r>
              <a:rPr lang="en-US" altLang="zh-CN" sz="2800" dirty="0">
                <a:solidFill>
                  <a:srgbClr val="226F7C"/>
                </a:solidFill>
                <a:latin typeface="Microsoft YaHei UI" panose="020B0503020204020204" pitchFamily="34" charset="-122"/>
                <a:ea typeface="Microsoft YaHei UI" panose="020B0503020204020204" pitchFamily="34" charset="-122"/>
              </a:rPr>
              <a:t>——</a:t>
            </a:r>
            <a:r>
              <a:rPr lang="zh-CN" altLang="en-US" sz="2800" dirty="0">
                <a:solidFill>
                  <a:srgbClr val="226F7C"/>
                </a:solidFill>
                <a:latin typeface="Microsoft YaHei UI" panose="020B0503020204020204" pitchFamily="34" charset="-122"/>
                <a:ea typeface="Microsoft YaHei UI" panose="020B0503020204020204" pitchFamily="34" charset="-122"/>
              </a:rPr>
              <a:t>这种语言必须“</a:t>
            </a:r>
            <a:r>
              <a:rPr lang="zh-CN" altLang="en-US" sz="2800" dirty="0">
                <a:solidFill>
                  <a:srgbClr val="4BBBCD"/>
                </a:solidFill>
                <a:latin typeface="Microsoft YaHei UI" panose="020B0503020204020204" pitchFamily="34" charset="-122"/>
                <a:ea typeface="Microsoft YaHei UI" panose="020B0503020204020204" pitchFamily="34" charset="-122"/>
              </a:rPr>
              <a:t>看起来像</a:t>
            </a:r>
            <a:r>
              <a:rPr lang="en-US" altLang="zh-CN" sz="2800" dirty="0">
                <a:solidFill>
                  <a:srgbClr val="4BBBCD"/>
                </a:solidFill>
                <a:latin typeface="Microsoft YaHei UI" panose="020B0503020204020204" pitchFamily="34" charset="-122"/>
                <a:ea typeface="Microsoft YaHei UI" panose="020B0503020204020204" pitchFamily="34" charset="-122"/>
              </a:rPr>
              <a:t>Java</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lgn="just">
              <a:spcAft>
                <a:spcPts val="1200"/>
              </a:spcAft>
              <a:buFont typeface="+mj-lt"/>
              <a:buAutoNum type="arabicPeriod" startAt="4"/>
            </a:pPr>
            <a:r>
              <a:rPr lang="zh-CN" altLang="en-US" sz="2800" dirty="0" smtClean="0">
                <a:solidFill>
                  <a:srgbClr val="226F7C"/>
                </a:solidFill>
                <a:latin typeface="Microsoft YaHei UI" panose="020B0503020204020204" pitchFamily="34" charset="-122"/>
                <a:ea typeface="Microsoft YaHei UI" panose="020B0503020204020204" pitchFamily="34" charset="-122"/>
              </a:rPr>
              <a:t>导致的结局</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看起来跟</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a:t>
            </a:r>
            <a:r>
              <a:rPr lang="zh-CN" altLang="en-US" sz="2800" dirty="0" smtClean="0">
                <a:solidFill>
                  <a:srgbClr val="226F7C"/>
                </a:solidFill>
                <a:latin typeface="Microsoft YaHei UI" panose="020B0503020204020204" pitchFamily="34" charset="-122"/>
                <a:ea typeface="Microsoft YaHei UI" panose="020B0503020204020204" pitchFamily="34" charset="-122"/>
              </a:rPr>
              <a:t>好像，名字也差不多，</a:t>
            </a:r>
            <a:r>
              <a:rPr lang="zh-CN" altLang="en-US" sz="2800" dirty="0" smtClean="0">
                <a:solidFill>
                  <a:srgbClr val="4BBBCD"/>
                </a:solidFill>
                <a:latin typeface="Microsoft YaHei UI" panose="020B0503020204020204" pitchFamily="34" charset="-122"/>
                <a:ea typeface="Microsoft YaHei UI" panose="020B0503020204020204" pitchFamily="34" charset="-122"/>
              </a:rPr>
              <a:t>然而内部设计却并没有什么卵联系</a:t>
            </a:r>
            <a:endParaRPr lang="zh-CN" altLang="en-US" sz="2800" dirty="0">
              <a:solidFill>
                <a:srgbClr val="4BBBCD"/>
              </a:solidFill>
              <a:latin typeface="Microsoft YaHei UI" panose="020B0503020204020204" pitchFamily="34" charset="-122"/>
              <a:ea typeface="Microsoft YaHei UI" panose="020B0503020204020204" pitchFamily="34" charset="-122"/>
            </a:endParaRPr>
          </a:p>
          <a:p>
            <a:pPr algn="just"/>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58397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49" presetClass="entr" presetSubtype="0" decel="100000" fill="hold" nodeType="withEffect">
                                  <p:stCondLst>
                                    <p:cond delay="30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 calcmode="lin" valueType="num">
                                      <p:cBhvr>
                                        <p:cTn id="12" dur="500" fill="hold"/>
                                        <p:tgtEl>
                                          <p:spTgt spid="5"/>
                                        </p:tgtEl>
                                        <p:attrNameLst>
                                          <p:attrName>style.rotation</p:attrName>
                                        </p:attrNameLst>
                                      </p:cBhvr>
                                      <p:tavLst>
                                        <p:tav tm="0">
                                          <p:val>
                                            <p:fltVal val="360"/>
                                          </p:val>
                                        </p:tav>
                                        <p:tav tm="100000">
                                          <p:val>
                                            <p:fltVal val="0"/>
                                          </p:val>
                                        </p:tav>
                                      </p:tavLst>
                                    </p:anim>
                                    <p:animEffect transition="in" filter="fade">
                                      <p:cBhvr>
                                        <p:cTn id="13" dur="500"/>
                                        <p:tgtEl>
                                          <p:spTgt spid="5"/>
                                        </p:tgtEl>
                                      </p:cBhvr>
                                    </p:animEffect>
                                  </p:childTnLst>
                                </p:cTn>
                              </p:par>
                              <p:par>
                                <p:cTn id="14" presetID="42" presetClass="entr" presetSubtype="0" fill="hold" nodeType="withEffect">
                                  <p:stCondLst>
                                    <p:cond delay="40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1000"/>
                                        <p:tgtEl>
                                          <p:spTgt spid="6">
                                            <p:txEl>
                                              <p:pRg st="0" end="0"/>
                                            </p:txEl>
                                          </p:spTgt>
                                        </p:tgtEl>
                                      </p:cBhvr>
                                    </p:animEffect>
                                    <p:anim calcmode="lin" valueType="num">
                                      <p:cBhvr>
                                        <p:cTn id="1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1000"/>
                                        <p:tgtEl>
                                          <p:spTgt spid="6">
                                            <p:txEl>
                                              <p:pRg st="1" end="1"/>
                                            </p:txEl>
                                          </p:spTgt>
                                        </p:tgtEl>
                                      </p:cBhvr>
                                    </p:animEffect>
                                    <p:anim calcmode="lin" valueType="num">
                                      <p:cBhvr>
                                        <p:cTn id="2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1000"/>
                                        <p:tgtEl>
                                          <p:spTgt spid="7">
                                            <p:txEl>
                                              <p:pRg st="0" end="0"/>
                                            </p:txEl>
                                          </p:spTgt>
                                        </p:tgtEl>
                                      </p:cBhvr>
                                    </p:animEffect>
                                    <p:anim calcmode="lin" valueType="num">
                                      <p:cBhvr>
                                        <p:cTn id="3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
                                            <p:txEl>
                                              <p:pRg st="1" end="1"/>
                                            </p:txEl>
                                          </p:spTgt>
                                        </p:tgtEl>
                                        <p:attrNameLst>
                                          <p:attrName>style.visibility</p:attrName>
                                        </p:attrNameLst>
                                      </p:cBhvr>
                                      <p:to>
                                        <p:strVal val="visible"/>
                                      </p:to>
                                    </p:set>
                                    <p:animEffect transition="in" filter="fade">
                                      <p:cBhvr>
                                        <p:cTn id="44" dur="1000"/>
                                        <p:tgtEl>
                                          <p:spTgt spid="7">
                                            <p:txEl>
                                              <p:pRg st="1" end="1"/>
                                            </p:txEl>
                                          </p:spTgt>
                                        </p:tgtEl>
                                      </p:cBhvr>
                                    </p:animEffect>
                                    <p:anim calcmode="lin" valueType="num">
                                      <p:cBhvr>
                                        <p:cTn id="4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smtClean="0">
                <a:latin typeface="Microsoft YaHei UI" panose="020B0503020204020204" pitchFamily="34" charset="-122"/>
                <a:ea typeface="Microsoft YaHei UI" panose="020B0503020204020204" pitchFamily="34" charset="-122"/>
              </a:rPr>
              <a:t>杂合的</a:t>
            </a:r>
            <a:r>
              <a:rPr lang="en-US" altLang="zh-CN" sz="4800" dirty="0" smtClean="0">
                <a:latin typeface="Microsoft YaHei UI" panose="020B0503020204020204" pitchFamily="34" charset="-122"/>
                <a:ea typeface="Microsoft YaHei UI" panose="020B0503020204020204" pitchFamily="34" charset="-122"/>
              </a:rPr>
              <a:t>JavaScript</a:t>
            </a:r>
          </a:p>
        </p:txBody>
      </p:sp>
      <p:sp>
        <p:nvSpPr>
          <p:cNvPr id="7" name="文本框 6"/>
          <p:cNvSpPr txBox="1"/>
          <p:nvPr/>
        </p:nvSpPr>
        <p:spPr>
          <a:xfrm>
            <a:off x="895350" y="1863982"/>
            <a:ext cx="10401300" cy="2708434"/>
          </a:xfrm>
          <a:prstGeom prst="rect">
            <a:avLst/>
          </a:prstGeom>
          <a:noFill/>
        </p:spPr>
        <p:txBody>
          <a:bodyPr wrap="square" rtlCol="0">
            <a:spAutoFit/>
          </a:bodyPr>
          <a:lstStyle/>
          <a:p>
            <a:pPr marL="514350" indent="-514350" algn="just">
              <a:spcAft>
                <a:spcPts val="1200"/>
              </a:spcAft>
              <a:buFont typeface="+mj-lt"/>
              <a:buAutoNum type="arabicPeriod"/>
            </a:pPr>
            <a:r>
              <a:rPr lang="zh-CN" altLang="en-US" sz="2800" dirty="0" smtClean="0">
                <a:solidFill>
                  <a:srgbClr val="226F7C"/>
                </a:solidFill>
                <a:latin typeface="Microsoft YaHei UI" panose="020B0503020204020204" pitchFamily="34" charset="-122"/>
                <a:ea typeface="Microsoft YaHei UI" panose="020B0503020204020204" pitchFamily="34" charset="-122"/>
              </a:rPr>
              <a:t>借鉴</a:t>
            </a:r>
            <a:r>
              <a:rPr lang="en-US" altLang="zh-CN" sz="2800" dirty="0" smtClean="0">
                <a:solidFill>
                  <a:srgbClr val="226F7C"/>
                </a:solidFill>
                <a:latin typeface="Microsoft YaHei UI" panose="020B0503020204020204" pitchFamily="34" charset="-122"/>
                <a:ea typeface="Microsoft YaHei UI" panose="020B0503020204020204" pitchFamily="34" charset="-122"/>
              </a:rPr>
              <a:t>C</a:t>
            </a:r>
            <a:r>
              <a:rPr lang="zh-CN" altLang="en-US" sz="2800" dirty="0" smtClean="0">
                <a:solidFill>
                  <a:srgbClr val="226F7C"/>
                </a:solidFill>
                <a:latin typeface="Microsoft YaHei UI" panose="020B0503020204020204" pitchFamily="34" charset="-122"/>
                <a:ea typeface="Microsoft YaHei UI" panose="020B0503020204020204" pitchFamily="34" charset="-122"/>
              </a:rPr>
              <a:t>语言的基本语法</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lgn="just">
              <a:spcAft>
                <a:spcPts val="1200"/>
              </a:spcAft>
              <a:buFont typeface="+mj-lt"/>
              <a:buAutoNum type="arabicPeriod"/>
            </a:pPr>
            <a:r>
              <a:rPr lang="zh-CN" altLang="en-US" sz="2800" dirty="0" smtClean="0">
                <a:solidFill>
                  <a:srgbClr val="226F7C"/>
                </a:solidFill>
                <a:latin typeface="Microsoft YaHei UI" panose="020B0503020204020204" pitchFamily="34" charset="-122"/>
                <a:ea typeface="Microsoft YaHei UI" panose="020B0503020204020204" pitchFamily="34" charset="-122"/>
              </a:rPr>
              <a:t>借鉴</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a:t>
            </a:r>
            <a:r>
              <a:rPr lang="zh-CN" altLang="en-US" sz="2800" dirty="0" smtClean="0">
                <a:solidFill>
                  <a:srgbClr val="226F7C"/>
                </a:solidFill>
                <a:latin typeface="Microsoft YaHei UI" panose="020B0503020204020204" pitchFamily="34" charset="-122"/>
                <a:ea typeface="Microsoft YaHei UI" panose="020B0503020204020204" pitchFamily="34" charset="-122"/>
              </a:rPr>
              <a:t>的数据类型和内存管理</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lgn="just">
              <a:spcAft>
                <a:spcPts val="1200"/>
              </a:spcAft>
              <a:buFont typeface="+mj-lt"/>
              <a:buAutoNum type="arabicPeriod"/>
            </a:pPr>
            <a:r>
              <a:rPr lang="zh-CN" altLang="en-US" sz="2800" dirty="0" smtClean="0">
                <a:solidFill>
                  <a:srgbClr val="226F7C"/>
                </a:solidFill>
                <a:latin typeface="Microsoft YaHei UI" panose="020B0503020204020204" pitchFamily="34" charset="-122"/>
                <a:ea typeface="Microsoft YaHei UI" panose="020B0503020204020204" pitchFamily="34" charset="-122"/>
              </a:rPr>
              <a:t>借鉴</a:t>
            </a:r>
            <a:r>
              <a:rPr lang="en-US" altLang="zh-CN" sz="2800" dirty="0" smtClean="0">
                <a:solidFill>
                  <a:srgbClr val="226F7C"/>
                </a:solidFill>
                <a:latin typeface="Microsoft YaHei UI" panose="020B0503020204020204" pitchFamily="34" charset="-122"/>
                <a:ea typeface="Microsoft YaHei UI" panose="020B0503020204020204" pitchFamily="34" charset="-122"/>
              </a:rPr>
              <a:t>Scheme</a:t>
            </a:r>
            <a:r>
              <a:rPr lang="zh-CN" altLang="en-US" sz="2800" dirty="0" smtClean="0">
                <a:solidFill>
                  <a:srgbClr val="226F7C"/>
                </a:solidFill>
                <a:latin typeface="Microsoft YaHei UI" panose="020B0503020204020204" pitchFamily="34" charset="-122"/>
                <a:ea typeface="Microsoft YaHei UI" panose="020B0503020204020204" pitchFamily="34" charset="-122"/>
              </a:rPr>
              <a:t>语言，将函数提升到“第一等公民” （</a:t>
            </a:r>
            <a:r>
              <a:rPr lang="en-US" altLang="zh-CN" sz="2800" dirty="0" smtClean="0">
                <a:solidFill>
                  <a:srgbClr val="226F7C"/>
                </a:solidFill>
                <a:latin typeface="Microsoft YaHei UI" panose="020B0503020204020204" pitchFamily="34" charset="-122"/>
                <a:ea typeface="Microsoft YaHei UI" panose="020B0503020204020204" pitchFamily="34" charset="-122"/>
              </a:rPr>
              <a:t>first class</a:t>
            </a:r>
            <a:r>
              <a:rPr lang="zh-CN" altLang="en-US" sz="2800" dirty="0" smtClean="0">
                <a:solidFill>
                  <a:srgbClr val="226F7C"/>
                </a:solidFill>
                <a:latin typeface="Microsoft YaHei UI" panose="020B0503020204020204" pitchFamily="34" charset="-122"/>
                <a:ea typeface="Microsoft YaHei UI" panose="020B0503020204020204" pitchFamily="34" charset="-122"/>
              </a:rPr>
              <a:t>）的地位</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lgn="just">
              <a:spcAft>
                <a:spcPts val="1200"/>
              </a:spcAft>
              <a:buFont typeface="+mj-lt"/>
              <a:buAutoNum type="arabicPeriod"/>
            </a:pPr>
            <a:r>
              <a:rPr lang="zh-CN" altLang="en-US" sz="2800" dirty="0" smtClean="0">
                <a:solidFill>
                  <a:srgbClr val="226F7C"/>
                </a:solidFill>
                <a:latin typeface="Microsoft YaHei UI" panose="020B0503020204020204" pitchFamily="34" charset="-122"/>
                <a:ea typeface="Microsoft YaHei UI" panose="020B0503020204020204" pitchFamily="34" charset="-122"/>
              </a:rPr>
              <a:t>借鉴</a:t>
            </a:r>
            <a:r>
              <a:rPr lang="en-US" altLang="zh-CN" sz="2800" dirty="0" smtClean="0">
                <a:solidFill>
                  <a:srgbClr val="226F7C"/>
                </a:solidFill>
                <a:latin typeface="Microsoft YaHei UI" panose="020B0503020204020204" pitchFamily="34" charset="-122"/>
                <a:ea typeface="Microsoft YaHei UI" panose="020B0503020204020204" pitchFamily="34" charset="-122"/>
              </a:rPr>
              <a:t>Self</a:t>
            </a:r>
            <a:r>
              <a:rPr lang="zh-CN" altLang="en-US" sz="2800" dirty="0" smtClean="0">
                <a:solidFill>
                  <a:srgbClr val="226F7C"/>
                </a:solidFill>
                <a:latin typeface="Microsoft YaHei UI" panose="020B0503020204020204" pitchFamily="34" charset="-122"/>
                <a:ea typeface="Microsoft YaHei UI" panose="020B0503020204020204" pitchFamily="34" charset="-122"/>
              </a:rPr>
              <a:t>语言，使用基于原型（</a:t>
            </a:r>
            <a:r>
              <a:rPr lang="en-US" altLang="zh-CN" sz="2800" dirty="0" smtClean="0">
                <a:solidFill>
                  <a:srgbClr val="226F7C"/>
                </a:solidFill>
                <a:latin typeface="Microsoft YaHei UI" panose="020B0503020204020204" pitchFamily="34" charset="-122"/>
                <a:ea typeface="Microsoft YaHei UI" panose="020B0503020204020204" pitchFamily="34" charset="-122"/>
              </a:rPr>
              <a:t>prototype</a:t>
            </a:r>
            <a:r>
              <a:rPr lang="zh-CN" altLang="en-US" sz="2800" dirty="0" smtClean="0">
                <a:solidFill>
                  <a:srgbClr val="226F7C"/>
                </a:solidFill>
                <a:latin typeface="Microsoft YaHei UI" panose="020B0503020204020204" pitchFamily="34" charset="-122"/>
                <a:ea typeface="Microsoft YaHei UI" panose="020B0503020204020204" pitchFamily="34" charset="-122"/>
              </a:rPr>
              <a:t>）的继承机制</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p:txBody>
      </p:sp>
      <p:sp>
        <p:nvSpPr>
          <p:cNvPr id="2" name="文本框 1"/>
          <p:cNvSpPr txBox="1"/>
          <p:nvPr/>
        </p:nvSpPr>
        <p:spPr>
          <a:xfrm>
            <a:off x="1343064" y="5181600"/>
            <a:ext cx="9505872" cy="523220"/>
          </a:xfrm>
          <a:prstGeom prst="rect">
            <a:avLst/>
          </a:prstGeom>
          <a:noFill/>
        </p:spPr>
        <p:txBody>
          <a:bodyPr wrap="none" rtlCol="0">
            <a:spAutoFit/>
          </a:bodyPr>
          <a:lstStyle/>
          <a:p>
            <a:r>
              <a:rPr lang="zh-CN" altLang="zh-CN" sz="2800" dirty="0" smtClean="0">
                <a:solidFill>
                  <a:srgbClr val="4BBBCD"/>
                </a:solidFill>
                <a:latin typeface="Microsoft YaHei UI" panose="020B0503020204020204" pitchFamily="34" charset="-122"/>
                <a:ea typeface="Microsoft YaHei UI" panose="020B0503020204020204" pitchFamily="34" charset="-122"/>
              </a:rPr>
              <a:t>函数</a:t>
            </a:r>
            <a:r>
              <a:rPr lang="zh-CN" altLang="zh-CN" sz="2800" dirty="0">
                <a:solidFill>
                  <a:srgbClr val="4BBBCD"/>
                </a:solidFill>
                <a:latin typeface="Microsoft YaHei UI" panose="020B0503020204020204" pitchFamily="34" charset="-122"/>
                <a:ea typeface="Microsoft YaHei UI" panose="020B0503020204020204" pitchFamily="34" charset="-122"/>
              </a:rPr>
              <a:t>式</a:t>
            </a:r>
            <a:r>
              <a:rPr lang="zh-CN" altLang="zh-CN" sz="2800" dirty="0" smtClean="0">
                <a:solidFill>
                  <a:srgbClr val="4BBBCD"/>
                </a:solidFill>
                <a:latin typeface="Microsoft YaHei UI" panose="020B0503020204020204" pitchFamily="34" charset="-122"/>
                <a:ea typeface="Microsoft YaHei UI" panose="020B0503020204020204" pitchFamily="34" charset="-122"/>
              </a:rPr>
              <a:t>编程</a:t>
            </a:r>
            <a:r>
              <a:rPr lang="zh-CN" altLang="en-US" sz="2800" dirty="0">
                <a:solidFill>
                  <a:srgbClr val="226F7C"/>
                </a:solidFill>
                <a:latin typeface="Microsoft YaHei UI" panose="020B0503020204020204" pitchFamily="34" charset="-122"/>
                <a:ea typeface="Microsoft YaHei UI" panose="020B0503020204020204" pitchFamily="34" charset="-122"/>
              </a:rPr>
              <a:t>（</a:t>
            </a:r>
            <a:r>
              <a:rPr lang="en-US" altLang="zh-CN" sz="2800" dirty="0">
                <a:solidFill>
                  <a:srgbClr val="226F7C"/>
                </a:solidFill>
                <a:latin typeface="Microsoft YaHei UI" panose="020B0503020204020204" pitchFamily="34" charset="-122"/>
                <a:ea typeface="Microsoft YaHei UI" panose="020B0503020204020204" pitchFamily="34" charset="-122"/>
              </a:rPr>
              <a:t>Brendan </a:t>
            </a:r>
            <a:r>
              <a:rPr lang="en-US" altLang="zh-CN" sz="2800" dirty="0" err="1">
                <a:solidFill>
                  <a:srgbClr val="226F7C"/>
                </a:solidFill>
                <a:latin typeface="Microsoft YaHei UI" panose="020B0503020204020204" pitchFamily="34" charset="-122"/>
                <a:ea typeface="Microsoft YaHei UI" panose="020B0503020204020204" pitchFamily="34" charset="-122"/>
              </a:rPr>
              <a:t>Eich</a:t>
            </a:r>
            <a:r>
              <a:rPr lang="zh-CN" altLang="en-US" sz="2800" dirty="0">
                <a:solidFill>
                  <a:srgbClr val="226F7C"/>
                </a:solidFill>
                <a:latin typeface="Microsoft YaHei UI" panose="020B0503020204020204" pitchFamily="34" charset="-122"/>
                <a:ea typeface="Microsoft YaHei UI" panose="020B0503020204020204" pitchFamily="34" charset="-122"/>
              </a:rPr>
              <a:t>）</a:t>
            </a:r>
            <a:r>
              <a:rPr lang="zh-CN" altLang="zh-CN" sz="2800" dirty="0" smtClean="0">
                <a:solidFill>
                  <a:srgbClr val="226F7C"/>
                </a:solidFill>
                <a:latin typeface="Microsoft YaHei UI" panose="020B0503020204020204" pitchFamily="34" charset="-122"/>
                <a:ea typeface="Microsoft YaHei UI" panose="020B0503020204020204" pitchFamily="34" charset="-122"/>
              </a:rPr>
              <a:t>+</a:t>
            </a:r>
            <a:r>
              <a:rPr lang="zh-CN" altLang="zh-CN" sz="2800" dirty="0" smtClean="0">
                <a:solidFill>
                  <a:srgbClr val="4BBBCD"/>
                </a:solidFill>
                <a:latin typeface="Microsoft YaHei UI" panose="020B0503020204020204" pitchFamily="34" charset="-122"/>
                <a:ea typeface="Microsoft YaHei UI" panose="020B0503020204020204" pitchFamily="34" charset="-122"/>
              </a:rPr>
              <a:t>面向对象编程</a:t>
            </a:r>
            <a:r>
              <a:rPr lang="zh-CN" altLang="en-US" sz="2800" dirty="0">
                <a:solidFill>
                  <a:srgbClr val="226F7C"/>
                </a:solidFill>
                <a:latin typeface="Microsoft YaHei UI" panose="020B0503020204020204" pitchFamily="34" charset="-122"/>
                <a:ea typeface="Microsoft YaHei UI" panose="020B0503020204020204" pitchFamily="34" charset="-122"/>
              </a:rPr>
              <a:t>（网景公司）</a:t>
            </a:r>
          </a:p>
        </p:txBody>
      </p:sp>
    </p:spTree>
    <p:extLst>
      <p:ext uri="{BB962C8B-B14F-4D97-AF65-F5344CB8AC3E}">
        <p14:creationId xmlns:p14="http://schemas.microsoft.com/office/powerpoint/2010/main" val="26247067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1000"/>
                                        <p:tgtEl>
                                          <p:spTgt spid="7">
                                            <p:txEl>
                                              <p:pRg st="0" end="0"/>
                                            </p:txEl>
                                          </p:spTgt>
                                        </p:tgtEl>
                                      </p:cBhvr>
                                    </p:animEffect>
                                    <p:anim calcmode="lin" valueType="num">
                                      <p:cBhvr>
                                        <p:cTn id="1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1000"/>
                                        <p:tgtEl>
                                          <p:spTgt spid="7">
                                            <p:txEl>
                                              <p:pRg st="1" end="1"/>
                                            </p:txEl>
                                          </p:spTgt>
                                        </p:tgtEl>
                                      </p:cBhvr>
                                    </p:animEffect>
                                    <p:anim calcmode="lin" valueType="num">
                                      <p:cBhvr>
                                        <p:cTn id="1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32"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strVal val="4*#ppt_w"/>
                                          </p:val>
                                        </p:tav>
                                        <p:tav tm="100000">
                                          <p:val>
                                            <p:strVal val="#ppt_w"/>
                                          </p:val>
                                        </p:tav>
                                      </p:tavLst>
                                    </p:anim>
                                    <p:anim calcmode="lin" valueType="num">
                                      <p:cBhvr>
                                        <p:cTn id="39" dur="500" fill="hold"/>
                                        <p:tgtEl>
                                          <p:spTgt spid="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uiExpand="1"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smtClean="0">
                <a:latin typeface="Microsoft YaHei UI" panose="020B0503020204020204" pitchFamily="34" charset="-122"/>
                <a:ea typeface="Microsoft YaHei UI" panose="020B0503020204020204" pitchFamily="34" charset="-122"/>
              </a:rPr>
              <a:t>杂合的</a:t>
            </a:r>
            <a:r>
              <a:rPr lang="en-US" altLang="zh-CN" sz="4800" dirty="0" smtClean="0">
                <a:latin typeface="Microsoft YaHei UI" panose="020B0503020204020204" pitchFamily="34" charset="-122"/>
                <a:ea typeface="Microsoft YaHei UI" panose="020B0503020204020204" pitchFamily="34" charset="-122"/>
              </a:rPr>
              <a:t>JavaScript</a:t>
            </a:r>
          </a:p>
        </p:txBody>
      </p:sp>
      <p:sp>
        <p:nvSpPr>
          <p:cNvPr id="7" name="文本框 6"/>
          <p:cNvSpPr txBox="1"/>
          <p:nvPr/>
        </p:nvSpPr>
        <p:spPr>
          <a:xfrm>
            <a:off x="666750" y="2959357"/>
            <a:ext cx="10858500" cy="1815882"/>
          </a:xfrm>
          <a:prstGeom prst="rect">
            <a:avLst/>
          </a:prstGeom>
          <a:noFill/>
        </p:spPr>
        <p:txBody>
          <a:bodyPr wrap="square" rtlCol="0">
            <a:spAutoFit/>
          </a:bodyPr>
          <a:lstStyle/>
          <a:p>
            <a:pPr algn="just"/>
            <a:r>
              <a:rPr lang="zh-CN" altLang="zh-CN" sz="2800" dirty="0">
                <a:solidFill>
                  <a:srgbClr val="226F7C"/>
                </a:solidFill>
                <a:latin typeface="Microsoft YaHei UI" panose="020B0503020204020204" pitchFamily="34" charset="-122"/>
                <a:ea typeface="Microsoft YaHei UI" panose="020B0503020204020204" pitchFamily="34" charset="-122"/>
              </a:rPr>
              <a:t>"与其说我爱</a:t>
            </a:r>
            <a:r>
              <a:rPr lang="zh-CN" altLang="zh-CN" sz="2800" dirty="0" smtClean="0">
                <a:solidFill>
                  <a:srgbClr val="226F7C"/>
                </a:solidFill>
                <a:latin typeface="Microsoft YaHei UI" panose="020B0503020204020204" pitchFamily="34" charset="-122"/>
                <a:ea typeface="Microsoft YaHei UI" panose="020B0503020204020204" pitchFamily="34" charset="-122"/>
              </a:rPr>
              <a:t>Java</a:t>
            </a:r>
            <a:r>
              <a:rPr lang="en-US" altLang="zh-CN" sz="2800" dirty="0" smtClean="0">
                <a:solidFill>
                  <a:srgbClr val="226F7C"/>
                </a:solidFill>
                <a:latin typeface="Microsoft YaHei UI" panose="020B0503020204020204" pitchFamily="34" charset="-122"/>
                <a:ea typeface="Microsoft YaHei UI" panose="020B0503020204020204" pitchFamily="34" charset="-122"/>
              </a:rPr>
              <a:t>S</a:t>
            </a:r>
            <a:r>
              <a:rPr lang="zh-CN" altLang="zh-CN" sz="2800" dirty="0" smtClean="0">
                <a:solidFill>
                  <a:srgbClr val="226F7C"/>
                </a:solidFill>
                <a:latin typeface="Microsoft YaHei UI" panose="020B0503020204020204" pitchFamily="34" charset="-122"/>
                <a:ea typeface="Microsoft YaHei UI" panose="020B0503020204020204" pitchFamily="34" charset="-122"/>
              </a:rPr>
              <a:t>cript</a:t>
            </a:r>
            <a:r>
              <a:rPr lang="zh-CN" altLang="zh-CN" sz="2800" dirty="0">
                <a:solidFill>
                  <a:srgbClr val="226F7C"/>
                </a:solidFill>
                <a:latin typeface="Microsoft YaHei UI" panose="020B0503020204020204" pitchFamily="34" charset="-122"/>
                <a:ea typeface="Microsoft YaHei UI" panose="020B0503020204020204" pitchFamily="34" charset="-122"/>
              </a:rPr>
              <a:t>，不如说我恨它。它是C语言和Self语言一夜情的产物。十八世纪英国文学家约翰逊博士说得好：'</a:t>
            </a:r>
            <a:r>
              <a:rPr lang="zh-CN" altLang="zh-CN" sz="2800" dirty="0">
                <a:solidFill>
                  <a:srgbClr val="4BBBCD"/>
                </a:solidFill>
                <a:latin typeface="Microsoft YaHei UI" panose="020B0503020204020204" pitchFamily="34" charset="-122"/>
                <a:ea typeface="Microsoft YaHei UI" panose="020B0503020204020204" pitchFamily="34" charset="-122"/>
              </a:rPr>
              <a:t>它的优秀之处并非原创，它的原创之处并不</a:t>
            </a:r>
            <a:r>
              <a:rPr lang="zh-CN" altLang="zh-CN" sz="2800" dirty="0" smtClean="0">
                <a:solidFill>
                  <a:srgbClr val="4BBBCD"/>
                </a:solidFill>
                <a:latin typeface="Microsoft YaHei UI" panose="020B0503020204020204" pitchFamily="34" charset="-122"/>
                <a:ea typeface="Microsoft YaHei UI" panose="020B0503020204020204" pitchFamily="34" charset="-122"/>
              </a:rPr>
              <a:t>优秀</a:t>
            </a:r>
            <a:r>
              <a:rPr lang="zh-CN" altLang="zh-CN" sz="2800" dirty="0">
                <a:solidFill>
                  <a:srgbClr val="226F7C"/>
                </a:solidFill>
                <a:latin typeface="Microsoft YaHei UI" panose="020B0503020204020204" pitchFamily="34" charset="-122"/>
                <a:ea typeface="Microsoft YaHei UI" panose="020B0503020204020204" pitchFamily="34" charset="-122"/>
              </a:rPr>
              <a:t>' </a:t>
            </a:r>
            <a:r>
              <a:rPr lang="zh-CN" altLang="zh-CN" sz="2800" dirty="0" smtClean="0">
                <a:solidFill>
                  <a:srgbClr val="226F7C"/>
                </a:solidFill>
                <a:latin typeface="Microsoft YaHei UI" panose="020B0503020204020204" pitchFamily="34" charset="-122"/>
                <a:ea typeface="Microsoft YaHei UI" panose="020B0503020204020204" pitchFamily="34" charset="-122"/>
              </a:rPr>
              <a:t>。 (</a:t>
            </a:r>
            <a:r>
              <a:rPr lang="zh-CN" altLang="zh-CN" sz="2800" dirty="0">
                <a:solidFill>
                  <a:srgbClr val="226F7C"/>
                </a:solidFill>
                <a:latin typeface="Microsoft YaHei UI" panose="020B0503020204020204" pitchFamily="34" charset="-122"/>
                <a:ea typeface="Microsoft YaHei UI" panose="020B0503020204020204" pitchFamily="34" charset="-122"/>
              </a:rPr>
              <a:t>the part that is good is not original, and the part that is original is not good</a:t>
            </a:r>
            <a:r>
              <a:rPr lang="zh-CN" altLang="zh-CN" sz="2800" dirty="0" smtClean="0">
                <a:solidFill>
                  <a:srgbClr val="226F7C"/>
                </a:solidFill>
                <a:latin typeface="Microsoft YaHei UI" panose="020B0503020204020204" pitchFamily="34" charset="-122"/>
                <a:ea typeface="Microsoft YaHei UI" panose="020B0503020204020204" pitchFamily="34" charset="-122"/>
              </a:rPr>
              <a:t>.)</a:t>
            </a:r>
            <a:r>
              <a:rPr lang="en-US" altLang="zh-CN" sz="2800" dirty="0">
                <a:solidFill>
                  <a:srgbClr val="226F7C"/>
                </a:solidFill>
                <a:latin typeface="Microsoft YaHei UI" panose="020B0503020204020204" pitchFamily="34" charset="-122"/>
                <a:ea typeface="Microsoft YaHei UI" panose="020B0503020204020204" pitchFamily="34" charset="-122"/>
              </a:rPr>
              <a:t> </a:t>
            </a:r>
            <a:endParaRPr lang="zh-CN" altLang="zh-CN" sz="2800" dirty="0">
              <a:solidFill>
                <a:srgbClr val="226F7C"/>
              </a:solidFill>
              <a:latin typeface="Microsoft YaHei UI" panose="020B0503020204020204" pitchFamily="34" charset="-122"/>
              <a:ea typeface="Microsoft YaHei UI" panose="020B0503020204020204" pitchFamily="34" charset="-122"/>
            </a:endParaRPr>
          </a:p>
        </p:txBody>
      </p:sp>
      <p:sp>
        <p:nvSpPr>
          <p:cNvPr id="3" name="矩形 2"/>
          <p:cNvSpPr/>
          <p:nvPr/>
        </p:nvSpPr>
        <p:spPr>
          <a:xfrm>
            <a:off x="666750" y="2234684"/>
            <a:ext cx="9322296" cy="523220"/>
          </a:xfrm>
          <a:prstGeom prst="rect">
            <a:avLst/>
          </a:prstGeom>
        </p:spPr>
        <p:txBody>
          <a:bodyPr wrap="none">
            <a:spAutoFit/>
          </a:bodyPr>
          <a:lstStyle/>
          <a:p>
            <a:r>
              <a:rPr lang="en-US" altLang="zh-CN" sz="2800" dirty="0">
                <a:solidFill>
                  <a:srgbClr val="4BBBCD"/>
                </a:solidFill>
                <a:latin typeface="Microsoft YaHei UI" panose="020B0503020204020204" pitchFamily="34" charset="-122"/>
                <a:ea typeface="Microsoft YaHei UI" panose="020B0503020204020204" pitchFamily="34" charset="-122"/>
              </a:rPr>
              <a:t>Brendan </a:t>
            </a:r>
            <a:r>
              <a:rPr lang="en-US" altLang="zh-CN" sz="2800" dirty="0" err="1" smtClean="0">
                <a:solidFill>
                  <a:srgbClr val="4BBBCD"/>
                </a:solidFill>
                <a:latin typeface="Microsoft YaHei UI" panose="020B0503020204020204" pitchFamily="34" charset="-122"/>
                <a:ea typeface="Microsoft YaHei UI" panose="020B0503020204020204" pitchFamily="34" charset="-122"/>
              </a:rPr>
              <a:t>Eich</a:t>
            </a:r>
            <a:r>
              <a:rPr lang="zh-CN" altLang="en-US" sz="2800" dirty="0" smtClean="0">
                <a:solidFill>
                  <a:srgbClr val="4BBBCD"/>
                </a:solidFill>
                <a:latin typeface="Microsoft YaHei UI" panose="020B0503020204020204" pitchFamily="34" charset="-122"/>
                <a:ea typeface="Microsoft YaHei UI" panose="020B0503020204020204" pitchFamily="34" charset="-122"/>
              </a:rPr>
              <a:t>（</a:t>
            </a:r>
            <a:r>
              <a:rPr lang="en-US" altLang="zh-CN" sz="2800" dirty="0" smtClean="0">
                <a:solidFill>
                  <a:srgbClr val="4BBBCD"/>
                </a:solidFill>
                <a:latin typeface="Microsoft YaHei UI" panose="020B0503020204020204" pitchFamily="34" charset="-122"/>
                <a:ea typeface="Microsoft YaHei UI" panose="020B0503020204020204" pitchFamily="34" charset="-122"/>
              </a:rPr>
              <a:t>JavaScript</a:t>
            </a:r>
            <a:r>
              <a:rPr lang="zh-CN" altLang="en-US" sz="2800" dirty="0" smtClean="0">
                <a:solidFill>
                  <a:srgbClr val="4BBBCD"/>
                </a:solidFill>
                <a:latin typeface="Microsoft YaHei UI" panose="020B0503020204020204" pitchFamily="34" charset="-122"/>
                <a:ea typeface="Microsoft YaHei UI" panose="020B0503020204020204" pitchFamily="34" charset="-122"/>
              </a:rPr>
              <a:t>之父、前</a:t>
            </a:r>
            <a:r>
              <a:rPr lang="en-US" altLang="zh-CN" sz="2800" dirty="0" smtClean="0">
                <a:solidFill>
                  <a:srgbClr val="4BBBCD"/>
                </a:solidFill>
                <a:latin typeface="Microsoft YaHei UI" panose="020B0503020204020204" pitchFamily="34" charset="-122"/>
                <a:ea typeface="Microsoft YaHei UI" panose="020B0503020204020204" pitchFamily="34" charset="-122"/>
              </a:rPr>
              <a:t>Mozilla</a:t>
            </a:r>
            <a:r>
              <a:rPr lang="zh-CN" altLang="en-US" sz="2800" dirty="0" smtClean="0">
                <a:solidFill>
                  <a:srgbClr val="4BBBCD"/>
                </a:solidFill>
                <a:latin typeface="Microsoft YaHei UI" panose="020B0503020204020204" pitchFamily="34" charset="-122"/>
                <a:ea typeface="Microsoft YaHei UI" panose="020B0503020204020204" pitchFamily="34" charset="-122"/>
              </a:rPr>
              <a:t>公司</a:t>
            </a:r>
            <a:r>
              <a:rPr lang="en-US" altLang="zh-CN" sz="2800" dirty="0" smtClean="0">
                <a:solidFill>
                  <a:srgbClr val="4BBBCD"/>
                </a:solidFill>
                <a:latin typeface="Microsoft YaHei UI" panose="020B0503020204020204" pitchFamily="34" charset="-122"/>
                <a:ea typeface="Microsoft YaHei UI" panose="020B0503020204020204" pitchFamily="34" charset="-122"/>
              </a:rPr>
              <a:t>CEO</a:t>
            </a:r>
            <a:r>
              <a:rPr lang="zh-CN" altLang="en-US" sz="2800" dirty="0" smtClean="0">
                <a:solidFill>
                  <a:srgbClr val="4BBBCD"/>
                </a:solidFill>
                <a:latin typeface="Microsoft YaHei UI" panose="020B0503020204020204" pitchFamily="34" charset="-122"/>
                <a:ea typeface="Microsoft YaHei UI" panose="020B0503020204020204" pitchFamily="34" charset="-122"/>
              </a:rPr>
              <a:t>）：</a:t>
            </a:r>
            <a:endParaRPr lang="zh-CN" altLang="en-US" sz="2800" dirty="0">
              <a:solidFill>
                <a:srgbClr val="4BBBCD"/>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5884581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42232" y="1683144"/>
            <a:ext cx="11307536" cy="5170646"/>
          </a:xfrm>
          <a:prstGeom prst="rect">
            <a:avLst/>
          </a:prstGeom>
        </p:spPr>
        <p:txBody>
          <a:bodyPr wrap="square">
            <a:spAutoFit/>
          </a:bodyPr>
          <a:lstStyle/>
          <a:p>
            <a:pPr marL="514350" indent="-514350">
              <a:spcAft>
                <a:spcPts val="1200"/>
              </a:spcAft>
              <a:buFont typeface="+mj-lt"/>
              <a:buAutoNum type="arabicPeriod"/>
            </a:pPr>
            <a:r>
              <a:rPr lang="zh-CN" altLang="en-US" sz="2800" dirty="0">
                <a:solidFill>
                  <a:srgbClr val="226F7C"/>
                </a:solidFill>
                <a:latin typeface="Microsoft YaHei UI" panose="020B0503020204020204" pitchFamily="34" charset="-122"/>
                <a:ea typeface="Microsoft YaHei UI" panose="020B0503020204020204" pitchFamily="34" charset="-122"/>
              </a:rPr>
              <a:t>在网景联合</a:t>
            </a:r>
            <a:r>
              <a:rPr lang="en-US" altLang="zh-CN" sz="2800" dirty="0">
                <a:solidFill>
                  <a:srgbClr val="226F7C"/>
                </a:solidFill>
                <a:latin typeface="Microsoft YaHei UI" panose="020B0503020204020204" pitchFamily="34" charset="-122"/>
                <a:ea typeface="Microsoft YaHei UI" panose="020B0503020204020204" pitchFamily="34" charset="-122"/>
              </a:rPr>
              <a:t>Sun</a:t>
            </a:r>
            <a:r>
              <a:rPr lang="zh-CN" altLang="en-US" sz="2800" dirty="0">
                <a:solidFill>
                  <a:srgbClr val="226F7C"/>
                </a:solidFill>
                <a:latin typeface="Microsoft YaHei UI" panose="020B0503020204020204" pitchFamily="34" charset="-122"/>
                <a:ea typeface="Microsoft YaHei UI" panose="020B0503020204020204" pitchFamily="34" charset="-122"/>
              </a:rPr>
              <a:t>公司开发</a:t>
            </a:r>
            <a:r>
              <a:rPr lang="en-US" altLang="zh-CN" sz="2800" dirty="0">
                <a:solidFill>
                  <a:srgbClr val="226F7C"/>
                </a:solidFill>
                <a:latin typeface="Microsoft YaHei UI" panose="020B0503020204020204" pitchFamily="34" charset="-122"/>
                <a:ea typeface="Microsoft YaHei UI" panose="020B0503020204020204" pitchFamily="34" charset="-122"/>
              </a:rPr>
              <a:t>JavaScript</a:t>
            </a:r>
            <a:r>
              <a:rPr lang="zh-CN" altLang="en-US" sz="2800" dirty="0">
                <a:solidFill>
                  <a:srgbClr val="226F7C"/>
                </a:solidFill>
                <a:latin typeface="Microsoft YaHei UI" panose="020B0503020204020204" pitchFamily="34" charset="-122"/>
                <a:ea typeface="Microsoft YaHei UI" panose="020B0503020204020204" pitchFamily="34" charset="-122"/>
              </a:rPr>
              <a:t>的时候，微软</a:t>
            </a:r>
            <a:r>
              <a:rPr lang="zh-CN" altLang="en-US" sz="2800" dirty="0" smtClean="0">
                <a:solidFill>
                  <a:srgbClr val="226F7C"/>
                </a:solidFill>
                <a:latin typeface="Microsoft YaHei UI" panose="020B0503020204020204" pitchFamily="34" charset="-122"/>
                <a:ea typeface="Microsoft YaHei UI" panose="020B0503020204020204" pitchFamily="34" charset="-122"/>
              </a:rPr>
              <a:t>也模仿着自己</a:t>
            </a:r>
            <a:r>
              <a:rPr lang="zh-CN" altLang="en-US" sz="2800" dirty="0">
                <a:solidFill>
                  <a:srgbClr val="226F7C"/>
                </a:solidFill>
                <a:latin typeface="Microsoft YaHei UI" panose="020B0503020204020204" pitchFamily="34" charset="-122"/>
                <a:ea typeface="Microsoft YaHei UI" panose="020B0503020204020204" pitchFamily="34" charset="-122"/>
              </a:rPr>
              <a:t>开发了一种脚本语言</a:t>
            </a:r>
            <a:r>
              <a:rPr lang="en-US" altLang="zh-CN" sz="2800" dirty="0" smtClean="0">
                <a:solidFill>
                  <a:srgbClr val="226F7C"/>
                </a:solidFill>
                <a:latin typeface="Microsoft YaHei UI" panose="020B0503020204020204" pitchFamily="34" charset="-122"/>
                <a:ea typeface="Microsoft YaHei UI" panose="020B0503020204020204" pitchFamily="34" charset="-122"/>
              </a:rPr>
              <a:t>——</a:t>
            </a:r>
            <a:r>
              <a:rPr lang="en-US" altLang="zh-CN" sz="2800" dirty="0">
                <a:solidFill>
                  <a:srgbClr val="226F7C"/>
                </a:solidFill>
                <a:latin typeface="Microsoft YaHei UI" panose="020B0503020204020204" pitchFamily="34" charset="-122"/>
                <a:ea typeface="Microsoft YaHei UI" panose="020B0503020204020204" pitchFamily="34" charset="-122"/>
              </a:rPr>
              <a:t>J</a:t>
            </a:r>
            <a:r>
              <a:rPr lang="en-US" altLang="zh-CN" sz="2800" dirty="0" smtClean="0">
                <a:solidFill>
                  <a:srgbClr val="226F7C"/>
                </a:solidFill>
                <a:latin typeface="Microsoft YaHei UI" panose="020B0503020204020204" pitchFamily="34" charset="-122"/>
                <a:ea typeface="Microsoft YaHei UI" panose="020B0503020204020204" pitchFamily="34" charset="-122"/>
              </a:rPr>
              <a:t>Script</a:t>
            </a:r>
            <a:endParaRPr lang="en-US" altLang="zh-CN" sz="2800" dirty="0">
              <a:solidFill>
                <a:srgbClr val="226F7C"/>
              </a:solidFill>
              <a:latin typeface="Microsoft YaHei UI" panose="020B0503020204020204" pitchFamily="34" charset="-122"/>
              <a:ea typeface="Microsoft YaHei UI" panose="020B0503020204020204" pitchFamily="34" charset="-122"/>
            </a:endParaRPr>
          </a:p>
          <a:p>
            <a:pPr marL="514350" indent="-514350">
              <a:spcAft>
                <a:spcPts val="1200"/>
              </a:spcAft>
              <a:buFont typeface="+mj-lt"/>
              <a:buAutoNum type="arabicPeriod"/>
            </a:pPr>
            <a:r>
              <a:rPr lang="zh-CN" altLang="en-US" sz="2800" dirty="0">
                <a:solidFill>
                  <a:srgbClr val="226F7C"/>
                </a:solidFill>
                <a:latin typeface="Microsoft YaHei UI" panose="020B0503020204020204" pitchFamily="34" charset="-122"/>
                <a:ea typeface="Microsoft YaHei UI" panose="020B0503020204020204" pitchFamily="34" charset="-122"/>
              </a:rPr>
              <a:t>后来用</a:t>
            </a:r>
            <a:r>
              <a:rPr lang="en-US" altLang="zh-CN" sz="2800" dirty="0" smtClean="0">
                <a:solidFill>
                  <a:srgbClr val="226F7C"/>
                </a:solidFill>
                <a:latin typeface="Microsoft YaHei UI" panose="020B0503020204020204" pitchFamily="34" charset="-122"/>
                <a:ea typeface="Microsoft YaHei UI" panose="020B0503020204020204" pitchFamily="34" charset="-122"/>
              </a:rPr>
              <a:t>Jscript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（避免与网景的授权问题）命名</a:t>
            </a:r>
            <a:r>
              <a:rPr lang="zh-CN" altLang="en-US" sz="2800" dirty="0">
                <a:solidFill>
                  <a:srgbClr val="226F7C"/>
                </a:solidFill>
                <a:latin typeface="Microsoft YaHei UI" panose="020B0503020204020204" pitchFamily="34" charset="-122"/>
                <a:ea typeface="Microsoft YaHei UI" panose="020B0503020204020204" pitchFamily="34" charset="-122"/>
              </a:rPr>
              <a:t>发布</a:t>
            </a:r>
            <a:r>
              <a:rPr lang="zh-CN" altLang="en-US" sz="2800" dirty="0" smtClean="0">
                <a:solidFill>
                  <a:srgbClr val="226F7C"/>
                </a:solidFill>
                <a:latin typeface="Microsoft YaHei UI" panose="020B0503020204020204" pitchFamily="34" charset="-122"/>
                <a:ea typeface="Microsoft YaHei UI" panose="020B0503020204020204" pitchFamily="34" charset="-122"/>
              </a:rPr>
              <a:t>了微软</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JavaScript</a:t>
            </a:r>
            <a:r>
              <a:rPr lang="zh-CN" altLang="en-US" sz="2800" dirty="0">
                <a:solidFill>
                  <a:srgbClr val="226F7C"/>
                </a:solidFill>
                <a:latin typeface="Microsoft YaHei UI" panose="020B0503020204020204" pitchFamily="34" charset="-122"/>
                <a:ea typeface="Microsoft YaHei UI" panose="020B0503020204020204" pitchFamily="34" charset="-122"/>
              </a:rPr>
              <a:t>的第一个</a:t>
            </a:r>
            <a:r>
              <a:rPr lang="zh-CN" altLang="en-US" sz="2800" dirty="0" smtClean="0">
                <a:solidFill>
                  <a:srgbClr val="226F7C"/>
                </a:solidFill>
                <a:latin typeface="Microsoft YaHei UI" panose="020B0503020204020204" pitchFamily="34" charset="-122"/>
                <a:ea typeface="Microsoft YaHei UI" panose="020B0503020204020204" pitchFamily="34" charset="-122"/>
              </a:rPr>
              <a:t>版本</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spcAft>
                <a:spcPts val="1200"/>
              </a:spcAft>
              <a:buFont typeface="+mj-lt"/>
              <a:buAutoNum type="arabicPeriod"/>
            </a:pPr>
            <a:r>
              <a:rPr lang="zh-CN" altLang="en-US" sz="2800" dirty="0" smtClean="0">
                <a:solidFill>
                  <a:srgbClr val="226F7C"/>
                </a:solidFill>
                <a:latin typeface="Microsoft YaHei UI" panose="020B0503020204020204" pitchFamily="34" charset="-122"/>
                <a:ea typeface="Microsoft YaHei UI" panose="020B0503020204020204" pitchFamily="34" charset="-122"/>
              </a:rPr>
              <a:t>这样市场就有两种不同的</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版本</a:t>
            </a:r>
            <a:r>
              <a:rPr lang="en-US" altLang="zh-CN" sz="2800" dirty="0" smtClean="0">
                <a:solidFill>
                  <a:srgbClr val="226F7C"/>
                </a:solidFill>
                <a:latin typeface="Microsoft YaHei UI" panose="020B0503020204020204" pitchFamily="34" charset="-122"/>
                <a:ea typeface="Microsoft YaHei UI" panose="020B0503020204020204" pitchFamily="34" charset="-122"/>
              </a:rPr>
              <a:t>——</a:t>
            </a:r>
            <a:r>
              <a:rPr lang="zh-CN" altLang="en-US" sz="2800" dirty="0" smtClean="0">
                <a:solidFill>
                  <a:srgbClr val="226F7C"/>
                </a:solidFill>
                <a:latin typeface="Microsoft YaHei UI" panose="020B0503020204020204" pitchFamily="34" charset="-122"/>
                <a:ea typeface="Microsoft YaHei UI" panose="020B0503020204020204" pitchFamily="34" charset="-122"/>
              </a:rPr>
              <a:t>网景的</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与微软的</a:t>
            </a:r>
            <a:r>
              <a:rPr lang="en-US" altLang="zh-CN" sz="2800" dirty="0" smtClean="0">
                <a:solidFill>
                  <a:srgbClr val="226F7C"/>
                </a:solidFill>
                <a:latin typeface="Microsoft YaHei UI" panose="020B0503020204020204" pitchFamily="34" charset="-122"/>
                <a:ea typeface="Microsoft YaHei UI" panose="020B0503020204020204" pitchFamily="34" charset="-122"/>
              </a:rPr>
              <a:t>Jscript</a:t>
            </a:r>
          </a:p>
          <a:p>
            <a:pPr marL="514350" indent="-514350">
              <a:spcAft>
                <a:spcPts val="1200"/>
              </a:spcAft>
              <a:buFont typeface="+mj-lt"/>
              <a:buAutoNum type="arabicPeriod"/>
            </a:pPr>
            <a:r>
              <a:rPr lang="zh-CN" altLang="en-US" sz="2800" dirty="0" smtClean="0">
                <a:solidFill>
                  <a:srgbClr val="226F7C"/>
                </a:solidFill>
                <a:latin typeface="Microsoft YaHei UI" panose="020B0503020204020204" pitchFamily="34" charset="-122"/>
                <a:ea typeface="Microsoft YaHei UI" panose="020B0503020204020204" pitchFamily="34" charset="-122"/>
              </a:rPr>
              <a:t>网景和</a:t>
            </a:r>
            <a:r>
              <a:rPr lang="en-US" altLang="zh-CN" sz="2800" dirty="0" smtClean="0">
                <a:solidFill>
                  <a:srgbClr val="226F7C"/>
                </a:solidFill>
                <a:latin typeface="Microsoft YaHei UI" panose="020B0503020204020204" pitchFamily="34" charset="-122"/>
                <a:ea typeface="Microsoft YaHei UI" panose="020B0503020204020204" pitchFamily="34" charset="-122"/>
              </a:rPr>
              <a:t>Sun</a:t>
            </a:r>
            <a:r>
              <a:rPr lang="zh-CN" altLang="en-US" sz="2800" dirty="0" smtClean="0">
                <a:solidFill>
                  <a:srgbClr val="226F7C"/>
                </a:solidFill>
                <a:latin typeface="Microsoft YaHei UI" panose="020B0503020204020204" pitchFamily="34" charset="-122"/>
                <a:ea typeface="Microsoft YaHei UI" panose="020B0503020204020204" pitchFamily="34" charset="-122"/>
              </a:rPr>
              <a:t>后面又联合</a:t>
            </a:r>
            <a:r>
              <a:rPr lang="en-US" altLang="zh-CN" sz="2800" dirty="0" smtClean="0">
                <a:solidFill>
                  <a:srgbClr val="226F7C"/>
                </a:solidFill>
                <a:latin typeface="Microsoft YaHei UI" panose="020B0503020204020204" pitchFamily="34" charset="-122"/>
                <a:ea typeface="Microsoft YaHei UI" panose="020B0503020204020204" pitchFamily="34" charset="-122"/>
              </a:rPr>
              <a:t>ECMA</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r>
              <a:rPr lang="zh-CN" altLang="en-US" sz="2800" dirty="0">
                <a:solidFill>
                  <a:srgbClr val="226F7C"/>
                </a:solidFill>
                <a:latin typeface="Microsoft YaHei UI" panose="020B0503020204020204" pitchFamily="34" charset="-122"/>
                <a:ea typeface="Microsoft YaHei UI" panose="020B0503020204020204" pitchFamily="34" charset="-122"/>
              </a:rPr>
              <a:t>欧洲计算机制造商协会）对</a:t>
            </a:r>
            <a:r>
              <a:rPr lang="en-US" altLang="zh-CN" sz="2800" dirty="0">
                <a:solidFill>
                  <a:srgbClr val="226F7C"/>
                </a:solidFill>
                <a:latin typeface="Microsoft YaHei UI" panose="020B0503020204020204" pitchFamily="34" charset="-122"/>
                <a:ea typeface="Microsoft YaHei UI" panose="020B0503020204020204" pitchFamily="34" charset="-122"/>
              </a:rPr>
              <a:t>JavaScript</a:t>
            </a:r>
            <a:r>
              <a:rPr lang="zh-CN" altLang="en-US" sz="2800" dirty="0">
                <a:solidFill>
                  <a:srgbClr val="226F7C"/>
                </a:solidFill>
                <a:latin typeface="Microsoft YaHei UI" panose="020B0503020204020204" pitchFamily="34" charset="-122"/>
                <a:ea typeface="Microsoft YaHei UI" panose="020B0503020204020204" pitchFamily="34" charset="-122"/>
              </a:rPr>
              <a:t>进行了标准化，于是出现</a:t>
            </a:r>
            <a:r>
              <a:rPr lang="en-US" altLang="zh-CN" sz="2800" dirty="0">
                <a:solidFill>
                  <a:srgbClr val="226F7C"/>
                </a:solidFill>
                <a:latin typeface="Microsoft YaHei UI" panose="020B0503020204020204" pitchFamily="34" charset="-122"/>
                <a:ea typeface="Microsoft YaHei UI" panose="020B0503020204020204" pitchFamily="34" charset="-122"/>
              </a:rPr>
              <a:t>ECMAScript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a:t>
            </a:r>
            <a:endParaRPr lang="en-US" altLang="zh-CN" sz="2800" dirty="0" smtClean="0">
              <a:solidFill>
                <a:srgbClr val="226F7C"/>
              </a:solidFill>
              <a:latin typeface="Microsoft YaHei UI" panose="020B0503020204020204" pitchFamily="34" charset="-122"/>
              <a:ea typeface="Microsoft YaHei UI" panose="020B0503020204020204" pitchFamily="34" charset="-122"/>
            </a:endParaRPr>
          </a:p>
          <a:p>
            <a:pPr marL="514350" indent="-514350">
              <a:spcAft>
                <a:spcPts val="1200"/>
              </a:spcAft>
              <a:buFont typeface="+mj-lt"/>
              <a:buAutoNum type="arabicPeriod"/>
            </a:pPr>
            <a:r>
              <a:rPr lang="zh-CN" altLang="en-US" sz="2800" dirty="0" smtClean="0">
                <a:solidFill>
                  <a:srgbClr val="226F7C"/>
                </a:solidFill>
                <a:latin typeface="Microsoft YaHei UI" panose="020B0503020204020204" pitchFamily="34" charset="-122"/>
                <a:ea typeface="Microsoft YaHei UI" panose="020B0503020204020204" pitchFamily="34" charset="-122"/>
              </a:rPr>
              <a:t>后面</a:t>
            </a:r>
            <a:r>
              <a:rPr lang="zh-CN" altLang="en-US" sz="2800" dirty="0">
                <a:solidFill>
                  <a:srgbClr val="226F7C"/>
                </a:solidFill>
                <a:latin typeface="Microsoft YaHei UI" panose="020B0503020204020204" pitchFamily="34" charset="-122"/>
                <a:ea typeface="Microsoft YaHei UI" panose="020B0503020204020204" pitchFamily="34" charset="-122"/>
              </a:rPr>
              <a:t>说</a:t>
            </a:r>
            <a:r>
              <a:rPr lang="zh-CN" altLang="en-US" sz="2800" dirty="0" smtClean="0">
                <a:solidFill>
                  <a:srgbClr val="226F7C"/>
                </a:solidFill>
                <a:latin typeface="Microsoft YaHei UI" panose="020B0503020204020204" pitchFamily="34" charset="-122"/>
                <a:ea typeface="Microsoft YaHei UI" panose="020B0503020204020204" pitchFamily="34" charset="-122"/>
              </a:rPr>
              <a:t>的</a:t>
            </a:r>
            <a:r>
              <a:rPr lang="en-US" altLang="zh-CN" sz="2800" dirty="0" smtClean="0">
                <a:solidFill>
                  <a:srgbClr val="226F7C"/>
                </a:solidFill>
                <a:latin typeface="Microsoft YaHei UI" panose="020B0503020204020204" pitchFamily="34" charset="-122"/>
                <a:ea typeface="Microsoft YaHei UI" panose="020B0503020204020204" pitchFamily="34" charset="-122"/>
              </a:rPr>
              <a:t>JavaScript</a:t>
            </a:r>
            <a:r>
              <a:rPr lang="zh-CN" altLang="en-US" sz="2800" dirty="0" smtClean="0">
                <a:solidFill>
                  <a:srgbClr val="226F7C"/>
                </a:solidFill>
                <a:latin typeface="Microsoft YaHei UI" panose="020B0503020204020204" pitchFamily="34" charset="-122"/>
                <a:ea typeface="Microsoft YaHei UI" panose="020B0503020204020204" pitchFamily="34" charset="-122"/>
              </a:rPr>
              <a:t>基本上就是指</a:t>
            </a:r>
            <a:r>
              <a:rPr lang="en-US" altLang="zh-CN" sz="2800" dirty="0" smtClean="0">
                <a:solidFill>
                  <a:srgbClr val="226F7C"/>
                </a:solidFill>
                <a:latin typeface="Microsoft YaHei UI" panose="020B0503020204020204" pitchFamily="34" charset="-122"/>
                <a:ea typeface="Microsoft YaHei UI" panose="020B0503020204020204" pitchFamily="34" charset="-122"/>
              </a:rPr>
              <a:t>ECMAScript</a:t>
            </a:r>
            <a:endParaRPr lang="en-US" altLang="zh-CN" sz="2800" dirty="0">
              <a:solidFill>
                <a:srgbClr val="226F7C"/>
              </a:solidFill>
              <a:latin typeface="Microsoft YaHei UI" panose="020B0503020204020204" pitchFamily="34" charset="-122"/>
              <a:ea typeface="Microsoft YaHei UI" panose="020B0503020204020204" pitchFamily="34" charset="-122"/>
            </a:endParaRPr>
          </a:p>
          <a:p>
            <a:pPr marL="514350" indent="-514350">
              <a:spcAft>
                <a:spcPts val="1200"/>
              </a:spcAft>
              <a:buFont typeface="+mj-lt"/>
              <a:buAutoNum type="arabicPeriod"/>
            </a:pPr>
            <a:endParaRPr lang="zh-CN" altLang="en-US" sz="2800" dirty="0">
              <a:solidFill>
                <a:srgbClr val="226F7C"/>
              </a:solidFill>
              <a:latin typeface="Microsoft YaHei UI" panose="020B0503020204020204" pitchFamily="34" charset="-122"/>
              <a:ea typeface="Microsoft YaHei UI" panose="020B0503020204020204" pitchFamily="34" charset="-122"/>
            </a:endParaRPr>
          </a:p>
        </p:txBody>
      </p:sp>
      <p:sp>
        <p:nvSpPr>
          <p:cNvPr id="16" name="矩形 15"/>
          <p:cNvSpPr/>
          <p:nvPr/>
        </p:nvSpPr>
        <p:spPr>
          <a:xfrm>
            <a:off x="0" y="0"/>
            <a:ext cx="12192000" cy="1143000"/>
          </a:xfrm>
          <a:prstGeom prst="rect">
            <a:avLst/>
          </a:prstGeom>
          <a:solidFill>
            <a:srgbClr val="4BBBC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4800" dirty="0" smtClean="0">
                <a:latin typeface="Microsoft YaHei UI" panose="020B0503020204020204" pitchFamily="34" charset="-122"/>
                <a:ea typeface="Microsoft YaHei UI" panose="020B0503020204020204" pitchFamily="34" charset="-122"/>
              </a:rPr>
              <a:t>竞争对手</a:t>
            </a:r>
            <a:r>
              <a:rPr lang="en-US" altLang="zh-CN" sz="4800" dirty="0" smtClean="0">
                <a:latin typeface="Microsoft YaHei UI" panose="020B0503020204020204" pitchFamily="34" charset="-122"/>
                <a:ea typeface="Microsoft YaHei UI" panose="020B0503020204020204" pitchFamily="34" charset="-122"/>
              </a:rPr>
              <a:t>——</a:t>
            </a:r>
            <a:r>
              <a:rPr lang="zh-CN" altLang="en-US" sz="4800" dirty="0" smtClean="0">
                <a:latin typeface="Microsoft YaHei UI" panose="020B0503020204020204" pitchFamily="34" charset="-122"/>
                <a:ea typeface="Microsoft YaHei UI" panose="020B0503020204020204" pitchFamily="34" charset="-122"/>
              </a:rPr>
              <a:t>微软</a:t>
            </a:r>
            <a:endParaRPr lang="en-US" altLang="zh-CN" sz="4800" dirty="0"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185457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wipe(left)">
                                      <p:cBhvr>
                                        <p:cTn id="10" dur="5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left)">
                                      <p:cBhvr>
                                        <p:cTn id="15" dur="5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wipe(left)">
                                      <p:cBhvr>
                                        <p:cTn id="20" dur="500"/>
                                        <p:tgtEl>
                                          <p:spTgt spid="1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Effect transition="in" filter="wipe(left)">
                                      <p:cBhvr>
                                        <p:cTn id="25" dur="500"/>
                                        <p:tgtEl>
                                          <p:spTgt spid="1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xEl>
                                              <p:pRg st="4" end="4"/>
                                            </p:txEl>
                                          </p:spTgt>
                                        </p:tgtEl>
                                        <p:attrNameLst>
                                          <p:attrName>style.visibility</p:attrName>
                                        </p:attrNameLst>
                                      </p:cBhvr>
                                      <p:to>
                                        <p:strVal val="visible"/>
                                      </p:to>
                                    </p:set>
                                    <p:animEffect transition="in" filter="wipe(left)">
                                      <p:cBhvr>
                                        <p:cTn id="30"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16"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a:solidFill>
              <a:srgbClr val="226F7C"/>
            </a:solidFill>
            <a:latin typeface="Microsoft YaHei UI" panose="020B0503020204020204" pitchFamily="34" charset="-122"/>
            <a:ea typeface="Microsoft YaHei U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1123</TotalTime>
  <Words>1613</Words>
  <Application>Microsoft Office PowerPoint</Application>
  <PresentationFormat>宽屏</PresentationFormat>
  <Paragraphs>149</Paragraphs>
  <Slides>21</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Microsoft YaHei UI</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manfred</dc:creator>
  <cp:lastModifiedBy>st z</cp:lastModifiedBy>
  <cp:revision>106</cp:revision>
  <dcterms:created xsi:type="dcterms:W3CDTF">2015-06-09T11:40:32Z</dcterms:created>
  <dcterms:modified xsi:type="dcterms:W3CDTF">2016-05-12T11:36:31Z</dcterms:modified>
</cp:coreProperties>
</file>