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57" r:id="rId4"/>
    <p:sldMasterId id="2147483661" r:id="rId5"/>
  </p:sldMasterIdLst>
  <p:notesMasterIdLst>
    <p:notesMasterId r:id="rId7"/>
  </p:notesMasterIdLst>
  <p:sldIdLst>
    <p:sldId id="311" r:id="rId6"/>
    <p:sldId id="262" r:id="rId8"/>
    <p:sldId id="320" r:id="rId9"/>
    <p:sldId id="321" r:id="rId10"/>
    <p:sldId id="318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03"/>
    <a:srgbClr val="80BC00"/>
    <a:srgbClr val="ADCF5E"/>
    <a:srgbClr val="ADD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119967" y="2948517"/>
            <a:ext cx="5952067" cy="14414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5600"/>
            <a:ext cx="12192000" cy="61298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39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70417"/>
            <a:ext cx="12192000" cy="61171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>
            <a:off x="3793067" y="1126067"/>
            <a:ext cx="4605867" cy="4605867"/>
          </a:xfrm>
          <a:prstGeom prst="ellipse">
            <a:avLst/>
          </a:prstGeom>
          <a:noFill/>
          <a:ln>
            <a:solidFill>
              <a:srgbClr val="168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8467" y="3141133"/>
            <a:ext cx="2681817" cy="575733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11462" h="432048">
                <a:moveTo>
                  <a:pt x="0" y="0"/>
                </a:moveTo>
                <a:lnTo>
                  <a:pt x="2011462" y="0"/>
                </a:lnTo>
                <a:cubicBezTo>
                  <a:pt x="2003633" y="68328"/>
                  <a:pt x="1995805" y="73155"/>
                  <a:pt x="1987976" y="224033"/>
                </a:cubicBezTo>
                <a:cubicBezTo>
                  <a:pt x="2010621" y="421430"/>
                  <a:pt x="1991992" y="345776"/>
                  <a:pt x="2005112" y="428873"/>
                </a:cubicBez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矩形 13"/>
          <p:cNvSpPr/>
          <p:nvPr/>
        </p:nvSpPr>
        <p:spPr>
          <a:xfrm rot="10800000">
            <a:off x="9531351" y="3141133"/>
            <a:ext cx="2669117" cy="579967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  <a:gd name="connsiteX0-371" fmla="*/ 0 w 2011462"/>
              <a:gd name="connsiteY0-372" fmla="*/ 0 h 432048"/>
              <a:gd name="connsiteX1-373" fmla="*/ 2011462 w 2011462"/>
              <a:gd name="connsiteY1-374" fmla="*/ 0 h 432048"/>
              <a:gd name="connsiteX2-375" fmla="*/ 1987976 w 2011462"/>
              <a:gd name="connsiteY2-376" fmla="*/ 224033 h 432048"/>
              <a:gd name="connsiteX3-377" fmla="*/ 2008287 w 2011462"/>
              <a:gd name="connsiteY3-378" fmla="*/ 428873 h 432048"/>
              <a:gd name="connsiteX4-379" fmla="*/ 0 w 2011462"/>
              <a:gd name="connsiteY4-380" fmla="*/ 432048 h 432048"/>
              <a:gd name="connsiteX5-381" fmla="*/ 0 w 2011462"/>
              <a:gd name="connsiteY5-382" fmla="*/ 0 h 432048"/>
              <a:gd name="connsiteX0-383" fmla="*/ 0 w 2011462"/>
              <a:gd name="connsiteY0-384" fmla="*/ 0 h 432048"/>
              <a:gd name="connsiteX1-385" fmla="*/ 2011462 w 2011462"/>
              <a:gd name="connsiteY1-386" fmla="*/ 0 h 432048"/>
              <a:gd name="connsiteX2-387" fmla="*/ 1987976 w 2011462"/>
              <a:gd name="connsiteY2-388" fmla="*/ 224033 h 432048"/>
              <a:gd name="connsiteX3-389" fmla="*/ 2008287 w 2011462"/>
              <a:gd name="connsiteY3-390" fmla="*/ 428873 h 432048"/>
              <a:gd name="connsiteX4-391" fmla="*/ 0 w 2011462"/>
              <a:gd name="connsiteY4-392" fmla="*/ 432048 h 432048"/>
              <a:gd name="connsiteX5-393" fmla="*/ 0 w 2011462"/>
              <a:gd name="connsiteY5-394" fmla="*/ 0 h 432048"/>
              <a:gd name="connsiteX0-395" fmla="*/ 0 w 2011462"/>
              <a:gd name="connsiteY0-396" fmla="*/ 0 h 432048"/>
              <a:gd name="connsiteX1-397" fmla="*/ 2011462 w 2011462"/>
              <a:gd name="connsiteY1-398" fmla="*/ 0 h 432048"/>
              <a:gd name="connsiteX2-399" fmla="*/ 1972101 w 2011462"/>
              <a:gd name="connsiteY2-400" fmla="*/ 224033 h 432048"/>
              <a:gd name="connsiteX3-401" fmla="*/ 2008287 w 2011462"/>
              <a:gd name="connsiteY3-402" fmla="*/ 428873 h 432048"/>
              <a:gd name="connsiteX4-403" fmla="*/ 0 w 2011462"/>
              <a:gd name="connsiteY4-404" fmla="*/ 432048 h 432048"/>
              <a:gd name="connsiteX5-405" fmla="*/ 0 w 2011462"/>
              <a:gd name="connsiteY5-406" fmla="*/ 0 h 432048"/>
              <a:gd name="connsiteX0-407" fmla="*/ 0 w 2011462"/>
              <a:gd name="connsiteY0-408" fmla="*/ 0 h 432048"/>
              <a:gd name="connsiteX1-409" fmla="*/ 2011462 w 2011462"/>
              <a:gd name="connsiteY1-410" fmla="*/ 0 h 432048"/>
              <a:gd name="connsiteX2-411" fmla="*/ 1981626 w 2011462"/>
              <a:gd name="connsiteY2-412" fmla="*/ 224033 h 432048"/>
              <a:gd name="connsiteX3-413" fmla="*/ 2008287 w 2011462"/>
              <a:gd name="connsiteY3-414" fmla="*/ 428873 h 432048"/>
              <a:gd name="connsiteX4-415" fmla="*/ 0 w 2011462"/>
              <a:gd name="connsiteY4-416" fmla="*/ 432048 h 432048"/>
              <a:gd name="connsiteX5-417" fmla="*/ 0 w 2011462"/>
              <a:gd name="connsiteY5-418" fmla="*/ 0 h 432048"/>
              <a:gd name="connsiteX0-419" fmla="*/ 0 w 2011462"/>
              <a:gd name="connsiteY0-420" fmla="*/ 0 h 432048"/>
              <a:gd name="connsiteX1-421" fmla="*/ 2011462 w 2011462"/>
              <a:gd name="connsiteY1-422" fmla="*/ 0 h 432048"/>
              <a:gd name="connsiteX2-423" fmla="*/ 1981626 w 2011462"/>
              <a:gd name="connsiteY2-424" fmla="*/ 224033 h 432048"/>
              <a:gd name="connsiteX3-425" fmla="*/ 2008287 w 2011462"/>
              <a:gd name="connsiteY3-426" fmla="*/ 428873 h 432048"/>
              <a:gd name="connsiteX4-427" fmla="*/ 0 w 2011462"/>
              <a:gd name="connsiteY4-428" fmla="*/ 432048 h 432048"/>
              <a:gd name="connsiteX5-429" fmla="*/ 0 w 2011462"/>
              <a:gd name="connsiteY5-430" fmla="*/ 0 h 432048"/>
              <a:gd name="connsiteX0-431" fmla="*/ 0 w 2008287"/>
              <a:gd name="connsiteY0-432" fmla="*/ 0 h 432048"/>
              <a:gd name="connsiteX1-433" fmla="*/ 1992412 w 2008287"/>
              <a:gd name="connsiteY1-434" fmla="*/ 0 h 432048"/>
              <a:gd name="connsiteX2-435" fmla="*/ 1981626 w 2008287"/>
              <a:gd name="connsiteY2-436" fmla="*/ 224033 h 432048"/>
              <a:gd name="connsiteX3-437" fmla="*/ 2008287 w 2008287"/>
              <a:gd name="connsiteY3-438" fmla="*/ 428873 h 432048"/>
              <a:gd name="connsiteX4-439" fmla="*/ 0 w 2008287"/>
              <a:gd name="connsiteY4-440" fmla="*/ 432048 h 432048"/>
              <a:gd name="connsiteX5-441" fmla="*/ 0 w 2008287"/>
              <a:gd name="connsiteY5-442" fmla="*/ 0 h 432048"/>
              <a:gd name="connsiteX0-443" fmla="*/ 0 w 2001937"/>
              <a:gd name="connsiteY0-444" fmla="*/ 0 h 432048"/>
              <a:gd name="connsiteX1-445" fmla="*/ 1992412 w 2001937"/>
              <a:gd name="connsiteY1-446" fmla="*/ 0 h 432048"/>
              <a:gd name="connsiteX2-447" fmla="*/ 1981626 w 2001937"/>
              <a:gd name="connsiteY2-448" fmla="*/ 224033 h 432048"/>
              <a:gd name="connsiteX3-449" fmla="*/ 2001937 w 2001937"/>
              <a:gd name="connsiteY3-450" fmla="*/ 425698 h 432048"/>
              <a:gd name="connsiteX4-451" fmla="*/ 0 w 2001937"/>
              <a:gd name="connsiteY4-452" fmla="*/ 432048 h 432048"/>
              <a:gd name="connsiteX5-453" fmla="*/ 0 w 2001937"/>
              <a:gd name="connsiteY5-454" fmla="*/ 0 h 432048"/>
              <a:gd name="connsiteX0-455" fmla="*/ 0 w 2001937"/>
              <a:gd name="connsiteY0-456" fmla="*/ 3175 h 435223"/>
              <a:gd name="connsiteX1-457" fmla="*/ 2001937 w 2001937"/>
              <a:gd name="connsiteY1-458" fmla="*/ 0 h 435223"/>
              <a:gd name="connsiteX2-459" fmla="*/ 1981626 w 2001937"/>
              <a:gd name="connsiteY2-460" fmla="*/ 227208 h 435223"/>
              <a:gd name="connsiteX3-461" fmla="*/ 2001937 w 2001937"/>
              <a:gd name="connsiteY3-462" fmla="*/ 428873 h 435223"/>
              <a:gd name="connsiteX4-463" fmla="*/ 0 w 2001937"/>
              <a:gd name="connsiteY4-464" fmla="*/ 435223 h 435223"/>
              <a:gd name="connsiteX5-465" fmla="*/ 0 w 2001937"/>
              <a:gd name="connsiteY5-466" fmla="*/ 3175 h 4352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01937" h="435223">
                <a:moveTo>
                  <a:pt x="0" y="3175"/>
                </a:moveTo>
                <a:lnTo>
                  <a:pt x="2001937" y="0"/>
                </a:lnTo>
                <a:cubicBezTo>
                  <a:pt x="1994108" y="68328"/>
                  <a:pt x="1973580" y="89030"/>
                  <a:pt x="1981626" y="227208"/>
                </a:cubicBezTo>
                <a:cubicBezTo>
                  <a:pt x="2004271" y="424605"/>
                  <a:pt x="1972942" y="342601"/>
                  <a:pt x="2001937" y="428873"/>
                </a:cubicBezTo>
                <a:lnTo>
                  <a:pt x="0" y="435223"/>
                </a:lnTo>
                <a:lnTo>
                  <a:pt x="0" y="3175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弧 11"/>
          <p:cNvSpPr/>
          <p:nvPr/>
        </p:nvSpPr>
        <p:spPr>
          <a:xfrm rot="2604235">
            <a:off x="4859867" y="1081617"/>
            <a:ext cx="4694767" cy="4694767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弧 50"/>
          <p:cNvSpPr/>
          <p:nvPr/>
        </p:nvSpPr>
        <p:spPr>
          <a:xfrm rot="13351952">
            <a:off x="2647951" y="1081617"/>
            <a:ext cx="4696884" cy="4694767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4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00" y="1509184"/>
            <a:ext cx="5020733" cy="20870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" name="矩形 66"/>
          <p:cNvSpPr/>
          <p:nvPr/>
        </p:nvSpPr>
        <p:spPr>
          <a:xfrm>
            <a:off x="3122084" y="2851151"/>
            <a:ext cx="6142567" cy="14414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-25400"/>
            <a:ext cx="12192000" cy="68834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组合 18"/>
          <p:cNvGrpSpPr/>
          <p:nvPr/>
        </p:nvGrpSpPr>
        <p:grpSpPr>
          <a:xfrm>
            <a:off x="658284" y="292100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157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1" y="6733117"/>
            <a:ext cx="1301751" cy="124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056" name="圆角矩形 3"/>
          <p:cNvSpPr>
            <a:spLocks noChangeArrowheads="1"/>
          </p:cNvSpPr>
          <p:nvPr/>
        </p:nvSpPr>
        <p:spPr bwMode="auto">
          <a:xfrm>
            <a:off x="9834033" y="-25400"/>
            <a:ext cx="1708151" cy="736600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157C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6733117"/>
            <a:ext cx="10818284" cy="124884"/>
          </a:xfrm>
          <a:prstGeom prst="rect">
            <a:avLst/>
          </a:prstGeom>
          <a:solidFill>
            <a:srgbClr val="157CE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2055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917" y="0"/>
            <a:ext cx="2474383" cy="10287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42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0" y="-25400"/>
            <a:ext cx="12192000" cy="68834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圆角矩形 3"/>
          <p:cNvSpPr>
            <a:spLocks noChangeArrowheads="1"/>
          </p:cNvSpPr>
          <p:nvPr/>
        </p:nvSpPr>
        <p:spPr bwMode="auto">
          <a:xfrm>
            <a:off x="9834033" y="-25400"/>
            <a:ext cx="1708151" cy="736600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157C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33117"/>
            <a:ext cx="1301751" cy="124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0" y="6733117"/>
            <a:ext cx="10818284" cy="124884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3078" name="组合 18"/>
          <p:cNvGrpSpPr/>
          <p:nvPr/>
        </p:nvGrpSpPr>
        <p:grpSpPr>
          <a:xfrm>
            <a:off x="658284" y="292100"/>
            <a:ext cx="122767" cy="419100"/>
            <a:chOff x="457200" y="427038"/>
            <a:chExt cx="127000" cy="431800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157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0890251" y="6733117"/>
            <a:ext cx="1301751" cy="124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0" y="6733117"/>
            <a:ext cx="10818284" cy="124884"/>
          </a:xfrm>
          <a:prstGeom prst="rect">
            <a:avLst/>
          </a:prstGeom>
          <a:solidFill>
            <a:srgbClr val="157CE7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308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917" y="0"/>
            <a:ext cx="2474383" cy="10287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42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12192000" cy="612986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3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70417"/>
            <a:ext cx="12192000" cy="61171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椭圆 11"/>
          <p:cNvSpPr/>
          <p:nvPr/>
        </p:nvSpPr>
        <p:spPr>
          <a:xfrm>
            <a:off x="3793067" y="1126067"/>
            <a:ext cx="4605867" cy="4605867"/>
          </a:xfrm>
          <a:prstGeom prst="ellipse">
            <a:avLst/>
          </a:prstGeom>
          <a:noFill/>
          <a:ln>
            <a:solidFill>
              <a:srgbClr val="168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-8467" y="3141133"/>
            <a:ext cx="2681817" cy="575733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11462" h="432048">
                <a:moveTo>
                  <a:pt x="0" y="0"/>
                </a:moveTo>
                <a:lnTo>
                  <a:pt x="2011462" y="0"/>
                </a:lnTo>
                <a:cubicBezTo>
                  <a:pt x="2003633" y="68328"/>
                  <a:pt x="1995805" y="73155"/>
                  <a:pt x="1987976" y="224033"/>
                </a:cubicBezTo>
                <a:cubicBezTo>
                  <a:pt x="2010621" y="421430"/>
                  <a:pt x="1991992" y="345776"/>
                  <a:pt x="2005112" y="428873"/>
                </a:cubicBez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 rot="10800000">
            <a:off x="9531351" y="3141133"/>
            <a:ext cx="2669117" cy="579967"/>
          </a:xfrm>
          <a:custGeom>
            <a:avLst/>
            <a:gdLst>
              <a:gd name="connsiteX0" fmla="*/ 0 w 1979712"/>
              <a:gd name="connsiteY0" fmla="*/ 0 h 432048"/>
              <a:gd name="connsiteX1" fmla="*/ 1979712 w 1979712"/>
              <a:gd name="connsiteY1" fmla="*/ 0 h 432048"/>
              <a:gd name="connsiteX2" fmla="*/ 1979712 w 1979712"/>
              <a:gd name="connsiteY2" fmla="*/ 432048 h 432048"/>
              <a:gd name="connsiteX3" fmla="*/ 0 w 1979712"/>
              <a:gd name="connsiteY3" fmla="*/ 432048 h 432048"/>
              <a:gd name="connsiteX4" fmla="*/ 0 w 1979712"/>
              <a:gd name="connsiteY4" fmla="*/ 0 h 432048"/>
              <a:gd name="connsiteX0-1" fmla="*/ 0 w 1979712"/>
              <a:gd name="connsiteY0-2" fmla="*/ 0 h 432048"/>
              <a:gd name="connsiteX1-3" fmla="*/ 1979712 w 1979712"/>
              <a:gd name="connsiteY1-4" fmla="*/ 0 h 432048"/>
              <a:gd name="connsiteX2-5" fmla="*/ 1972101 w 1979712"/>
              <a:gd name="connsiteY2-6" fmla="*/ 182758 h 432048"/>
              <a:gd name="connsiteX3-7" fmla="*/ 1979712 w 1979712"/>
              <a:gd name="connsiteY3-8" fmla="*/ 432048 h 432048"/>
              <a:gd name="connsiteX4-9" fmla="*/ 0 w 1979712"/>
              <a:gd name="connsiteY4-10" fmla="*/ 432048 h 432048"/>
              <a:gd name="connsiteX5" fmla="*/ 0 w 1979712"/>
              <a:gd name="connsiteY5" fmla="*/ 0 h 432048"/>
              <a:gd name="connsiteX0-11" fmla="*/ 0 w 1979712"/>
              <a:gd name="connsiteY0-12" fmla="*/ 0 h 432048"/>
              <a:gd name="connsiteX1-13" fmla="*/ 1979712 w 1979712"/>
              <a:gd name="connsiteY1-14" fmla="*/ 0 h 432048"/>
              <a:gd name="connsiteX2-15" fmla="*/ 1940351 w 1979712"/>
              <a:gd name="connsiteY2-16" fmla="*/ 182758 h 432048"/>
              <a:gd name="connsiteX3-17" fmla="*/ 1979712 w 1979712"/>
              <a:gd name="connsiteY3-18" fmla="*/ 432048 h 432048"/>
              <a:gd name="connsiteX4-19" fmla="*/ 0 w 1979712"/>
              <a:gd name="connsiteY4-20" fmla="*/ 432048 h 432048"/>
              <a:gd name="connsiteX5-21" fmla="*/ 0 w 1979712"/>
              <a:gd name="connsiteY5-22" fmla="*/ 0 h 432048"/>
              <a:gd name="connsiteX0-23" fmla="*/ 0 w 1979712"/>
              <a:gd name="connsiteY0-24" fmla="*/ 0 h 432048"/>
              <a:gd name="connsiteX1-25" fmla="*/ 1979712 w 1979712"/>
              <a:gd name="connsiteY1-26" fmla="*/ 0 h 432048"/>
              <a:gd name="connsiteX2-27" fmla="*/ 1940351 w 1979712"/>
              <a:gd name="connsiteY2-28" fmla="*/ 182758 h 432048"/>
              <a:gd name="connsiteX3-29" fmla="*/ 1979712 w 1979712"/>
              <a:gd name="connsiteY3-30" fmla="*/ 432048 h 432048"/>
              <a:gd name="connsiteX4-31" fmla="*/ 0 w 1979712"/>
              <a:gd name="connsiteY4-32" fmla="*/ 432048 h 432048"/>
              <a:gd name="connsiteX5-33" fmla="*/ 0 w 1979712"/>
              <a:gd name="connsiteY5-34" fmla="*/ 0 h 432048"/>
              <a:gd name="connsiteX0-35" fmla="*/ 0 w 1979712"/>
              <a:gd name="connsiteY0-36" fmla="*/ 0 h 432048"/>
              <a:gd name="connsiteX1-37" fmla="*/ 1979712 w 1979712"/>
              <a:gd name="connsiteY1-38" fmla="*/ 0 h 432048"/>
              <a:gd name="connsiteX2-39" fmla="*/ 1940351 w 1979712"/>
              <a:gd name="connsiteY2-40" fmla="*/ 176408 h 432048"/>
              <a:gd name="connsiteX3-41" fmla="*/ 1979712 w 1979712"/>
              <a:gd name="connsiteY3-42" fmla="*/ 432048 h 432048"/>
              <a:gd name="connsiteX4-43" fmla="*/ 0 w 1979712"/>
              <a:gd name="connsiteY4-44" fmla="*/ 432048 h 432048"/>
              <a:gd name="connsiteX5-45" fmla="*/ 0 w 1979712"/>
              <a:gd name="connsiteY5-46" fmla="*/ 0 h 432048"/>
              <a:gd name="connsiteX0-47" fmla="*/ 0 w 1979712"/>
              <a:gd name="connsiteY0-48" fmla="*/ 0 h 432048"/>
              <a:gd name="connsiteX1-49" fmla="*/ 1979712 w 1979712"/>
              <a:gd name="connsiteY1-50" fmla="*/ 0 h 432048"/>
              <a:gd name="connsiteX2-51" fmla="*/ 1930826 w 1979712"/>
              <a:gd name="connsiteY2-52" fmla="*/ 151008 h 432048"/>
              <a:gd name="connsiteX3-53" fmla="*/ 1979712 w 1979712"/>
              <a:gd name="connsiteY3-54" fmla="*/ 432048 h 432048"/>
              <a:gd name="connsiteX4-55" fmla="*/ 0 w 1979712"/>
              <a:gd name="connsiteY4-56" fmla="*/ 432048 h 432048"/>
              <a:gd name="connsiteX5-57" fmla="*/ 0 w 1979712"/>
              <a:gd name="connsiteY5-58" fmla="*/ 0 h 432048"/>
              <a:gd name="connsiteX0-59" fmla="*/ 0 w 1979712"/>
              <a:gd name="connsiteY0-60" fmla="*/ 0 h 432048"/>
              <a:gd name="connsiteX1-61" fmla="*/ 1979712 w 1979712"/>
              <a:gd name="connsiteY1-62" fmla="*/ 0 h 432048"/>
              <a:gd name="connsiteX2-63" fmla="*/ 1962576 w 1979712"/>
              <a:gd name="connsiteY2-64" fmla="*/ 189108 h 432048"/>
              <a:gd name="connsiteX3-65" fmla="*/ 1979712 w 1979712"/>
              <a:gd name="connsiteY3-66" fmla="*/ 432048 h 432048"/>
              <a:gd name="connsiteX4-67" fmla="*/ 0 w 1979712"/>
              <a:gd name="connsiteY4-68" fmla="*/ 432048 h 432048"/>
              <a:gd name="connsiteX5-69" fmla="*/ 0 w 1979712"/>
              <a:gd name="connsiteY5-70" fmla="*/ 0 h 432048"/>
              <a:gd name="connsiteX0-71" fmla="*/ 0 w 1979712"/>
              <a:gd name="connsiteY0-72" fmla="*/ 0 h 432048"/>
              <a:gd name="connsiteX1-73" fmla="*/ 1979712 w 1979712"/>
              <a:gd name="connsiteY1-74" fmla="*/ 0 h 432048"/>
              <a:gd name="connsiteX2-75" fmla="*/ 1956226 w 1979712"/>
              <a:gd name="connsiteY2-76" fmla="*/ 204983 h 432048"/>
              <a:gd name="connsiteX3-77" fmla="*/ 1979712 w 1979712"/>
              <a:gd name="connsiteY3-78" fmla="*/ 432048 h 432048"/>
              <a:gd name="connsiteX4-79" fmla="*/ 0 w 1979712"/>
              <a:gd name="connsiteY4-80" fmla="*/ 432048 h 432048"/>
              <a:gd name="connsiteX5-81" fmla="*/ 0 w 1979712"/>
              <a:gd name="connsiteY5-82" fmla="*/ 0 h 432048"/>
              <a:gd name="connsiteX0-83" fmla="*/ 0 w 1979712"/>
              <a:gd name="connsiteY0-84" fmla="*/ 0 h 432048"/>
              <a:gd name="connsiteX1-85" fmla="*/ 1979712 w 1979712"/>
              <a:gd name="connsiteY1-86" fmla="*/ 0 h 432048"/>
              <a:gd name="connsiteX2-87" fmla="*/ 1956226 w 1979712"/>
              <a:gd name="connsiteY2-88" fmla="*/ 204983 h 432048"/>
              <a:gd name="connsiteX3-89" fmla="*/ 1979712 w 1979712"/>
              <a:gd name="connsiteY3-90" fmla="*/ 432048 h 432048"/>
              <a:gd name="connsiteX4-91" fmla="*/ 0 w 1979712"/>
              <a:gd name="connsiteY4-92" fmla="*/ 432048 h 432048"/>
              <a:gd name="connsiteX5-93" fmla="*/ 0 w 1979712"/>
              <a:gd name="connsiteY5-94" fmla="*/ 0 h 432048"/>
              <a:gd name="connsiteX0-95" fmla="*/ 0 w 1979712"/>
              <a:gd name="connsiteY0-96" fmla="*/ 0 h 432048"/>
              <a:gd name="connsiteX1-97" fmla="*/ 1979712 w 1979712"/>
              <a:gd name="connsiteY1-98" fmla="*/ 0 h 432048"/>
              <a:gd name="connsiteX2-99" fmla="*/ 1943526 w 1979712"/>
              <a:gd name="connsiteY2-100" fmla="*/ 204983 h 432048"/>
              <a:gd name="connsiteX3-101" fmla="*/ 1979712 w 1979712"/>
              <a:gd name="connsiteY3-102" fmla="*/ 432048 h 432048"/>
              <a:gd name="connsiteX4-103" fmla="*/ 0 w 1979712"/>
              <a:gd name="connsiteY4-104" fmla="*/ 432048 h 432048"/>
              <a:gd name="connsiteX5-105" fmla="*/ 0 w 1979712"/>
              <a:gd name="connsiteY5-106" fmla="*/ 0 h 432048"/>
              <a:gd name="connsiteX0-107" fmla="*/ 0 w 1979712"/>
              <a:gd name="connsiteY0-108" fmla="*/ 0 h 432048"/>
              <a:gd name="connsiteX1-109" fmla="*/ 1979712 w 1979712"/>
              <a:gd name="connsiteY1-110" fmla="*/ 0 h 432048"/>
              <a:gd name="connsiteX2-111" fmla="*/ 1956226 w 1979712"/>
              <a:gd name="connsiteY2-112" fmla="*/ 217683 h 432048"/>
              <a:gd name="connsiteX3-113" fmla="*/ 1979712 w 1979712"/>
              <a:gd name="connsiteY3-114" fmla="*/ 432048 h 432048"/>
              <a:gd name="connsiteX4-115" fmla="*/ 0 w 1979712"/>
              <a:gd name="connsiteY4-116" fmla="*/ 432048 h 432048"/>
              <a:gd name="connsiteX5-117" fmla="*/ 0 w 1979712"/>
              <a:gd name="connsiteY5-118" fmla="*/ 0 h 432048"/>
              <a:gd name="connsiteX0-119" fmla="*/ 0 w 1979712"/>
              <a:gd name="connsiteY0-120" fmla="*/ 0 h 432048"/>
              <a:gd name="connsiteX1-121" fmla="*/ 1979712 w 1979712"/>
              <a:gd name="connsiteY1-122" fmla="*/ 0 h 432048"/>
              <a:gd name="connsiteX2-123" fmla="*/ 1956226 w 1979712"/>
              <a:gd name="connsiteY2-124" fmla="*/ 217683 h 432048"/>
              <a:gd name="connsiteX3-125" fmla="*/ 1979712 w 1979712"/>
              <a:gd name="connsiteY3-126" fmla="*/ 432048 h 432048"/>
              <a:gd name="connsiteX4-127" fmla="*/ 0 w 1979712"/>
              <a:gd name="connsiteY4-128" fmla="*/ 432048 h 432048"/>
              <a:gd name="connsiteX5-129" fmla="*/ 0 w 1979712"/>
              <a:gd name="connsiteY5-130" fmla="*/ 0 h 432048"/>
              <a:gd name="connsiteX0-131" fmla="*/ 0 w 1979712"/>
              <a:gd name="connsiteY0-132" fmla="*/ 0 h 432048"/>
              <a:gd name="connsiteX1-133" fmla="*/ 1979712 w 1979712"/>
              <a:gd name="connsiteY1-134" fmla="*/ 0 h 432048"/>
              <a:gd name="connsiteX2-135" fmla="*/ 1956226 w 1979712"/>
              <a:gd name="connsiteY2-136" fmla="*/ 217683 h 432048"/>
              <a:gd name="connsiteX3-137" fmla="*/ 1979712 w 1979712"/>
              <a:gd name="connsiteY3-138" fmla="*/ 432048 h 432048"/>
              <a:gd name="connsiteX4-139" fmla="*/ 0 w 1979712"/>
              <a:gd name="connsiteY4-140" fmla="*/ 432048 h 432048"/>
              <a:gd name="connsiteX5-141" fmla="*/ 0 w 1979712"/>
              <a:gd name="connsiteY5-142" fmla="*/ 0 h 432048"/>
              <a:gd name="connsiteX0-143" fmla="*/ 0 w 1979712"/>
              <a:gd name="connsiteY0-144" fmla="*/ 0 h 432048"/>
              <a:gd name="connsiteX1-145" fmla="*/ 1979712 w 1979712"/>
              <a:gd name="connsiteY1-146" fmla="*/ 0 h 432048"/>
              <a:gd name="connsiteX2-147" fmla="*/ 1905426 w 1979712"/>
              <a:gd name="connsiteY2-148" fmla="*/ 220858 h 432048"/>
              <a:gd name="connsiteX3-149" fmla="*/ 1979712 w 1979712"/>
              <a:gd name="connsiteY3-150" fmla="*/ 432048 h 432048"/>
              <a:gd name="connsiteX4-151" fmla="*/ 0 w 1979712"/>
              <a:gd name="connsiteY4-152" fmla="*/ 432048 h 432048"/>
              <a:gd name="connsiteX5-153" fmla="*/ 0 w 1979712"/>
              <a:gd name="connsiteY5-154" fmla="*/ 0 h 432048"/>
              <a:gd name="connsiteX0-155" fmla="*/ 0 w 1979712"/>
              <a:gd name="connsiteY0-156" fmla="*/ 0 h 432048"/>
              <a:gd name="connsiteX1-157" fmla="*/ 1979712 w 1979712"/>
              <a:gd name="connsiteY1-158" fmla="*/ 0 h 432048"/>
              <a:gd name="connsiteX2-159" fmla="*/ 1905426 w 1979712"/>
              <a:gd name="connsiteY2-160" fmla="*/ 220858 h 432048"/>
              <a:gd name="connsiteX3-161" fmla="*/ 1979712 w 1979712"/>
              <a:gd name="connsiteY3-162" fmla="*/ 432048 h 432048"/>
              <a:gd name="connsiteX4-163" fmla="*/ 0 w 1979712"/>
              <a:gd name="connsiteY4-164" fmla="*/ 432048 h 432048"/>
              <a:gd name="connsiteX5-165" fmla="*/ 0 w 1979712"/>
              <a:gd name="connsiteY5-166" fmla="*/ 0 h 432048"/>
              <a:gd name="connsiteX0-167" fmla="*/ 0 w 1979712"/>
              <a:gd name="connsiteY0-168" fmla="*/ 0 h 432048"/>
              <a:gd name="connsiteX1-169" fmla="*/ 1979712 w 1979712"/>
              <a:gd name="connsiteY1-170" fmla="*/ 0 h 432048"/>
              <a:gd name="connsiteX2-171" fmla="*/ 1905426 w 1979712"/>
              <a:gd name="connsiteY2-172" fmla="*/ 220858 h 432048"/>
              <a:gd name="connsiteX3-173" fmla="*/ 1979712 w 1979712"/>
              <a:gd name="connsiteY3-174" fmla="*/ 432048 h 432048"/>
              <a:gd name="connsiteX4-175" fmla="*/ 0 w 1979712"/>
              <a:gd name="connsiteY4-176" fmla="*/ 432048 h 432048"/>
              <a:gd name="connsiteX5-177" fmla="*/ 0 w 1979712"/>
              <a:gd name="connsiteY5-178" fmla="*/ 0 h 432048"/>
              <a:gd name="connsiteX0-179" fmla="*/ 0 w 1979712"/>
              <a:gd name="connsiteY0-180" fmla="*/ 0 h 432048"/>
              <a:gd name="connsiteX1-181" fmla="*/ 1979712 w 1979712"/>
              <a:gd name="connsiteY1-182" fmla="*/ 0 h 432048"/>
              <a:gd name="connsiteX2-183" fmla="*/ 1927651 w 1979712"/>
              <a:gd name="connsiteY2-184" fmla="*/ 214508 h 432048"/>
              <a:gd name="connsiteX3-185" fmla="*/ 1979712 w 1979712"/>
              <a:gd name="connsiteY3-186" fmla="*/ 432048 h 432048"/>
              <a:gd name="connsiteX4-187" fmla="*/ 0 w 1979712"/>
              <a:gd name="connsiteY4-188" fmla="*/ 432048 h 432048"/>
              <a:gd name="connsiteX5-189" fmla="*/ 0 w 1979712"/>
              <a:gd name="connsiteY5-190" fmla="*/ 0 h 432048"/>
              <a:gd name="connsiteX0-191" fmla="*/ 0 w 1979712"/>
              <a:gd name="connsiteY0-192" fmla="*/ 0 h 432048"/>
              <a:gd name="connsiteX1-193" fmla="*/ 1979712 w 1979712"/>
              <a:gd name="connsiteY1-194" fmla="*/ 0 h 432048"/>
              <a:gd name="connsiteX2-195" fmla="*/ 1943526 w 1979712"/>
              <a:gd name="connsiteY2-196" fmla="*/ 214508 h 432048"/>
              <a:gd name="connsiteX3-197" fmla="*/ 1979712 w 1979712"/>
              <a:gd name="connsiteY3-198" fmla="*/ 432048 h 432048"/>
              <a:gd name="connsiteX4-199" fmla="*/ 0 w 1979712"/>
              <a:gd name="connsiteY4-200" fmla="*/ 432048 h 432048"/>
              <a:gd name="connsiteX5-201" fmla="*/ 0 w 1979712"/>
              <a:gd name="connsiteY5-202" fmla="*/ 0 h 432048"/>
              <a:gd name="connsiteX0-203" fmla="*/ 0 w 1979712"/>
              <a:gd name="connsiteY0-204" fmla="*/ 0 h 432048"/>
              <a:gd name="connsiteX1-205" fmla="*/ 1979712 w 1979712"/>
              <a:gd name="connsiteY1-206" fmla="*/ 0 h 432048"/>
              <a:gd name="connsiteX2-207" fmla="*/ 1956226 w 1979712"/>
              <a:gd name="connsiteY2-208" fmla="*/ 214508 h 432048"/>
              <a:gd name="connsiteX3-209" fmla="*/ 1979712 w 1979712"/>
              <a:gd name="connsiteY3-210" fmla="*/ 432048 h 432048"/>
              <a:gd name="connsiteX4-211" fmla="*/ 0 w 1979712"/>
              <a:gd name="connsiteY4-212" fmla="*/ 432048 h 432048"/>
              <a:gd name="connsiteX5-213" fmla="*/ 0 w 1979712"/>
              <a:gd name="connsiteY5-214" fmla="*/ 0 h 432048"/>
              <a:gd name="connsiteX0-215" fmla="*/ 0 w 1990264"/>
              <a:gd name="connsiteY0-216" fmla="*/ 0 h 432048"/>
              <a:gd name="connsiteX1-217" fmla="*/ 1979712 w 1990264"/>
              <a:gd name="connsiteY1-218" fmla="*/ 0 h 432048"/>
              <a:gd name="connsiteX2-219" fmla="*/ 1981626 w 1990264"/>
              <a:gd name="connsiteY2-220" fmla="*/ 214508 h 432048"/>
              <a:gd name="connsiteX3-221" fmla="*/ 1979712 w 1990264"/>
              <a:gd name="connsiteY3-222" fmla="*/ 432048 h 432048"/>
              <a:gd name="connsiteX4-223" fmla="*/ 0 w 1990264"/>
              <a:gd name="connsiteY4-224" fmla="*/ 432048 h 432048"/>
              <a:gd name="connsiteX5-225" fmla="*/ 0 w 1990264"/>
              <a:gd name="connsiteY5-226" fmla="*/ 0 h 432048"/>
              <a:gd name="connsiteX0-227" fmla="*/ 0 w 2011462"/>
              <a:gd name="connsiteY0-228" fmla="*/ 0 h 432048"/>
              <a:gd name="connsiteX1-229" fmla="*/ 2011462 w 2011462"/>
              <a:gd name="connsiteY1-230" fmla="*/ 0 h 432048"/>
              <a:gd name="connsiteX2-231" fmla="*/ 1981626 w 2011462"/>
              <a:gd name="connsiteY2-232" fmla="*/ 214508 h 432048"/>
              <a:gd name="connsiteX3-233" fmla="*/ 1979712 w 2011462"/>
              <a:gd name="connsiteY3-234" fmla="*/ 432048 h 432048"/>
              <a:gd name="connsiteX4-235" fmla="*/ 0 w 2011462"/>
              <a:gd name="connsiteY4-236" fmla="*/ 432048 h 432048"/>
              <a:gd name="connsiteX5-237" fmla="*/ 0 w 2011462"/>
              <a:gd name="connsiteY5-238" fmla="*/ 0 h 432048"/>
              <a:gd name="connsiteX0-239" fmla="*/ 0 w 2011462"/>
              <a:gd name="connsiteY0-240" fmla="*/ 0 h 435223"/>
              <a:gd name="connsiteX1-241" fmla="*/ 2011462 w 2011462"/>
              <a:gd name="connsiteY1-242" fmla="*/ 0 h 435223"/>
              <a:gd name="connsiteX2-243" fmla="*/ 1981626 w 2011462"/>
              <a:gd name="connsiteY2-244" fmla="*/ 214508 h 435223"/>
              <a:gd name="connsiteX3-245" fmla="*/ 2001937 w 2011462"/>
              <a:gd name="connsiteY3-246" fmla="*/ 435223 h 435223"/>
              <a:gd name="connsiteX4-247" fmla="*/ 0 w 2011462"/>
              <a:gd name="connsiteY4-248" fmla="*/ 432048 h 435223"/>
              <a:gd name="connsiteX5-249" fmla="*/ 0 w 2011462"/>
              <a:gd name="connsiteY5-250" fmla="*/ 0 h 435223"/>
              <a:gd name="connsiteX0-251" fmla="*/ 0 w 2011462"/>
              <a:gd name="connsiteY0-252" fmla="*/ 0 h 435223"/>
              <a:gd name="connsiteX1-253" fmla="*/ 2011462 w 2011462"/>
              <a:gd name="connsiteY1-254" fmla="*/ 0 h 435223"/>
              <a:gd name="connsiteX2-255" fmla="*/ 1962576 w 2011462"/>
              <a:gd name="connsiteY2-256" fmla="*/ 217683 h 435223"/>
              <a:gd name="connsiteX3-257" fmla="*/ 2001937 w 2011462"/>
              <a:gd name="connsiteY3-258" fmla="*/ 435223 h 435223"/>
              <a:gd name="connsiteX4-259" fmla="*/ 0 w 2011462"/>
              <a:gd name="connsiteY4-260" fmla="*/ 432048 h 435223"/>
              <a:gd name="connsiteX5-261" fmla="*/ 0 w 2011462"/>
              <a:gd name="connsiteY5-262" fmla="*/ 0 h 435223"/>
              <a:gd name="connsiteX0-263" fmla="*/ 0 w 2011462"/>
              <a:gd name="connsiteY0-264" fmla="*/ 0 h 435223"/>
              <a:gd name="connsiteX1-265" fmla="*/ 2011462 w 2011462"/>
              <a:gd name="connsiteY1-266" fmla="*/ 0 h 435223"/>
              <a:gd name="connsiteX2-267" fmla="*/ 1981626 w 2011462"/>
              <a:gd name="connsiteY2-268" fmla="*/ 220858 h 435223"/>
              <a:gd name="connsiteX3-269" fmla="*/ 2001937 w 2011462"/>
              <a:gd name="connsiteY3-270" fmla="*/ 435223 h 435223"/>
              <a:gd name="connsiteX4-271" fmla="*/ 0 w 2011462"/>
              <a:gd name="connsiteY4-272" fmla="*/ 432048 h 435223"/>
              <a:gd name="connsiteX5-273" fmla="*/ 0 w 2011462"/>
              <a:gd name="connsiteY5-274" fmla="*/ 0 h 435223"/>
              <a:gd name="connsiteX0-275" fmla="*/ 0 w 2011462"/>
              <a:gd name="connsiteY0-276" fmla="*/ 0 h 435223"/>
              <a:gd name="connsiteX1-277" fmla="*/ 2011462 w 2011462"/>
              <a:gd name="connsiteY1-278" fmla="*/ 0 h 435223"/>
              <a:gd name="connsiteX2-279" fmla="*/ 1981626 w 2011462"/>
              <a:gd name="connsiteY2-280" fmla="*/ 220858 h 435223"/>
              <a:gd name="connsiteX3-281" fmla="*/ 2001937 w 2011462"/>
              <a:gd name="connsiteY3-282" fmla="*/ 435223 h 435223"/>
              <a:gd name="connsiteX4-283" fmla="*/ 0 w 2011462"/>
              <a:gd name="connsiteY4-284" fmla="*/ 432048 h 435223"/>
              <a:gd name="connsiteX5-285" fmla="*/ 0 w 2011462"/>
              <a:gd name="connsiteY5-286" fmla="*/ 0 h 435223"/>
              <a:gd name="connsiteX0-287" fmla="*/ 0 w 2011462"/>
              <a:gd name="connsiteY0-288" fmla="*/ 0 h 435223"/>
              <a:gd name="connsiteX1-289" fmla="*/ 2011462 w 2011462"/>
              <a:gd name="connsiteY1-290" fmla="*/ 0 h 435223"/>
              <a:gd name="connsiteX2-291" fmla="*/ 1981626 w 2011462"/>
              <a:gd name="connsiteY2-292" fmla="*/ 220858 h 435223"/>
              <a:gd name="connsiteX3-293" fmla="*/ 2001937 w 2011462"/>
              <a:gd name="connsiteY3-294" fmla="*/ 435223 h 435223"/>
              <a:gd name="connsiteX4-295" fmla="*/ 0 w 2011462"/>
              <a:gd name="connsiteY4-296" fmla="*/ 432048 h 435223"/>
              <a:gd name="connsiteX5-297" fmla="*/ 0 w 2011462"/>
              <a:gd name="connsiteY5-298" fmla="*/ 0 h 435223"/>
              <a:gd name="connsiteX0-299" fmla="*/ 0 w 2011462"/>
              <a:gd name="connsiteY0-300" fmla="*/ 0 h 435223"/>
              <a:gd name="connsiteX1-301" fmla="*/ 2011462 w 2011462"/>
              <a:gd name="connsiteY1-302" fmla="*/ 0 h 435223"/>
              <a:gd name="connsiteX2-303" fmla="*/ 1981626 w 2011462"/>
              <a:gd name="connsiteY2-304" fmla="*/ 220858 h 435223"/>
              <a:gd name="connsiteX3-305" fmla="*/ 2001937 w 2011462"/>
              <a:gd name="connsiteY3-306" fmla="*/ 435223 h 435223"/>
              <a:gd name="connsiteX4-307" fmla="*/ 0 w 2011462"/>
              <a:gd name="connsiteY4-308" fmla="*/ 432048 h 435223"/>
              <a:gd name="connsiteX5-309" fmla="*/ 0 w 2011462"/>
              <a:gd name="connsiteY5-310" fmla="*/ 0 h 435223"/>
              <a:gd name="connsiteX0-311" fmla="*/ 0 w 2011462"/>
              <a:gd name="connsiteY0-312" fmla="*/ 0 h 435223"/>
              <a:gd name="connsiteX1-313" fmla="*/ 2011462 w 2011462"/>
              <a:gd name="connsiteY1-314" fmla="*/ 0 h 435223"/>
              <a:gd name="connsiteX2-315" fmla="*/ 1981626 w 2011462"/>
              <a:gd name="connsiteY2-316" fmla="*/ 220858 h 435223"/>
              <a:gd name="connsiteX3-317" fmla="*/ 2001937 w 2011462"/>
              <a:gd name="connsiteY3-318" fmla="*/ 435223 h 435223"/>
              <a:gd name="connsiteX4-319" fmla="*/ 0 w 2011462"/>
              <a:gd name="connsiteY4-320" fmla="*/ 432048 h 435223"/>
              <a:gd name="connsiteX5-321" fmla="*/ 0 w 2011462"/>
              <a:gd name="connsiteY5-322" fmla="*/ 0 h 435223"/>
              <a:gd name="connsiteX0-323" fmla="*/ 0 w 2011462"/>
              <a:gd name="connsiteY0-324" fmla="*/ 0 h 435223"/>
              <a:gd name="connsiteX1-325" fmla="*/ 2011462 w 2011462"/>
              <a:gd name="connsiteY1-326" fmla="*/ 0 h 435223"/>
              <a:gd name="connsiteX2-327" fmla="*/ 1981626 w 2011462"/>
              <a:gd name="connsiteY2-328" fmla="*/ 243083 h 435223"/>
              <a:gd name="connsiteX3-329" fmla="*/ 2001937 w 2011462"/>
              <a:gd name="connsiteY3-330" fmla="*/ 435223 h 435223"/>
              <a:gd name="connsiteX4-331" fmla="*/ 0 w 2011462"/>
              <a:gd name="connsiteY4-332" fmla="*/ 432048 h 435223"/>
              <a:gd name="connsiteX5-333" fmla="*/ 0 w 2011462"/>
              <a:gd name="connsiteY5-334" fmla="*/ 0 h 435223"/>
              <a:gd name="connsiteX0-335" fmla="*/ 0 w 2011462"/>
              <a:gd name="connsiteY0-336" fmla="*/ 0 h 435223"/>
              <a:gd name="connsiteX1-337" fmla="*/ 2011462 w 2011462"/>
              <a:gd name="connsiteY1-338" fmla="*/ 0 h 435223"/>
              <a:gd name="connsiteX2-339" fmla="*/ 1987976 w 2011462"/>
              <a:gd name="connsiteY2-340" fmla="*/ 224033 h 435223"/>
              <a:gd name="connsiteX3-341" fmla="*/ 2001937 w 2011462"/>
              <a:gd name="connsiteY3-342" fmla="*/ 435223 h 435223"/>
              <a:gd name="connsiteX4-343" fmla="*/ 0 w 2011462"/>
              <a:gd name="connsiteY4-344" fmla="*/ 432048 h 435223"/>
              <a:gd name="connsiteX5-345" fmla="*/ 0 w 2011462"/>
              <a:gd name="connsiteY5-346" fmla="*/ 0 h 435223"/>
              <a:gd name="connsiteX0-347" fmla="*/ 0 w 2011462"/>
              <a:gd name="connsiteY0-348" fmla="*/ 0 h 435223"/>
              <a:gd name="connsiteX1-349" fmla="*/ 2011462 w 2011462"/>
              <a:gd name="connsiteY1-350" fmla="*/ 0 h 435223"/>
              <a:gd name="connsiteX2-351" fmla="*/ 1987976 w 2011462"/>
              <a:gd name="connsiteY2-352" fmla="*/ 224033 h 435223"/>
              <a:gd name="connsiteX3-353" fmla="*/ 2001937 w 2011462"/>
              <a:gd name="connsiteY3-354" fmla="*/ 435223 h 435223"/>
              <a:gd name="connsiteX4-355" fmla="*/ 0 w 2011462"/>
              <a:gd name="connsiteY4-356" fmla="*/ 432048 h 435223"/>
              <a:gd name="connsiteX5-357" fmla="*/ 0 w 2011462"/>
              <a:gd name="connsiteY5-358" fmla="*/ 0 h 435223"/>
              <a:gd name="connsiteX0-359" fmla="*/ 0 w 2011462"/>
              <a:gd name="connsiteY0-360" fmla="*/ 0 h 432048"/>
              <a:gd name="connsiteX1-361" fmla="*/ 2011462 w 2011462"/>
              <a:gd name="connsiteY1-362" fmla="*/ 0 h 432048"/>
              <a:gd name="connsiteX2-363" fmla="*/ 1987976 w 2011462"/>
              <a:gd name="connsiteY2-364" fmla="*/ 224033 h 432048"/>
              <a:gd name="connsiteX3-365" fmla="*/ 2005112 w 2011462"/>
              <a:gd name="connsiteY3-366" fmla="*/ 428873 h 432048"/>
              <a:gd name="connsiteX4-367" fmla="*/ 0 w 2011462"/>
              <a:gd name="connsiteY4-368" fmla="*/ 432048 h 432048"/>
              <a:gd name="connsiteX5-369" fmla="*/ 0 w 2011462"/>
              <a:gd name="connsiteY5-370" fmla="*/ 0 h 432048"/>
              <a:gd name="connsiteX0-371" fmla="*/ 0 w 2011462"/>
              <a:gd name="connsiteY0-372" fmla="*/ 0 h 432048"/>
              <a:gd name="connsiteX1-373" fmla="*/ 2011462 w 2011462"/>
              <a:gd name="connsiteY1-374" fmla="*/ 0 h 432048"/>
              <a:gd name="connsiteX2-375" fmla="*/ 1987976 w 2011462"/>
              <a:gd name="connsiteY2-376" fmla="*/ 224033 h 432048"/>
              <a:gd name="connsiteX3-377" fmla="*/ 2008287 w 2011462"/>
              <a:gd name="connsiteY3-378" fmla="*/ 428873 h 432048"/>
              <a:gd name="connsiteX4-379" fmla="*/ 0 w 2011462"/>
              <a:gd name="connsiteY4-380" fmla="*/ 432048 h 432048"/>
              <a:gd name="connsiteX5-381" fmla="*/ 0 w 2011462"/>
              <a:gd name="connsiteY5-382" fmla="*/ 0 h 432048"/>
              <a:gd name="connsiteX0-383" fmla="*/ 0 w 2011462"/>
              <a:gd name="connsiteY0-384" fmla="*/ 0 h 432048"/>
              <a:gd name="connsiteX1-385" fmla="*/ 2011462 w 2011462"/>
              <a:gd name="connsiteY1-386" fmla="*/ 0 h 432048"/>
              <a:gd name="connsiteX2-387" fmla="*/ 1987976 w 2011462"/>
              <a:gd name="connsiteY2-388" fmla="*/ 224033 h 432048"/>
              <a:gd name="connsiteX3-389" fmla="*/ 2008287 w 2011462"/>
              <a:gd name="connsiteY3-390" fmla="*/ 428873 h 432048"/>
              <a:gd name="connsiteX4-391" fmla="*/ 0 w 2011462"/>
              <a:gd name="connsiteY4-392" fmla="*/ 432048 h 432048"/>
              <a:gd name="connsiteX5-393" fmla="*/ 0 w 2011462"/>
              <a:gd name="connsiteY5-394" fmla="*/ 0 h 432048"/>
              <a:gd name="connsiteX0-395" fmla="*/ 0 w 2011462"/>
              <a:gd name="connsiteY0-396" fmla="*/ 0 h 432048"/>
              <a:gd name="connsiteX1-397" fmla="*/ 2011462 w 2011462"/>
              <a:gd name="connsiteY1-398" fmla="*/ 0 h 432048"/>
              <a:gd name="connsiteX2-399" fmla="*/ 1972101 w 2011462"/>
              <a:gd name="connsiteY2-400" fmla="*/ 224033 h 432048"/>
              <a:gd name="connsiteX3-401" fmla="*/ 2008287 w 2011462"/>
              <a:gd name="connsiteY3-402" fmla="*/ 428873 h 432048"/>
              <a:gd name="connsiteX4-403" fmla="*/ 0 w 2011462"/>
              <a:gd name="connsiteY4-404" fmla="*/ 432048 h 432048"/>
              <a:gd name="connsiteX5-405" fmla="*/ 0 w 2011462"/>
              <a:gd name="connsiteY5-406" fmla="*/ 0 h 432048"/>
              <a:gd name="connsiteX0-407" fmla="*/ 0 w 2011462"/>
              <a:gd name="connsiteY0-408" fmla="*/ 0 h 432048"/>
              <a:gd name="connsiteX1-409" fmla="*/ 2011462 w 2011462"/>
              <a:gd name="connsiteY1-410" fmla="*/ 0 h 432048"/>
              <a:gd name="connsiteX2-411" fmla="*/ 1981626 w 2011462"/>
              <a:gd name="connsiteY2-412" fmla="*/ 224033 h 432048"/>
              <a:gd name="connsiteX3-413" fmla="*/ 2008287 w 2011462"/>
              <a:gd name="connsiteY3-414" fmla="*/ 428873 h 432048"/>
              <a:gd name="connsiteX4-415" fmla="*/ 0 w 2011462"/>
              <a:gd name="connsiteY4-416" fmla="*/ 432048 h 432048"/>
              <a:gd name="connsiteX5-417" fmla="*/ 0 w 2011462"/>
              <a:gd name="connsiteY5-418" fmla="*/ 0 h 432048"/>
              <a:gd name="connsiteX0-419" fmla="*/ 0 w 2011462"/>
              <a:gd name="connsiteY0-420" fmla="*/ 0 h 432048"/>
              <a:gd name="connsiteX1-421" fmla="*/ 2011462 w 2011462"/>
              <a:gd name="connsiteY1-422" fmla="*/ 0 h 432048"/>
              <a:gd name="connsiteX2-423" fmla="*/ 1981626 w 2011462"/>
              <a:gd name="connsiteY2-424" fmla="*/ 224033 h 432048"/>
              <a:gd name="connsiteX3-425" fmla="*/ 2008287 w 2011462"/>
              <a:gd name="connsiteY3-426" fmla="*/ 428873 h 432048"/>
              <a:gd name="connsiteX4-427" fmla="*/ 0 w 2011462"/>
              <a:gd name="connsiteY4-428" fmla="*/ 432048 h 432048"/>
              <a:gd name="connsiteX5-429" fmla="*/ 0 w 2011462"/>
              <a:gd name="connsiteY5-430" fmla="*/ 0 h 432048"/>
              <a:gd name="connsiteX0-431" fmla="*/ 0 w 2008287"/>
              <a:gd name="connsiteY0-432" fmla="*/ 0 h 432048"/>
              <a:gd name="connsiteX1-433" fmla="*/ 1992412 w 2008287"/>
              <a:gd name="connsiteY1-434" fmla="*/ 0 h 432048"/>
              <a:gd name="connsiteX2-435" fmla="*/ 1981626 w 2008287"/>
              <a:gd name="connsiteY2-436" fmla="*/ 224033 h 432048"/>
              <a:gd name="connsiteX3-437" fmla="*/ 2008287 w 2008287"/>
              <a:gd name="connsiteY3-438" fmla="*/ 428873 h 432048"/>
              <a:gd name="connsiteX4-439" fmla="*/ 0 w 2008287"/>
              <a:gd name="connsiteY4-440" fmla="*/ 432048 h 432048"/>
              <a:gd name="connsiteX5-441" fmla="*/ 0 w 2008287"/>
              <a:gd name="connsiteY5-442" fmla="*/ 0 h 432048"/>
              <a:gd name="connsiteX0-443" fmla="*/ 0 w 2001937"/>
              <a:gd name="connsiteY0-444" fmla="*/ 0 h 432048"/>
              <a:gd name="connsiteX1-445" fmla="*/ 1992412 w 2001937"/>
              <a:gd name="connsiteY1-446" fmla="*/ 0 h 432048"/>
              <a:gd name="connsiteX2-447" fmla="*/ 1981626 w 2001937"/>
              <a:gd name="connsiteY2-448" fmla="*/ 224033 h 432048"/>
              <a:gd name="connsiteX3-449" fmla="*/ 2001937 w 2001937"/>
              <a:gd name="connsiteY3-450" fmla="*/ 425698 h 432048"/>
              <a:gd name="connsiteX4-451" fmla="*/ 0 w 2001937"/>
              <a:gd name="connsiteY4-452" fmla="*/ 432048 h 432048"/>
              <a:gd name="connsiteX5-453" fmla="*/ 0 w 2001937"/>
              <a:gd name="connsiteY5-454" fmla="*/ 0 h 432048"/>
              <a:gd name="connsiteX0-455" fmla="*/ 0 w 2001937"/>
              <a:gd name="connsiteY0-456" fmla="*/ 3175 h 435223"/>
              <a:gd name="connsiteX1-457" fmla="*/ 2001937 w 2001937"/>
              <a:gd name="connsiteY1-458" fmla="*/ 0 h 435223"/>
              <a:gd name="connsiteX2-459" fmla="*/ 1981626 w 2001937"/>
              <a:gd name="connsiteY2-460" fmla="*/ 227208 h 435223"/>
              <a:gd name="connsiteX3-461" fmla="*/ 2001937 w 2001937"/>
              <a:gd name="connsiteY3-462" fmla="*/ 428873 h 435223"/>
              <a:gd name="connsiteX4-463" fmla="*/ 0 w 2001937"/>
              <a:gd name="connsiteY4-464" fmla="*/ 435223 h 435223"/>
              <a:gd name="connsiteX5-465" fmla="*/ 0 w 2001937"/>
              <a:gd name="connsiteY5-466" fmla="*/ 3175 h 4352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001937" h="435223">
                <a:moveTo>
                  <a:pt x="0" y="3175"/>
                </a:moveTo>
                <a:lnTo>
                  <a:pt x="2001937" y="0"/>
                </a:lnTo>
                <a:cubicBezTo>
                  <a:pt x="1994108" y="68328"/>
                  <a:pt x="1973580" y="89030"/>
                  <a:pt x="1981626" y="227208"/>
                </a:cubicBezTo>
                <a:cubicBezTo>
                  <a:pt x="2004271" y="424605"/>
                  <a:pt x="1972942" y="342601"/>
                  <a:pt x="2001937" y="428873"/>
                </a:cubicBezTo>
                <a:lnTo>
                  <a:pt x="0" y="435223"/>
                </a:lnTo>
                <a:lnTo>
                  <a:pt x="0" y="3175"/>
                </a:lnTo>
                <a:close/>
              </a:path>
            </a:pathLst>
          </a:custGeom>
          <a:solidFill>
            <a:srgbClr val="157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弧 11"/>
          <p:cNvSpPr/>
          <p:nvPr/>
        </p:nvSpPr>
        <p:spPr>
          <a:xfrm rot="2604235">
            <a:off x="4859867" y="1081617"/>
            <a:ext cx="4694767" cy="4694767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弧 50"/>
          <p:cNvSpPr/>
          <p:nvPr/>
        </p:nvSpPr>
        <p:spPr>
          <a:xfrm rot="13351952">
            <a:off x="2647951" y="1081617"/>
            <a:ext cx="4696884" cy="4694767"/>
          </a:xfrm>
          <a:prstGeom prst="arc">
            <a:avLst/>
          </a:prstGeom>
          <a:ln>
            <a:solidFill>
              <a:srgbClr val="158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6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0" y="1509184"/>
            <a:ext cx="5020733" cy="20870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3122084" y="2851151"/>
            <a:ext cx="6142567" cy="14414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Thanks</a:t>
            </a:r>
            <a:endParaRPr kumimoji="1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file:///C:\Users\jam\appdata\local\temp\156.html" TargetMode="External"/><Relationship Id="rId1" Type="http://schemas.openxmlformats.org/officeDocument/2006/relationships/hyperlink" Target="http://127.0.0.1:808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Java学科用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2540"/>
            <a:ext cx="12265660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1"/>
          <p:cNvSpPr txBox="1"/>
          <p:nvPr/>
        </p:nvSpPr>
        <p:spPr>
          <a:xfrm>
            <a:off x="3021966" y="3156585"/>
            <a:ext cx="6148070" cy="7480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sz="42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设计模式之策略模式实战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5815" y="1270000"/>
            <a:ext cx="8406130" cy="206121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了解代码重构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了解策略模式的定义、应用场景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了解JDK中策略模式的应用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了解设计原则（开闭原则、单一职责原则）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815" y="203835"/>
            <a:ext cx="2511425" cy="58356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课程目标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5815" y="1270000"/>
            <a:ext cx="8406130" cy="255333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从一个电商需求的变更说起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引入策略模式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对电商示例的再次重构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策略模式在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中的应用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策略模式的优缺点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815" y="222885"/>
            <a:ext cx="2511425" cy="58356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课程大纲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5990" y="1090930"/>
            <a:ext cx="6846570" cy="36309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5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hlinkClick r:id="rId1"/>
              </a:rPr>
              <a:t>案例实战</a:t>
            </a:r>
            <a:endParaRPr lang="zh-CN" altLang="en-US" sz="11500" b="1" dirty="0">
              <a:solidFill>
                <a:srgbClr val="00B0F0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5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hlinkClick r:id="rId2" action="ppaction://hlinkfile"/>
              </a:rPr>
              <a:t>讲义</a:t>
            </a:r>
            <a:r>
              <a:rPr lang="zh-CN" altLang="en-US" sz="115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</a:rPr>
              <a:t>  </a:t>
            </a:r>
            <a:endParaRPr lang="zh-CN" altLang="en-US" sz="11500" b="1" dirty="0">
              <a:solidFill>
                <a:srgbClr val="00B0F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815" y="222885"/>
            <a:ext cx="2511425" cy="58356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案例实战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Times New Roman</vt:lpstr>
      <vt:lpstr>Wingdings</vt:lpstr>
      <vt:lpstr>华文行楷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kongyu</cp:lastModifiedBy>
  <cp:revision>326</cp:revision>
  <dcterms:created xsi:type="dcterms:W3CDTF">2019-03-08T11:29:00Z</dcterms:created>
  <dcterms:modified xsi:type="dcterms:W3CDTF">2019-04-17T11:29:35Z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