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 id="2147483657" r:id="rId4"/>
    <p:sldMasterId id="2147483661" r:id="rId5"/>
  </p:sldMasterIdLst>
  <p:notesMasterIdLst>
    <p:notesMasterId r:id="rId8"/>
  </p:notesMasterIdLst>
  <p:sldIdLst>
    <p:sldId id="262" r:id="rId6"/>
    <p:sldId id="257" r:id="rId7"/>
    <p:sldId id="264" r:id="rId9"/>
    <p:sldId id="258" r:id="rId10"/>
    <p:sldId id="269" r:id="rId11"/>
    <p:sldId id="272" r:id="rId12"/>
    <p:sldId id="273" r:id="rId13"/>
    <p:sldId id="274" r:id="rId14"/>
    <p:sldId id="259" r:id="rId15"/>
    <p:sldId id="263" r:id="rId16"/>
    <p:sldId id="275" r:id="rId17"/>
    <p:sldId id="276" r:id="rId18"/>
    <p:sldId id="283" r:id="rId19"/>
    <p:sldId id="277" r:id="rId20"/>
    <p:sldId id="26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思维导图需要重新画一份</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思维导图需要重新画一份</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思维导图需要重新画一份</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3119967" y="2948517"/>
            <a:ext cx="5952067" cy="144145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3.png"/><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5" Type="http://schemas.openxmlformats.org/officeDocument/2006/relationships/theme" Target="../theme/theme4.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5" name="矩形 24"/>
          <p:cNvSpPr/>
          <p:nvPr/>
        </p:nvSpPr>
        <p:spPr>
          <a:xfrm>
            <a:off x="0" y="0"/>
            <a:ext cx="12192000" cy="6858000"/>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1027" name="图片 36"/>
          <p:cNvPicPr>
            <a:picLocks noChangeAspect="1"/>
          </p:cNvPicPr>
          <p:nvPr/>
        </p:nvPicPr>
        <p:blipFill>
          <a:blip r:embed="rId6"/>
          <a:stretch>
            <a:fillRect/>
          </a:stretch>
        </p:blipFill>
        <p:spPr>
          <a:xfrm>
            <a:off x="0" y="355600"/>
            <a:ext cx="12192000" cy="6129867"/>
          </a:xfrm>
          <a:prstGeom prst="rect">
            <a:avLst/>
          </a:prstGeom>
          <a:noFill/>
          <a:ln w="9525">
            <a:noFill/>
          </a:ln>
        </p:spPr>
      </p:pic>
      <p:pic>
        <p:nvPicPr>
          <p:cNvPr id="1028" name="图片 39"/>
          <p:cNvPicPr>
            <a:picLocks noChangeAspect="1"/>
          </p:cNvPicPr>
          <p:nvPr/>
        </p:nvPicPr>
        <p:blipFill>
          <a:blip r:embed="rId7">
            <a:clrChange>
              <a:clrFrom>
                <a:srgbClr val="000000"/>
              </a:clrFrom>
              <a:clrTo>
                <a:srgbClr val="000000">
                  <a:alpha val="0"/>
                </a:srgbClr>
              </a:clrTo>
            </a:clrChange>
          </a:blip>
          <a:stretch>
            <a:fillRect/>
          </a:stretch>
        </p:blipFill>
        <p:spPr>
          <a:xfrm>
            <a:off x="0" y="370417"/>
            <a:ext cx="12192000" cy="6117167"/>
          </a:xfrm>
          <a:prstGeom prst="rect">
            <a:avLst/>
          </a:prstGeom>
          <a:noFill/>
          <a:ln w="9525">
            <a:noFill/>
          </a:ln>
        </p:spPr>
      </p:pic>
      <p:sp>
        <p:nvSpPr>
          <p:cNvPr id="11" name="椭圆 10"/>
          <p:cNvSpPr/>
          <p:nvPr/>
        </p:nvSpPr>
        <p:spPr>
          <a:xfrm>
            <a:off x="3793067" y="1126067"/>
            <a:ext cx="4605867" cy="4605867"/>
          </a:xfrm>
          <a:prstGeom prst="ellipse">
            <a:avLst/>
          </a:prstGeom>
          <a:noFill/>
          <a:ln>
            <a:solidFill>
              <a:srgbClr val="1681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8467" y="3141133"/>
            <a:ext cx="2681817" cy="575733"/>
          </a:xfrm>
          <a:custGeom>
            <a:avLst/>
            <a:gdLst>
              <a:gd name="connsiteX0" fmla="*/ 0 w 1979712"/>
              <a:gd name="connsiteY0" fmla="*/ 0 h 432048"/>
              <a:gd name="connsiteX1" fmla="*/ 1979712 w 1979712"/>
              <a:gd name="connsiteY1" fmla="*/ 0 h 432048"/>
              <a:gd name="connsiteX2" fmla="*/ 1979712 w 1979712"/>
              <a:gd name="connsiteY2" fmla="*/ 432048 h 432048"/>
              <a:gd name="connsiteX3" fmla="*/ 0 w 1979712"/>
              <a:gd name="connsiteY3" fmla="*/ 432048 h 432048"/>
              <a:gd name="connsiteX4" fmla="*/ 0 w 1979712"/>
              <a:gd name="connsiteY4" fmla="*/ 0 h 432048"/>
              <a:gd name="connsiteX0-1" fmla="*/ 0 w 1979712"/>
              <a:gd name="connsiteY0-2" fmla="*/ 0 h 432048"/>
              <a:gd name="connsiteX1-3" fmla="*/ 1979712 w 1979712"/>
              <a:gd name="connsiteY1-4" fmla="*/ 0 h 432048"/>
              <a:gd name="connsiteX2-5" fmla="*/ 1972101 w 1979712"/>
              <a:gd name="connsiteY2-6" fmla="*/ 182758 h 432048"/>
              <a:gd name="connsiteX3-7" fmla="*/ 1979712 w 1979712"/>
              <a:gd name="connsiteY3-8" fmla="*/ 432048 h 432048"/>
              <a:gd name="connsiteX4-9" fmla="*/ 0 w 1979712"/>
              <a:gd name="connsiteY4-10" fmla="*/ 432048 h 432048"/>
              <a:gd name="connsiteX5" fmla="*/ 0 w 1979712"/>
              <a:gd name="connsiteY5" fmla="*/ 0 h 432048"/>
              <a:gd name="connsiteX0-11" fmla="*/ 0 w 1979712"/>
              <a:gd name="connsiteY0-12" fmla="*/ 0 h 432048"/>
              <a:gd name="connsiteX1-13" fmla="*/ 1979712 w 1979712"/>
              <a:gd name="connsiteY1-14" fmla="*/ 0 h 432048"/>
              <a:gd name="connsiteX2-15" fmla="*/ 1940351 w 1979712"/>
              <a:gd name="connsiteY2-16" fmla="*/ 182758 h 432048"/>
              <a:gd name="connsiteX3-17" fmla="*/ 1979712 w 1979712"/>
              <a:gd name="connsiteY3-18" fmla="*/ 432048 h 432048"/>
              <a:gd name="connsiteX4-19" fmla="*/ 0 w 1979712"/>
              <a:gd name="connsiteY4-20" fmla="*/ 432048 h 432048"/>
              <a:gd name="connsiteX5-21" fmla="*/ 0 w 1979712"/>
              <a:gd name="connsiteY5-22" fmla="*/ 0 h 432048"/>
              <a:gd name="connsiteX0-23" fmla="*/ 0 w 1979712"/>
              <a:gd name="connsiteY0-24" fmla="*/ 0 h 432048"/>
              <a:gd name="connsiteX1-25" fmla="*/ 1979712 w 1979712"/>
              <a:gd name="connsiteY1-26" fmla="*/ 0 h 432048"/>
              <a:gd name="connsiteX2-27" fmla="*/ 1940351 w 1979712"/>
              <a:gd name="connsiteY2-28" fmla="*/ 182758 h 432048"/>
              <a:gd name="connsiteX3-29" fmla="*/ 1979712 w 1979712"/>
              <a:gd name="connsiteY3-30" fmla="*/ 432048 h 432048"/>
              <a:gd name="connsiteX4-31" fmla="*/ 0 w 1979712"/>
              <a:gd name="connsiteY4-32" fmla="*/ 432048 h 432048"/>
              <a:gd name="connsiteX5-33" fmla="*/ 0 w 1979712"/>
              <a:gd name="connsiteY5-34" fmla="*/ 0 h 432048"/>
              <a:gd name="connsiteX0-35" fmla="*/ 0 w 1979712"/>
              <a:gd name="connsiteY0-36" fmla="*/ 0 h 432048"/>
              <a:gd name="connsiteX1-37" fmla="*/ 1979712 w 1979712"/>
              <a:gd name="connsiteY1-38" fmla="*/ 0 h 432048"/>
              <a:gd name="connsiteX2-39" fmla="*/ 1940351 w 1979712"/>
              <a:gd name="connsiteY2-40" fmla="*/ 176408 h 432048"/>
              <a:gd name="connsiteX3-41" fmla="*/ 1979712 w 1979712"/>
              <a:gd name="connsiteY3-42" fmla="*/ 432048 h 432048"/>
              <a:gd name="connsiteX4-43" fmla="*/ 0 w 1979712"/>
              <a:gd name="connsiteY4-44" fmla="*/ 432048 h 432048"/>
              <a:gd name="connsiteX5-45" fmla="*/ 0 w 1979712"/>
              <a:gd name="connsiteY5-46" fmla="*/ 0 h 432048"/>
              <a:gd name="connsiteX0-47" fmla="*/ 0 w 1979712"/>
              <a:gd name="connsiteY0-48" fmla="*/ 0 h 432048"/>
              <a:gd name="connsiteX1-49" fmla="*/ 1979712 w 1979712"/>
              <a:gd name="connsiteY1-50" fmla="*/ 0 h 432048"/>
              <a:gd name="connsiteX2-51" fmla="*/ 1930826 w 1979712"/>
              <a:gd name="connsiteY2-52" fmla="*/ 151008 h 432048"/>
              <a:gd name="connsiteX3-53" fmla="*/ 1979712 w 1979712"/>
              <a:gd name="connsiteY3-54" fmla="*/ 432048 h 432048"/>
              <a:gd name="connsiteX4-55" fmla="*/ 0 w 1979712"/>
              <a:gd name="connsiteY4-56" fmla="*/ 432048 h 432048"/>
              <a:gd name="connsiteX5-57" fmla="*/ 0 w 1979712"/>
              <a:gd name="connsiteY5-58" fmla="*/ 0 h 432048"/>
              <a:gd name="connsiteX0-59" fmla="*/ 0 w 1979712"/>
              <a:gd name="connsiteY0-60" fmla="*/ 0 h 432048"/>
              <a:gd name="connsiteX1-61" fmla="*/ 1979712 w 1979712"/>
              <a:gd name="connsiteY1-62" fmla="*/ 0 h 432048"/>
              <a:gd name="connsiteX2-63" fmla="*/ 1962576 w 1979712"/>
              <a:gd name="connsiteY2-64" fmla="*/ 189108 h 432048"/>
              <a:gd name="connsiteX3-65" fmla="*/ 1979712 w 1979712"/>
              <a:gd name="connsiteY3-66" fmla="*/ 432048 h 432048"/>
              <a:gd name="connsiteX4-67" fmla="*/ 0 w 1979712"/>
              <a:gd name="connsiteY4-68" fmla="*/ 432048 h 432048"/>
              <a:gd name="connsiteX5-69" fmla="*/ 0 w 1979712"/>
              <a:gd name="connsiteY5-70" fmla="*/ 0 h 432048"/>
              <a:gd name="connsiteX0-71" fmla="*/ 0 w 1979712"/>
              <a:gd name="connsiteY0-72" fmla="*/ 0 h 432048"/>
              <a:gd name="connsiteX1-73" fmla="*/ 1979712 w 1979712"/>
              <a:gd name="connsiteY1-74" fmla="*/ 0 h 432048"/>
              <a:gd name="connsiteX2-75" fmla="*/ 1956226 w 1979712"/>
              <a:gd name="connsiteY2-76" fmla="*/ 204983 h 432048"/>
              <a:gd name="connsiteX3-77" fmla="*/ 1979712 w 1979712"/>
              <a:gd name="connsiteY3-78" fmla="*/ 432048 h 432048"/>
              <a:gd name="connsiteX4-79" fmla="*/ 0 w 1979712"/>
              <a:gd name="connsiteY4-80" fmla="*/ 432048 h 432048"/>
              <a:gd name="connsiteX5-81" fmla="*/ 0 w 1979712"/>
              <a:gd name="connsiteY5-82" fmla="*/ 0 h 432048"/>
              <a:gd name="connsiteX0-83" fmla="*/ 0 w 1979712"/>
              <a:gd name="connsiteY0-84" fmla="*/ 0 h 432048"/>
              <a:gd name="connsiteX1-85" fmla="*/ 1979712 w 1979712"/>
              <a:gd name="connsiteY1-86" fmla="*/ 0 h 432048"/>
              <a:gd name="connsiteX2-87" fmla="*/ 1956226 w 1979712"/>
              <a:gd name="connsiteY2-88" fmla="*/ 204983 h 432048"/>
              <a:gd name="connsiteX3-89" fmla="*/ 1979712 w 1979712"/>
              <a:gd name="connsiteY3-90" fmla="*/ 432048 h 432048"/>
              <a:gd name="connsiteX4-91" fmla="*/ 0 w 1979712"/>
              <a:gd name="connsiteY4-92" fmla="*/ 432048 h 432048"/>
              <a:gd name="connsiteX5-93" fmla="*/ 0 w 1979712"/>
              <a:gd name="connsiteY5-94" fmla="*/ 0 h 432048"/>
              <a:gd name="connsiteX0-95" fmla="*/ 0 w 1979712"/>
              <a:gd name="connsiteY0-96" fmla="*/ 0 h 432048"/>
              <a:gd name="connsiteX1-97" fmla="*/ 1979712 w 1979712"/>
              <a:gd name="connsiteY1-98" fmla="*/ 0 h 432048"/>
              <a:gd name="connsiteX2-99" fmla="*/ 1943526 w 1979712"/>
              <a:gd name="connsiteY2-100" fmla="*/ 204983 h 432048"/>
              <a:gd name="connsiteX3-101" fmla="*/ 1979712 w 1979712"/>
              <a:gd name="connsiteY3-102" fmla="*/ 432048 h 432048"/>
              <a:gd name="connsiteX4-103" fmla="*/ 0 w 1979712"/>
              <a:gd name="connsiteY4-104" fmla="*/ 432048 h 432048"/>
              <a:gd name="connsiteX5-105" fmla="*/ 0 w 1979712"/>
              <a:gd name="connsiteY5-106" fmla="*/ 0 h 432048"/>
              <a:gd name="connsiteX0-107" fmla="*/ 0 w 1979712"/>
              <a:gd name="connsiteY0-108" fmla="*/ 0 h 432048"/>
              <a:gd name="connsiteX1-109" fmla="*/ 1979712 w 1979712"/>
              <a:gd name="connsiteY1-110" fmla="*/ 0 h 432048"/>
              <a:gd name="connsiteX2-111" fmla="*/ 1956226 w 1979712"/>
              <a:gd name="connsiteY2-112" fmla="*/ 217683 h 432048"/>
              <a:gd name="connsiteX3-113" fmla="*/ 1979712 w 1979712"/>
              <a:gd name="connsiteY3-114" fmla="*/ 432048 h 432048"/>
              <a:gd name="connsiteX4-115" fmla="*/ 0 w 1979712"/>
              <a:gd name="connsiteY4-116" fmla="*/ 432048 h 432048"/>
              <a:gd name="connsiteX5-117" fmla="*/ 0 w 1979712"/>
              <a:gd name="connsiteY5-118" fmla="*/ 0 h 432048"/>
              <a:gd name="connsiteX0-119" fmla="*/ 0 w 1979712"/>
              <a:gd name="connsiteY0-120" fmla="*/ 0 h 432048"/>
              <a:gd name="connsiteX1-121" fmla="*/ 1979712 w 1979712"/>
              <a:gd name="connsiteY1-122" fmla="*/ 0 h 432048"/>
              <a:gd name="connsiteX2-123" fmla="*/ 1956226 w 1979712"/>
              <a:gd name="connsiteY2-124" fmla="*/ 217683 h 432048"/>
              <a:gd name="connsiteX3-125" fmla="*/ 1979712 w 1979712"/>
              <a:gd name="connsiteY3-126" fmla="*/ 432048 h 432048"/>
              <a:gd name="connsiteX4-127" fmla="*/ 0 w 1979712"/>
              <a:gd name="connsiteY4-128" fmla="*/ 432048 h 432048"/>
              <a:gd name="connsiteX5-129" fmla="*/ 0 w 1979712"/>
              <a:gd name="connsiteY5-130" fmla="*/ 0 h 432048"/>
              <a:gd name="connsiteX0-131" fmla="*/ 0 w 1979712"/>
              <a:gd name="connsiteY0-132" fmla="*/ 0 h 432048"/>
              <a:gd name="connsiteX1-133" fmla="*/ 1979712 w 1979712"/>
              <a:gd name="connsiteY1-134" fmla="*/ 0 h 432048"/>
              <a:gd name="connsiteX2-135" fmla="*/ 1956226 w 1979712"/>
              <a:gd name="connsiteY2-136" fmla="*/ 217683 h 432048"/>
              <a:gd name="connsiteX3-137" fmla="*/ 1979712 w 1979712"/>
              <a:gd name="connsiteY3-138" fmla="*/ 432048 h 432048"/>
              <a:gd name="connsiteX4-139" fmla="*/ 0 w 1979712"/>
              <a:gd name="connsiteY4-140" fmla="*/ 432048 h 432048"/>
              <a:gd name="connsiteX5-141" fmla="*/ 0 w 1979712"/>
              <a:gd name="connsiteY5-142" fmla="*/ 0 h 432048"/>
              <a:gd name="connsiteX0-143" fmla="*/ 0 w 1979712"/>
              <a:gd name="connsiteY0-144" fmla="*/ 0 h 432048"/>
              <a:gd name="connsiteX1-145" fmla="*/ 1979712 w 1979712"/>
              <a:gd name="connsiteY1-146" fmla="*/ 0 h 432048"/>
              <a:gd name="connsiteX2-147" fmla="*/ 1905426 w 1979712"/>
              <a:gd name="connsiteY2-148" fmla="*/ 220858 h 432048"/>
              <a:gd name="connsiteX3-149" fmla="*/ 1979712 w 1979712"/>
              <a:gd name="connsiteY3-150" fmla="*/ 432048 h 432048"/>
              <a:gd name="connsiteX4-151" fmla="*/ 0 w 1979712"/>
              <a:gd name="connsiteY4-152" fmla="*/ 432048 h 432048"/>
              <a:gd name="connsiteX5-153" fmla="*/ 0 w 1979712"/>
              <a:gd name="connsiteY5-154" fmla="*/ 0 h 432048"/>
              <a:gd name="connsiteX0-155" fmla="*/ 0 w 1979712"/>
              <a:gd name="connsiteY0-156" fmla="*/ 0 h 432048"/>
              <a:gd name="connsiteX1-157" fmla="*/ 1979712 w 1979712"/>
              <a:gd name="connsiteY1-158" fmla="*/ 0 h 432048"/>
              <a:gd name="connsiteX2-159" fmla="*/ 1905426 w 1979712"/>
              <a:gd name="connsiteY2-160" fmla="*/ 220858 h 432048"/>
              <a:gd name="connsiteX3-161" fmla="*/ 1979712 w 1979712"/>
              <a:gd name="connsiteY3-162" fmla="*/ 432048 h 432048"/>
              <a:gd name="connsiteX4-163" fmla="*/ 0 w 1979712"/>
              <a:gd name="connsiteY4-164" fmla="*/ 432048 h 432048"/>
              <a:gd name="connsiteX5-165" fmla="*/ 0 w 1979712"/>
              <a:gd name="connsiteY5-166" fmla="*/ 0 h 432048"/>
              <a:gd name="connsiteX0-167" fmla="*/ 0 w 1979712"/>
              <a:gd name="connsiteY0-168" fmla="*/ 0 h 432048"/>
              <a:gd name="connsiteX1-169" fmla="*/ 1979712 w 1979712"/>
              <a:gd name="connsiteY1-170" fmla="*/ 0 h 432048"/>
              <a:gd name="connsiteX2-171" fmla="*/ 1905426 w 1979712"/>
              <a:gd name="connsiteY2-172" fmla="*/ 220858 h 432048"/>
              <a:gd name="connsiteX3-173" fmla="*/ 1979712 w 1979712"/>
              <a:gd name="connsiteY3-174" fmla="*/ 432048 h 432048"/>
              <a:gd name="connsiteX4-175" fmla="*/ 0 w 1979712"/>
              <a:gd name="connsiteY4-176" fmla="*/ 432048 h 432048"/>
              <a:gd name="connsiteX5-177" fmla="*/ 0 w 1979712"/>
              <a:gd name="connsiteY5-178" fmla="*/ 0 h 432048"/>
              <a:gd name="connsiteX0-179" fmla="*/ 0 w 1979712"/>
              <a:gd name="connsiteY0-180" fmla="*/ 0 h 432048"/>
              <a:gd name="connsiteX1-181" fmla="*/ 1979712 w 1979712"/>
              <a:gd name="connsiteY1-182" fmla="*/ 0 h 432048"/>
              <a:gd name="connsiteX2-183" fmla="*/ 1927651 w 1979712"/>
              <a:gd name="connsiteY2-184" fmla="*/ 214508 h 432048"/>
              <a:gd name="connsiteX3-185" fmla="*/ 1979712 w 1979712"/>
              <a:gd name="connsiteY3-186" fmla="*/ 432048 h 432048"/>
              <a:gd name="connsiteX4-187" fmla="*/ 0 w 1979712"/>
              <a:gd name="connsiteY4-188" fmla="*/ 432048 h 432048"/>
              <a:gd name="connsiteX5-189" fmla="*/ 0 w 1979712"/>
              <a:gd name="connsiteY5-190" fmla="*/ 0 h 432048"/>
              <a:gd name="connsiteX0-191" fmla="*/ 0 w 1979712"/>
              <a:gd name="connsiteY0-192" fmla="*/ 0 h 432048"/>
              <a:gd name="connsiteX1-193" fmla="*/ 1979712 w 1979712"/>
              <a:gd name="connsiteY1-194" fmla="*/ 0 h 432048"/>
              <a:gd name="connsiteX2-195" fmla="*/ 1943526 w 1979712"/>
              <a:gd name="connsiteY2-196" fmla="*/ 214508 h 432048"/>
              <a:gd name="connsiteX3-197" fmla="*/ 1979712 w 1979712"/>
              <a:gd name="connsiteY3-198" fmla="*/ 432048 h 432048"/>
              <a:gd name="connsiteX4-199" fmla="*/ 0 w 1979712"/>
              <a:gd name="connsiteY4-200" fmla="*/ 432048 h 432048"/>
              <a:gd name="connsiteX5-201" fmla="*/ 0 w 1979712"/>
              <a:gd name="connsiteY5-202" fmla="*/ 0 h 432048"/>
              <a:gd name="connsiteX0-203" fmla="*/ 0 w 1979712"/>
              <a:gd name="connsiteY0-204" fmla="*/ 0 h 432048"/>
              <a:gd name="connsiteX1-205" fmla="*/ 1979712 w 1979712"/>
              <a:gd name="connsiteY1-206" fmla="*/ 0 h 432048"/>
              <a:gd name="connsiteX2-207" fmla="*/ 1956226 w 1979712"/>
              <a:gd name="connsiteY2-208" fmla="*/ 214508 h 432048"/>
              <a:gd name="connsiteX3-209" fmla="*/ 1979712 w 1979712"/>
              <a:gd name="connsiteY3-210" fmla="*/ 432048 h 432048"/>
              <a:gd name="connsiteX4-211" fmla="*/ 0 w 1979712"/>
              <a:gd name="connsiteY4-212" fmla="*/ 432048 h 432048"/>
              <a:gd name="connsiteX5-213" fmla="*/ 0 w 1979712"/>
              <a:gd name="connsiteY5-214" fmla="*/ 0 h 432048"/>
              <a:gd name="connsiteX0-215" fmla="*/ 0 w 1990264"/>
              <a:gd name="connsiteY0-216" fmla="*/ 0 h 432048"/>
              <a:gd name="connsiteX1-217" fmla="*/ 1979712 w 1990264"/>
              <a:gd name="connsiteY1-218" fmla="*/ 0 h 432048"/>
              <a:gd name="connsiteX2-219" fmla="*/ 1981626 w 1990264"/>
              <a:gd name="connsiteY2-220" fmla="*/ 214508 h 432048"/>
              <a:gd name="connsiteX3-221" fmla="*/ 1979712 w 1990264"/>
              <a:gd name="connsiteY3-222" fmla="*/ 432048 h 432048"/>
              <a:gd name="connsiteX4-223" fmla="*/ 0 w 1990264"/>
              <a:gd name="connsiteY4-224" fmla="*/ 432048 h 432048"/>
              <a:gd name="connsiteX5-225" fmla="*/ 0 w 1990264"/>
              <a:gd name="connsiteY5-226" fmla="*/ 0 h 432048"/>
              <a:gd name="connsiteX0-227" fmla="*/ 0 w 2011462"/>
              <a:gd name="connsiteY0-228" fmla="*/ 0 h 432048"/>
              <a:gd name="connsiteX1-229" fmla="*/ 2011462 w 2011462"/>
              <a:gd name="connsiteY1-230" fmla="*/ 0 h 432048"/>
              <a:gd name="connsiteX2-231" fmla="*/ 1981626 w 2011462"/>
              <a:gd name="connsiteY2-232" fmla="*/ 214508 h 432048"/>
              <a:gd name="connsiteX3-233" fmla="*/ 1979712 w 2011462"/>
              <a:gd name="connsiteY3-234" fmla="*/ 432048 h 432048"/>
              <a:gd name="connsiteX4-235" fmla="*/ 0 w 2011462"/>
              <a:gd name="connsiteY4-236" fmla="*/ 432048 h 432048"/>
              <a:gd name="connsiteX5-237" fmla="*/ 0 w 2011462"/>
              <a:gd name="connsiteY5-238" fmla="*/ 0 h 432048"/>
              <a:gd name="connsiteX0-239" fmla="*/ 0 w 2011462"/>
              <a:gd name="connsiteY0-240" fmla="*/ 0 h 435223"/>
              <a:gd name="connsiteX1-241" fmla="*/ 2011462 w 2011462"/>
              <a:gd name="connsiteY1-242" fmla="*/ 0 h 435223"/>
              <a:gd name="connsiteX2-243" fmla="*/ 1981626 w 2011462"/>
              <a:gd name="connsiteY2-244" fmla="*/ 214508 h 435223"/>
              <a:gd name="connsiteX3-245" fmla="*/ 2001937 w 2011462"/>
              <a:gd name="connsiteY3-246" fmla="*/ 435223 h 435223"/>
              <a:gd name="connsiteX4-247" fmla="*/ 0 w 2011462"/>
              <a:gd name="connsiteY4-248" fmla="*/ 432048 h 435223"/>
              <a:gd name="connsiteX5-249" fmla="*/ 0 w 2011462"/>
              <a:gd name="connsiteY5-250" fmla="*/ 0 h 435223"/>
              <a:gd name="connsiteX0-251" fmla="*/ 0 w 2011462"/>
              <a:gd name="connsiteY0-252" fmla="*/ 0 h 435223"/>
              <a:gd name="connsiteX1-253" fmla="*/ 2011462 w 2011462"/>
              <a:gd name="connsiteY1-254" fmla="*/ 0 h 435223"/>
              <a:gd name="connsiteX2-255" fmla="*/ 1962576 w 2011462"/>
              <a:gd name="connsiteY2-256" fmla="*/ 217683 h 435223"/>
              <a:gd name="connsiteX3-257" fmla="*/ 2001937 w 2011462"/>
              <a:gd name="connsiteY3-258" fmla="*/ 435223 h 435223"/>
              <a:gd name="connsiteX4-259" fmla="*/ 0 w 2011462"/>
              <a:gd name="connsiteY4-260" fmla="*/ 432048 h 435223"/>
              <a:gd name="connsiteX5-261" fmla="*/ 0 w 2011462"/>
              <a:gd name="connsiteY5-262" fmla="*/ 0 h 435223"/>
              <a:gd name="connsiteX0-263" fmla="*/ 0 w 2011462"/>
              <a:gd name="connsiteY0-264" fmla="*/ 0 h 435223"/>
              <a:gd name="connsiteX1-265" fmla="*/ 2011462 w 2011462"/>
              <a:gd name="connsiteY1-266" fmla="*/ 0 h 435223"/>
              <a:gd name="connsiteX2-267" fmla="*/ 1981626 w 2011462"/>
              <a:gd name="connsiteY2-268" fmla="*/ 220858 h 435223"/>
              <a:gd name="connsiteX3-269" fmla="*/ 2001937 w 2011462"/>
              <a:gd name="connsiteY3-270" fmla="*/ 435223 h 435223"/>
              <a:gd name="connsiteX4-271" fmla="*/ 0 w 2011462"/>
              <a:gd name="connsiteY4-272" fmla="*/ 432048 h 435223"/>
              <a:gd name="connsiteX5-273" fmla="*/ 0 w 2011462"/>
              <a:gd name="connsiteY5-274" fmla="*/ 0 h 435223"/>
              <a:gd name="connsiteX0-275" fmla="*/ 0 w 2011462"/>
              <a:gd name="connsiteY0-276" fmla="*/ 0 h 435223"/>
              <a:gd name="connsiteX1-277" fmla="*/ 2011462 w 2011462"/>
              <a:gd name="connsiteY1-278" fmla="*/ 0 h 435223"/>
              <a:gd name="connsiteX2-279" fmla="*/ 1981626 w 2011462"/>
              <a:gd name="connsiteY2-280" fmla="*/ 220858 h 435223"/>
              <a:gd name="connsiteX3-281" fmla="*/ 2001937 w 2011462"/>
              <a:gd name="connsiteY3-282" fmla="*/ 435223 h 435223"/>
              <a:gd name="connsiteX4-283" fmla="*/ 0 w 2011462"/>
              <a:gd name="connsiteY4-284" fmla="*/ 432048 h 435223"/>
              <a:gd name="connsiteX5-285" fmla="*/ 0 w 2011462"/>
              <a:gd name="connsiteY5-286" fmla="*/ 0 h 435223"/>
              <a:gd name="connsiteX0-287" fmla="*/ 0 w 2011462"/>
              <a:gd name="connsiteY0-288" fmla="*/ 0 h 435223"/>
              <a:gd name="connsiteX1-289" fmla="*/ 2011462 w 2011462"/>
              <a:gd name="connsiteY1-290" fmla="*/ 0 h 435223"/>
              <a:gd name="connsiteX2-291" fmla="*/ 1981626 w 2011462"/>
              <a:gd name="connsiteY2-292" fmla="*/ 220858 h 435223"/>
              <a:gd name="connsiteX3-293" fmla="*/ 2001937 w 2011462"/>
              <a:gd name="connsiteY3-294" fmla="*/ 435223 h 435223"/>
              <a:gd name="connsiteX4-295" fmla="*/ 0 w 2011462"/>
              <a:gd name="connsiteY4-296" fmla="*/ 432048 h 435223"/>
              <a:gd name="connsiteX5-297" fmla="*/ 0 w 2011462"/>
              <a:gd name="connsiteY5-298" fmla="*/ 0 h 435223"/>
              <a:gd name="connsiteX0-299" fmla="*/ 0 w 2011462"/>
              <a:gd name="connsiteY0-300" fmla="*/ 0 h 435223"/>
              <a:gd name="connsiteX1-301" fmla="*/ 2011462 w 2011462"/>
              <a:gd name="connsiteY1-302" fmla="*/ 0 h 435223"/>
              <a:gd name="connsiteX2-303" fmla="*/ 1981626 w 2011462"/>
              <a:gd name="connsiteY2-304" fmla="*/ 220858 h 435223"/>
              <a:gd name="connsiteX3-305" fmla="*/ 2001937 w 2011462"/>
              <a:gd name="connsiteY3-306" fmla="*/ 435223 h 435223"/>
              <a:gd name="connsiteX4-307" fmla="*/ 0 w 2011462"/>
              <a:gd name="connsiteY4-308" fmla="*/ 432048 h 435223"/>
              <a:gd name="connsiteX5-309" fmla="*/ 0 w 2011462"/>
              <a:gd name="connsiteY5-310" fmla="*/ 0 h 435223"/>
              <a:gd name="connsiteX0-311" fmla="*/ 0 w 2011462"/>
              <a:gd name="connsiteY0-312" fmla="*/ 0 h 435223"/>
              <a:gd name="connsiteX1-313" fmla="*/ 2011462 w 2011462"/>
              <a:gd name="connsiteY1-314" fmla="*/ 0 h 435223"/>
              <a:gd name="connsiteX2-315" fmla="*/ 1981626 w 2011462"/>
              <a:gd name="connsiteY2-316" fmla="*/ 220858 h 435223"/>
              <a:gd name="connsiteX3-317" fmla="*/ 2001937 w 2011462"/>
              <a:gd name="connsiteY3-318" fmla="*/ 435223 h 435223"/>
              <a:gd name="connsiteX4-319" fmla="*/ 0 w 2011462"/>
              <a:gd name="connsiteY4-320" fmla="*/ 432048 h 435223"/>
              <a:gd name="connsiteX5-321" fmla="*/ 0 w 2011462"/>
              <a:gd name="connsiteY5-322" fmla="*/ 0 h 435223"/>
              <a:gd name="connsiteX0-323" fmla="*/ 0 w 2011462"/>
              <a:gd name="connsiteY0-324" fmla="*/ 0 h 435223"/>
              <a:gd name="connsiteX1-325" fmla="*/ 2011462 w 2011462"/>
              <a:gd name="connsiteY1-326" fmla="*/ 0 h 435223"/>
              <a:gd name="connsiteX2-327" fmla="*/ 1981626 w 2011462"/>
              <a:gd name="connsiteY2-328" fmla="*/ 243083 h 435223"/>
              <a:gd name="connsiteX3-329" fmla="*/ 2001937 w 2011462"/>
              <a:gd name="connsiteY3-330" fmla="*/ 435223 h 435223"/>
              <a:gd name="connsiteX4-331" fmla="*/ 0 w 2011462"/>
              <a:gd name="connsiteY4-332" fmla="*/ 432048 h 435223"/>
              <a:gd name="connsiteX5-333" fmla="*/ 0 w 2011462"/>
              <a:gd name="connsiteY5-334" fmla="*/ 0 h 435223"/>
              <a:gd name="connsiteX0-335" fmla="*/ 0 w 2011462"/>
              <a:gd name="connsiteY0-336" fmla="*/ 0 h 435223"/>
              <a:gd name="connsiteX1-337" fmla="*/ 2011462 w 2011462"/>
              <a:gd name="connsiteY1-338" fmla="*/ 0 h 435223"/>
              <a:gd name="connsiteX2-339" fmla="*/ 1987976 w 2011462"/>
              <a:gd name="connsiteY2-340" fmla="*/ 224033 h 435223"/>
              <a:gd name="connsiteX3-341" fmla="*/ 2001937 w 2011462"/>
              <a:gd name="connsiteY3-342" fmla="*/ 435223 h 435223"/>
              <a:gd name="connsiteX4-343" fmla="*/ 0 w 2011462"/>
              <a:gd name="connsiteY4-344" fmla="*/ 432048 h 435223"/>
              <a:gd name="connsiteX5-345" fmla="*/ 0 w 2011462"/>
              <a:gd name="connsiteY5-346" fmla="*/ 0 h 435223"/>
              <a:gd name="connsiteX0-347" fmla="*/ 0 w 2011462"/>
              <a:gd name="connsiteY0-348" fmla="*/ 0 h 435223"/>
              <a:gd name="connsiteX1-349" fmla="*/ 2011462 w 2011462"/>
              <a:gd name="connsiteY1-350" fmla="*/ 0 h 435223"/>
              <a:gd name="connsiteX2-351" fmla="*/ 1987976 w 2011462"/>
              <a:gd name="connsiteY2-352" fmla="*/ 224033 h 435223"/>
              <a:gd name="connsiteX3-353" fmla="*/ 2001937 w 2011462"/>
              <a:gd name="connsiteY3-354" fmla="*/ 435223 h 435223"/>
              <a:gd name="connsiteX4-355" fmla="*/ 0 w 2011462"/>
              <a:gd name="connsiteY4-356" fmla="*/ 432048 h 435223"/>
              <a:gd name="connsiteX5-357" fmla="*/ 0 w 2011462"/>
              <a:gd name="connsiteY5-358" fmla="*/ 0 h 435223"/>
              <a:gd name="connsiteX0-359" fmla="*/ 0 w 2011462"/>
              <a:gd name="connsiteY0-360" fmla="*/ 0 h 432048"/>
              <a:gd name="connsiteX1-361" fmla="*/ 2011462 w 2011462"/>
              <a:gd name="connsiteY1-362" fmla="*/ 0 h 432048"/>
              <a:gd name="connsiteX2-363" fmla="*/ 1987976 w 2011462"/>
              <a:gd name="connsiteY2-364" fmla="*/ 224033 h 432048"/>
              <a:gd name="connsiteX3-365" fmla="*/ 2005112 w 2011462"/>
              <a:gd name="connsiteY3-366" fmla="*/ 428873 h 432048"/>
              <a:gd name="connsiteX4-367" fmla="*/ 0 w 2011462"/>
              <a:gd name="connsiteY4-368" fmla="*/ 432048 h 432048"/>
              <a:gd name="connsiteX5-369" fmla="*/ 0 w 2011462"/>
              <a:gd name="connsiteY5-370" fmla="*/ 0 h 4320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011462" h="432048">
                <a:moveTo>
                  <a:pt x="0" y="0"/>
                </a:moveTo>
                <a:lnTo>
                  <a:pt x="2011462" y="0"/>
                </a:lnTo>
                <a:cubicBezTo>
                  <a:pt x="2003633" y="68328"/>
                  <a:pt x="1995805" y="73155"/>
                  <a:pt x="1987976" y="224033"/>
                </a:cubicBezTo>
                <a:cubicBezTo>
                  <a:pt x="2010621" y="421430"/>
                  <a:pt x="1991992" y="345776"/>
                  <a:pt x="2005112" y="428873"/>
                </a:cubicBezTo>
                <a:lnTo>
                  <a:pt x="0" y="432048"/>
                </a:lnTo>
                <a:lnTo>
                  <a:pt x="0" y="0"/>
                </a:lnTo>
                <a:close/>
              </a:path>
            </a:pathLst>
          </a:custGeom>
          <a:solidFill>
            <a:srgbClr val="157C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54" name="矩形 13"/>
          <p:cNvSpPr/>
          <p:nvPr/>
        </p:nvSpPr>
        <p:spPr>
          <a:xfrm rot="10800000">
            <a:off x="9531351" y="3141133"/>
            <a:ext cx="2669117" cy="579967"/>
          </a:xfrm>
          <a:custGeom>
            <a:avLst/>
            <a:gdLst>
              <a:gd name="connsiteX0" fmla="*/ 0 w 1979712"/>
              <a:gd name="connsiteY0" fmla="*/ 0 h 432048"/>
              <a:gd name="connsiteX1" fmla="*/ 1979712 w 1979712"/>
              <a:gd name="connsiteY1" fmla="*/ 0 h 432048"/>
              <a:gd name="connsiteX2" fmla="*/ 1979712 w 1979712"/>
              <a:gd name="connsiteY2" fmla="*/ 432048 h 432048"/>
              <a:gd name="connsiteX3" fmla="*/ 0 w 1979712"/>
              <a:gd name="connsiteY3" fmla="*/ 432048 h 432048"/>
              <a:gd name="connsiteX4" fmla="*/ 0 w 1979712"/>
              <a:gd name="connsiteY4" fmla="*/ 0 h 432048"/>
              <a:gd name="connsiteX0-1" fmla="*/ 0 w 1979712"/>
              <a:gd name="connsiteY0-2" fmla="*/ 0 h 432048"/>
              <a:gd name="connsiteX1-3" fmla="*/ 1979712 w 1979712"/>
              <a:gd name="connsiteY1-4" fmla="*/ 0 h 432048"/>
              <a:gd name="connsiteX2-5" fmla="*/ 1972101 w 1979712"/>
              <a:gd name="connsiteY2-6" fmla="*/ 182758 h 432048"/>
              <a:gd name="connsiteX3-7" fmla="*/ 1979712 w 1979712"/>
              <a:gd name="connsiteY3-8" fmla="*/ 432048 h 432048"/>
              <a:gd name="connsiteX4-9" fmla="*/ 0 w 1979712"/>
              <a:gd name="connsiteY4-10" fmla="*/ 432048 h 432048"/>
              <a:gd name="connsiteX5" fmla="*/ 0 w 1979712"/>
              <a:gd name="connsiteY5" fmla="*/ 0 h 432048"/>
              <a:gd name="connsiteX0-11" fmla="*/ 0 w 1979712"/>
              <a:gd name="connsiteY0-12" fmla="*/ 0 h 432048"/>
              <a:gd name="connsiteX1-13" fmla="*/ 1979712 w 1979712"/>
              <a:gd name="connsiteY1-14" fmla="*/ 0 h 432048"/>
              <a:gd name="connsiteX2-15" fmla="*/ 1940351 w 1979712"/>
              <a:gd name="connsiteY2-16" fmla="*/ 182758 h 432048"/>
              <a:gd name="connsiteX3-17" fmla="*/ 1979712 w 1979712"/>
              <a:gd name="connsiteY3-18" fmla="*/ 432048 h 432048"/>
              <a:gd name="connsiteX4-19" fmla="*/ 0 w 1979712"/>
              <a:gd name="connsiteY4-20" fmla="*/ 432048 h 432048"/>
              <a:gd name="connsiteX5-21" fmla="*/ 0 w 1979712"/>
              <a:gd name="connsiteY5-22" fmla="*/ 0 h 432048"/>
              <a:gd name="connsiteX0-23" fmla="*/ 0 w 1979712"/>
              <a:gd name="connsiteY0-24" fmla="*/ 0 h 432048"/>
              <a:gd name="connsiteX1-25" fmla="*/ 1979712 w 1979712"/>
              <a:gd name="connsiteY1-26" fmla="*/ 0 h 432048"/>
              <a:gd name="connsiteX2-27" fmla="*/ 1940351 w 1979712"/>
              <a:gd name="connsiteY2-28" fmla="*/ 182758 h 432048"/>
              <a:gd name="connsiteX3-29" fmla="*/ 1979712 w 1979712"/>
              <a:gd name="connsiteY3-30" fmla="*/ 432048 h 432048"/>
              <a:gd name="connsiteX4-31" fmla="*/ 0 w 1979712"/>
              <a:gd name="connsiteY4-32" fmla="*/ 432048 h 432048"/>
              <a:gd name="connsiteX5-33" fmla="*/ 0 w 1979712"/>
              <a:gd name="connsiteY5-34" fmla="*/ 0 h 432048"/>
              <a:gd name="connsiteX0-35" fmla="*/ 0 w 1979712"/>
              <a:gd name="connsiteY0-36" fmla="*/ 0 h 432048"/>
              <a:gd name="connsiteX1-37" fmla="*/ 1979712 w 1979712"/>
              <a:gd name="connsiteY1-38" fmla="*/ 0 h 432048"/>
              <a:gd name="connsiteX2-39" fmla="*/ 1940351 w 1979712"/>
              <a:gd name="connsiteY2-40" fmla="*/ 176408 h 432048"/>
              <a:gd name="connsiteX3-41" fmla="*/ 1979712 w 1979712"/>
              <a:gd name="connsiteY3-42" fmla="*/ 432048 h 432048"/>
              <a:gd name="connsiteX4-43" fmla="*/ 0 w 1979712"/>
              <a:gd name="connsiteY4-44" fmla="*/ 432048 h 432048"/>
              <a:gd name="connsiteX5-45" fmla="*/ 0 w 1979712"/>
              <a:gd name="connsiteY5-46" fmla="*/ 0 h 432048"/>
              <a:gd name="connsiteX0-47" fmla="*/ 0 w 1979712"/>
              <a:gd name="connsiteY0-48" fmla="*/ 0 h 432048"/>
              <a:gd name="connsiteX1-49" fmla="*/ 1979712 w 1979712"/>
              <a:gd name="connsiteY1-50" fmla="*/ 0 h 432048"/>
              <a:gd name="connsiteX2-51" fmla="*/ 1930826 w 1979712"/>
              <a:gd name="connsiteY2-52" fmla="*/ 151008 h 432048"/>
              <a:gd name="connsiteX3-53" fmla="*/ 1979712 w 1979712"/>
              <a:gd name="connsiteY3-54" fmla="*/ 432048 h 432048"/>
              <a:gd name="connsiteX4-55" fmla="*/ 0 w 1979712"/>
              <a:gd name="connsiteY4-56" fmla="*/ 432048 h 432048"/>
              <a:gd name="connsiteX5-57" fmla="*/ 0 w 1979712"/>
              <a:gd name="connsiteY5-58" fmla="*/ 0 h 432048"/>
              <a:gd name="connsiteX0-59" fmla="*/ 0 w 1979712"/>
              <a:gd name="connsiteY0-60" fmla="*/ 0 h 432048"/>
              <a:gd name="connsiteX1-61" fmla="*/ 1979712 w 1979712"/>
              <a:gd name="connsiteY1-62" fmla="*/ 0 h 432048"/>
              <a:gd name="connsiteX2-63" fmla="*/ 1962576 w 1979712"/>
              <a:gd name="connsiteY2-64" fmla="*/ 189108 h 432048"/>
              <a:gd name="connsiteX3-65" fmla="*/ 1979712 w 1979712"/>
              <a:gd name="connsiteY3-66" fmla="*/ 432048 h 432048"/>
              <a:gd name="connsiteX4-67" fmla="*/ 0 w 1979712"/>
              <a:gd name="connsiteY4-68" fmla="*/ 432048 h 432048"/>
              <a:gd name="connsiteX5-69" fmla="*/ 0 w 1979712"/>
              <a:gd name="connsiteY5-70" fmla="*/ 0 h 432048"/>
              <a:gd name="connsiteX0-71" fmla="*/ 0 w 1979712"/>
              <a:gd name="connsiteY0-72" fmla="*/ 0 h 432048"/>
              <a:gd name="connsiteX1-73" fmla="*/ 1979712 w 1979712"/>
              <a:gd name="connsiteY1-74" fmla="*/ 0 h 432048"/>
              <a:gd name="connsiteX2-75" fmla="*/ 1956226 w 1979712"/>
              <a:gd name="connsiteY2-76" fmla="*/ 204983 h 432048"/>
              <a:gd name="connsiteX3-77" fmla="*/ 1979712 w 1979712"/>
              <a:gd name="connsiteY3-78" fmla="*/ 432048 h 432048"/>
              <a:gd name="connsiteX4-79" fmla="*/ 0 w 1979712"/>
              <a:gd name="connsiteY4-80" fmla="*/ 432048 h 432048"/>
              <a:gd name="connsiteX5-81" fmla="*/ 0 w 1979712"/>
              <a:gd name="connsiteY5-82" fmla="*/ 0 h 432048"/>
              <a:gd name="connsiteX0-83" fmla="*/ 0 w 1979712"/>
              <a:gd name="connsiteY0-84" fmla="*/ 0 h 432048"/>
              <a:gd name="connsiteX1-85" fmla="*/ 1979712 w 1979712"/>
              <a:gd name="connsiteY1-86" fmla="*/ 0 h 432048"/>
              <a:gd name="connsiteX2-87" fmla="*/ 1956226 w 1979712"/>
              <a:gd name="connsiteY2-88" fmla="*/ 204983 h 432048"/>
              <a:gd name="connsiteX3-89" fmla="*/ 1979712 w 1979712"/>
              <a:gd name="connsiteY3-90" fmla="*/ 432048 h 432048"/>
              <a:gd name="connsiteX4-91" fmla="*/ 0 w 1979712"/>
              <a:gd name="connsiteY4-92" fmla="*/ 432048 h 432048"/>
              <a:gd name="connsiteX5-93" fmla="*/ 0 w 1979712"/>
              <a:gd name="connsiteY5-94" fmla="*/ 0 h 432048"/>
              <a:gd name="connsiteX0-95" fmla="*/ 0 w 1979712"/>
              <a:gd name="connsiteY0-96" fmla="*/ 0 h 432048"/>
              <a:gd name="connsiteX1-97" fmla="*/ 1979712 w 1979712"/>
              <a:gd name="connsiteY1-98" fmla="*/ 0 h 432048"/>
              <a:gd name="connsiteX2-99" fmla="*/ 1943526 w 1979712"/>
              <a:gd name="connsiteY2-100" fmla="*/ 204983 h 432048"/>
              <a:gd name="connsiteX3-101" fmla="*/ 1979712 w 1979712"/>
              <a:gd name="connsiteY3-102" fmla="*/ 432048 h 432048"/>
              <a:gd name="connsiteX4-103" fmla="*/ 0 w 1979712"/>
              <a:gd name="connsiteY4-104" fmla="*/ 432048 h 432048"/>
              <a:gd name="connsiteX5-105" fmla="*/ 0 w 1979712"/>
              <a:gd name="connsiteY5-106" fmla="*/ 0 h 432048"/>
              <a:gd name="connsiteX0-107" fmla="*/ 0 w 1979712"/>
              <a:gd name="connsiteY0-108" fmla="*/ 0 h 432048"/>
              <a:gd name="connsiteX1-109" fmla="*/ 1979712 w 1979712"/>
              <a:gd name="connsiteY1-110" fmla="*/ 0 h 432048"/>
              <a:gd name="connsiteX2-111" fmla="*/ 1956226 w 1979712"/>
              <a:gd name="connsiteY2-112" fmla="*/ 217683 h 432048"/>
              <a:gd name="connsiteX3-113" fmla="*/ 1979712 w 1979712"/>
              <a:gd name="connsiteY3-114" fmla="*/ 432048 h 432048"/>
              <a:gd name="connsiteX4-115" fmla="*/ 0 w 1979712"/>
              <a:gd name="connsiteY4-116" fmla="*/ 432048 h 432048"/>
              <a:gd name="connsiteX5-117" fmla="*/ 0 w 1979712"/>
              <a:gd name="connsiteY5-118" fmla="*/ 0 h 432048"/>
              <a:gd name="connsiteX0-119" fmla="*/ 0 w 1979712"/>
              <a:gd name="connsiteY0-120" fmla="*/ 0 h 432048"/>
              <a:gd name="connsiteX1-121" fmla="*/ 1979712 w 1979712"/>
              <a:gd name="connsiteY1-122" fmla="*/ 0 h 432048"/>
              <a:gd name="connsiteX2-123" fmla="*/ 1956226 w 1979712"/>
              <a:gd name="connsiteY2-124" fmla="*/ 217683 h 432048"/>
              <a:gd name="connsiteX3-125" fmla="*/ 1979712 w 1979712"/>
              <a:gd name="connsiteY3-126" fmla="*/ 432048 h 432048"/>
              <a:gd name="connsiteX4-127" fmla="*/ 0 w 1979712"/>
              <a:gd name="connsiteY4-128" fmla="*/ 432048 h 432048"/>
              <a:gd name="connsiteX5-129" fmla="*/ 0 w 1979712"/>
              <a:gd name="connsiteY5-130" fmla="*/ 0 h 432048"/>
              <a:gd name="connsiteX0-131" fmla="*/ 0 w 1979712"/>
              <a:gd name="connsiteY0-132" fmla="*/ 0 h 432048"/>
              <a:gd name="connsiteX1-133" fmla="*/ 1979712 w 1979712"/>
              <a:gd name="connsiteY1-134" fmla="*/ 0 h 432048"/>
              <a:gd name="connsiteX2-135" fmla="*/ 1956226 w 1979712"/>
              <a:gd name="connsiteY2-136" fmla="*/ 217683 h 432048"/>
              <a:gd name="connsiteX3-137" fmla="*/ 1979712 w 1979712"/>
              <a:gd name="connsiteY3-138" fmla="*/ 432048 h 432048"/>
              <a:gd name="connsiteX4-139" fmla="*/ 0 w 1979712"/>
              <a:gd name="connsiteY4-140" fmla="*/ 432048 h 432048"/>
              <a:gd name="connsiteX5-141" fmla="*/ 0 w 1979712"/>
              <a:gd name="connsiteY5-142" fmla="*/ 0 h 432048"/>
              <a:gd name="connsiteX0-143" fmla="*/ 0 w 1979712"/>
              <a:gd name="connsiteY0-144" fmla="*/ 0 h 432048"/>
              <a:gd name="connsiteX1-145" fmla="*/ 1979712 w 1979712"/>
              <a:gd name="connsiteY1-146" fmla="*/ 0 h 432048"/>
              <a:gd name="connsiteX2-147" fmla="*/ 1905426 w 1979712"/>
              <a:gd name="connsiteY2-148" fmla="*/ 220858 h 432048"/>
              <a:gd name="connsiteX3-149" fmla="*/ 1979712 w 1979712"/>
              <a:gd name="connsiteY3-150" fmla="*/ 432048 h 432048"/>
              <a:gd name="connsiteX4-151" fmla="*/ 0 w 1979712"/>
              <a:gd name="connsiteY4-152" fmla="*/ 432048 h 432048"/>
              <a:gd name="connsiteX5-153" fmla="*/ 0 w 1979712"/>
              <a:gd name="connsiteY5-154" fmla="*/ 0 h 432048"/>
              <a:gd name="connsiteX0-155" fmla="*/ 0 w 1979712"/>
              <a:gd name="connsiteY0-156" fmla="*/ 0 h 432048"/>
              <a:gd name="connsiteX1-157" fmla="*/ 1979712 w 1979712"/>
              <a:gd name="connsiteY1-158" fmla="*/ 0 h 432048"/>
              <a:gd name="connsiteX2-159" fmla="*/ 1905426 w 1979712"/>
              <a:gd name="connsiteY2-160" fmla="*/ 220858 h 432048"/>
              <a:gd name="connsiteX3-161" fmla="*/ 1979712 w 1979712"/>
              <a:gd name="connsiteY3-162" fmla="*/ 432048 h 432048"/>
              <a:gd name="connsiteX4-163" fmla="*/ 0 w 1979712"/>
              <a:gd name="connsiteY4-164" fmla="*/ 432048 h 432048"/>
              <a:gd name="connsiteX5-165" fmla="*/ 0 w 1979712"/>
              <a:gd name="connsiteY5-166" fmla="*/ 0 h 432048"/>
              <a:gd name="connsiteX0-167" fmla="*/ 0 w 1979712"/>
              <a:gd name="connsiteY0-168" fmla="*/ 0 h 432048"/>
              <a:gd name="connsiteX1-169" fmla="*/ 1979712 w 1979712"/>
              <a:gd name="connsiteY1-170" fmla="*/ 0 h 432048"/>
              <a:gd name="connsiteX2-171" fmla="*/ 1905426 w 1979712"/>
              <a:gd name="connsiteY2-172" fmla="*/ 220858 h 432048"/>
              <a:gd name="connsiteX3-173" fmla="*/ 1979712 w 1979712"/>
              <a:gd name="connsiteY3-174" fmla="*/ 432048 h 432048"/>
              <a:gd name="connsiteX4-175" fmla="*/ 0 w 1979712"/>
              <a:gd name="connsiteY4-176" fmla="*/ 432048 h 432048"/>
              <a:gd name="connsiteX5-177" fmla="*/ 0 w 1979712"/>
              <a:gd name="connsiteY5-178" fmla="*/ 0 h 432048"/>
              <a:gd name="connsiteX0-179" fmla="*/ 0 w 1979712"/>
              <a:gd name="connsiteY0-180" fmla="*/ 0 h 432048"/>
              <a:gd name="connsiteX1-181" fmla="*/ 1979712 w 1979712"/>
              <a:gd name="connsiteY1-182" fmla="*/ 0 h 432048"/>
              <a:gd name="connsiteX2-183" fmla="*/ 1927651 w 1979712"/>
              <a:gd name="connsiteY2-184" fmla="*/ 214508 h 432048"/>
              <a:gd name="connsiteX3-185" fmla="*/ 1979712 w 1979712"/>
              <a:gd name="connsiteY3-186" fmla="*/ 432048 h 432048"/>
              <a:gd name="connsiteX4-187" fmla="*/ 0 w 1979712"/>
              <a:gd name="connsiteY4-188" fmla="*/ 432048 h 432048"/>
              <a:gd name="connsiteX5-189" fmla="*/ 0 w 1979712"/>
              <a:gd name="connsiteY5-190" fmla="*/ 0 h 432048"/>
              <a:gd name="connsiteX0-191" fmla="*/ 0 w 1979712"/>
              <a:gd name="connsiteY0-192" fmla="*/ 0 h 432048"/>
              <a:gd name="connsiteX1-193" fmla="*/ 1979712 w 1979712"/>
              <a:gd name="connsiteY1-194" fmla="*/ 0 h 432048"/>
              <a:gd name="connsiteX2-195" fmla="*/ 1943526 w 1979712"/>
              <a:gd name="connsiteY2-196" fmla="*/ 214508 h 432048"/>
              <a:gd name="connsiteX3-197" fmla="*/ 1979712 w 1979712"/>
              <a:gd name="connsiteY3-198" fmla="*/ 432048 h 432048"/>
              <a:gd name="connsiteX4-199" fmla="*/ 0 w 1979712"/>
              <a:gd name="connsiteY4-200" fmla="*/ 432048 h 432048"/>
              <a:gd name="connsiteX5-201" fmla="*/ 0 w 1979712"/>
              <a:gd name="connsiteY5-202" fmla="*/ 0 h 432048"/>
              <a:gd name="connsiteX0-203" fmla="*/ 0 w 1979712"/>
              <a:gd name="connsiteY0-204" fmla="*/ 0 h 432048"/>
              <a:gd name="connsiteX1-205" fmla="*/ 1979712 w 1979712"/>
              <a:gd name="connsiteY1-206" fmla="*/ 0 h 432048"/>
              <a:gd name="connsiteX2-207" fmla="*/ 1956226 w 1979712"/>
              <a:gd name="connsiteY2-208" fmla="*/ 214508 h 432048"/>
              <a:gd name="connsiteX3-209" fmla="*/ 1979712 w 1979712"/>
              <a:gd name="connsiteY3-210" fmla="*/ 432048 h 432048"/>
              <a:gd name="connsiteX4-211" fmla="*/ 0 w 1979712"/>
              <a:gd name="connsiteY4-212" fmla="*/ 432048 h 432048"/>
              <a:gd name="connsiteX5-213" fmla="*/ 0 w 1979712"/>
              <a:gd name="connsiteY5-214" fmla="*/ 0 h 432048"/>
              <a:gd name="connsiteX0-215" fmla="*/ 0 w 1990264"/>
              <a:gd name="connsiteY0-216" fmla="*/ 0 h 432048"/>
              <a:gd name="connsiteX1-217" fmla="*/ 1979712 w 1990264"/>
              <a:gd name="connsiteY1-218" fmla="*/ 0 h 432048"/>
              <a:gd name="connsiteX2-219" fmla="*/ 1981626 w 1990264"/>
              <a:gd name="connsiteY2-220" fmla="*/ 214508 h 432048"/>
              <a:gd name="connsiteX3-221" fmla="*/ 1979712 w 1990264"/>
              <a:gd name="connsiteY3-222" fmla="*/ 432048 h 432048"/>
              <a:gd name="connsiteX4-223" fmla="*/ 0 w 1990264"/>
              <a:gd name="connsiteY4-224" fmla="*/ 432048 h 432048"/>
              <a:gd name="connsiteX5-225" fmla="*/ 0 w 1990264"/>
              <a:gd name="connsiteY5-226" fmla="*/ 0 h 432048"/>
              <a:gd name="connsiteX0-227" fmla="*/ 0 w 2011462"/>
              <a:gd name="connsiteY0-228" fmla="*/ 0 h 432048"/>
              <a:gd name="connsiteX1-229" fmla="*/ 2011462 w 2011462"/>
              <a:gd name="connsiteY1-230" fmla="*/ 0 h 432048"/>
              <a:gd name="connsiteX2-231" fmla="*/ 1981626 w 2011462"/>
              <a:gd name="connsiteY2-232" fmla="*/ 214508 h 432048"/>
              <a:gd name="connsiteX3-233" fmla="*/ 1979712 w 2011462"/>
              <a:gd name="connsiteY3-234" fmla="*/ 432048 h 432048"/>
              <a:gd name="connsiteX4-235" fmla="*/ 0 w 2011462"/>
              <a:gd name="connsiteY4-236" fmla="*/ 432048 h 432048"/>
              <a:gd name="connsiteX5-237" fmla="*/ 0 w 2011462"/>
              <a:gd name="connsiteY5-238" fmla="*/ 0 h 432048"/>
              <a:gd name="connsiteX0-239" fmla="*/ 0 w 2011462"/>
              <a:gd name="connsiteY0-240" fmla="*/ 0 h 435223"/>
              <a:gd name="connsiteX1-241" fmla="*/ 2011462 w 2011462"/>
              <a:gd name="connsiteY1-242" fmla="*/ 0 h 435223"/>
              <a:gd name="connsiteX2-243" fmla="*/ 1981626 w 2011462"/>
              <a:gd name="connsiteY2-244" fmla="*/ 214508 h 435223"/>
              <a:gd name="connsiteX3-245" fmla="*/ 2001937 w 2011462"/>
              <a:gd name="connsiteY3-246" fmla="*/ 435223 h 435223"/>
              <a:gd name="connsiteX4-247" fmla="*/ 0 w 2011462"/>
              <a:gd name="connsiteY4-248" fmla="*/ 432048 h 435223"/>
              <a:gd name="connsiteX5-249" fmla="*/ 0 w 2011462"/>
              <a:gd name="connsiteY5-250" fmla="*/ 0 h 435223"/>
              <a:gd name="connsiteX0-251" fmla="*/ 0 w 2011462"/>
              <a:gd name="connsiteY0-252" fmla="*/ 0 h 435223"/>
              <a:gd name="connsiteX1-253" fmla="*/ 2011462 w 2011462"/>
              <a:gd name="connsiteY1-254" fmla="*/ 0 h 435223"/>
              <a:gd name="connsiteX2-255" fmla="*/ 1962576 w 2011462"/>
              <a:gd name="connsiteY2-256" fmla="*/ 217683 h 435223"/>
              <a:gd name="connsiteX3-257" fmla="*/ 2001937 w 2011462"/>
              <a:gd name="connsiteY3-258" fmla="*/ 435223 h 435223"/>
              <a:gd name="connsiteX4-259" fmla="*/ 0 w 2011462"/>
              <a:gd name="connsiteY4-260" fmla="*/ 432048 h 435223"/>
              <a:gd name="connsiteX5-261" fmla="*/ 0 w 2011462"/>
              <a:gd name="connsiteY5-262" fmla="*/ 0 h 435223"/>
              <a:gd name="connsiteX0-263" fmla="*/ 0 w 2011462"/>
              <a:gd name="connsiteY0-264" fmla="*/ 0 h 435223"/>
              <a:gd name="connsiteX1-265" fmla="*/ 2011462 w 2011462"/>
              <a:gd name="connsiteY1-266" fmla="*/ 0 h 435223"/>
              <a:gd name="connsiteX2-267" fmla="*/ 1981626 w 2011462"/>
              <a:gd name="connsiteY2-268" fmla="*/ 220858 h 435223"/>
              <a:gd name="connsiteX3-269" fmla="*/ 2001937 w 2011462"/>
              <a:gd name="connsiteY3-270" fmla="*/ 435223 h 435223"/>
              <a:gd name="connsiteX4-271" fmla="*/ 0 w 2011462"/>
              <a:gd name="connsiteY4-272" fmla="*/ 432048 h 435223"/>
              <a:gd name="connsiteX5-273" fmla="*/ 0 w 2011462"/>
              <a:gd name="connsiteY5-274" fmla="*/ 0 h 435223"/>
              <a:gd name="connsiteX0-275" fmla="*/ 0 w 2011462"/>
              <a:gd name="connsiteY0-276" fmla="*/ 0 h 435223"/>
              <a:gd name="connsiteX1-277" fmla="*/ 2011462 w 2011462"/>
              <a:gd name="connsiteY1-278" fmla="*/ 0 h 435223"/>
              <a:gd name="connsiteX2-279" fmla="*/ 1981626 w 2011462"/>
              <a:gd name="connsiteY2-280" fmla="*/ 220858 h 435223"/>
              <a:gd name="connsiteX3-281" fmla="*/ 2001937 w 2011462"/>
              <a:gd name="connsiteY3-282" fmla="*/ 435223 h 435223"/>
              <a:gd name="connsiteX4-283" fmla="*/ 0 w 2011462"/>
              <a:gd name="connsiteY4-284" fmla="*/ 432048 h 435223"/>
              <a:gd name="connsiteX5-285" fmla="*/ 0 w 2011462"/>
              <a:gd name="connsiteY5-286" fmla="*/ 0 h 435223"/>
              <a:gd name="connsiteX0-287" fmla="*/ 0 w 2011462"/>
              <a:gd name="connsiteY0-288" fmla="*/ 0 h 435223"/>
              <a:gd name="connsiteX1-289" fmla="*/ 2011462 w 2011462"/>
              <a:gd name="connsiteY1-290" fmla="*/ 0 h 435223"/>
              <a:gd name="connsiteX2-291" fmla="*/ 1981626 w 2011462"/>
              <a:gd name="connsiteY2-292" fmla="*/ 220858 h 435223"/>
              <a:gd name="connsiteX3-293" fmla="*/ 2001937 w 2011462"/>
              <a:gd name="connsiteY3-294" fmla="*/ 435223 h 435223"/>
              <a:gd name="connsiteX4-295" fmla="*/ 0 w 2011462"/>
              <a:gd name="connsiteY4-296" fmla="*/ 432048 h 435223"/>
              <a:gd name="connsiteX5-297" fmla="*/ 0 w 2011462"/>
              <a:gd name="connsiteY5-298" fmla="*/ 0 h 435223"/>
              <a:gd name="connsiteX0-299" fmla="*/ 0 w 2011462"/>
              <a:gd name="connsiteY0-300" fmla="*/ 0 h 435223"/>
              <a:gd name="connsiteX1-301" fmla="*/ 2011462 w 2011462"/>
              <a:gd name="connsiteY1-302" fmla="*/ 0 h 435223"/>
              <a:gd name="connsiteX2-303" fmla="*/ 1981626 w 2011462"/>
              <a:gd name="connsiteY2-304" fmla="*/ 220858 h 435223"/>
              <a:gd name="connsiteX3-305" fmla="*/ 2001937 w 2011462"/>
              <a:gd name="connsiteY3-306" fmla="*/ 435223 h 435223"/>
              <a:gd name="connsiteX4-307" fmla="*/ 0 w 2011462"/>
              <a:gd name="connsiteY4-308" fmla="*/ 432048 h 435223"/>
              <a:gd name="connsiteX5-309" fmla="*/ 0 w 2011462"/>
              <a:gd name="connsiteY5-310" fmla="*/ 0 h 435223"/>
              <a:gd name="connsiteX0-311" fmla="*/ 0 w 2011462"/>
              <a:gd name="connsiteY0-312" fmla="*/ 0 h 435223"/>
              <a:gd name="connsiteX1-313" fmla="*/ 2011462 w 2011462"/>
              <a:gd name="connsiteY1-314" fmla="*/ 0 h 435223"/>
              <a:gd name="connsiteX2-315" fmla="*/ 1981626 w 2011462"/>
              <a:gd name="connsiteY2-316" fmla="*/ 220858 h 435223"/>
              <a:gd name="connsiteX3-317" fmla="*/ 2001937 w 2011462"/>
              <a:gd name="connsiteY3-318" fmla="*/ 435223 h 435223"/>
              <a:gd name="connsiteX4-319" fmla="*/ 0 w 2011462"/>
              <a:gd name="connsiteY4-320" fmla="*/ 432048 h 435223"/>
              <a:gd name="connsiteX5-321" fmla="*/ 0 w 2011462"/>
              <a:gd name="connsiteY5-322" fmla="*/ 0 h 435223"/>
              <a:gd name="connsiteX0-323" fmla="*/ 0 w 2011462"/>
              <a:gd name="connsiteY0-324" fmla="*/ 0 h 435223"/>
              <a:gd name="connsiteX1-325" fmla="*/ 2011462 w 2011462"/>
              <a:gd name="connsiteY1-326" fmla="*/ 0 h 435223"/>
              <a:gd name="connsiteX2-327" fmla="*/ 1981626 w 2011462"/>
              <a:gd name="connsiteY2-328" fmla="*/ 243083 h 435223"/>
              <a:gd name="connsiteX3-329" fmla="*/ 2001937 w 2011462"/>
              <a:gd name="connsiteY3-330" fmla="*/ 435223 h 435223"/>
              <a:gd name="connsiteX4-331" fmla="*/ 0 w 2011462"/>
              <a:gd name="connsiteY4-332" fmla="*/ 432048 h 435223"/>
              <a:gd name="connsiteX5-333" fmla="*/ 0 w 2011462"/>
              <a:gd name="connsiteY5-334" fmla="*/ 0 h 435223"/>
              <a:gd name="connsiteX0-335" fmla="*/ 0 w 2011462"/>
              <a:gd name="connsiteY0-336" fmla="*/ 0 h 435223"/>
              <a:gd name="connsiteX1-337" fmla="*/ 2011462 w 2011462"/>
              <a:gd name="connsiteY1-338" fmla="*/ 0 h 435223"/>
              <a:gd name="connsiteX2-339" fmla="*/ 1987976 w 2011462"/>
              <a:gd name="connsiteY2-340" fmla="*/ 224033 h 435223"/>
              <a:gd name="connsiteX3-341" fmla="*/ 2001937 w 2011462"/>
              <a:gd name="connsiteY3-342" fmla="*/ 435223 h 435223"/>
              <a:gd name="connsiteX4-343" fmla="*/ 0 w 2011462"/>
              <a:gd name="connsiteY4-344" fmla="*/ 432048 h 435223"/>
              <a:gd name="connsiteX5-345" fmla="*/ 0 w 2011462"/>
              <a:gd name="connsiteY5-346" fmla="*/ 0 h 435223"/>
              <a:gd name="connsiteX0-347" fmla="*/ 0 w 2011462"/>
              <a:gd name="connsiteY0-348" fmla="*/ 0 h 435223"/>
              <a:gd name="connsiteX1-349" fmla="*/ 2011462 w 2011462"/>
              <a:gd name="connsiteY1-350" fmla="*/ 0 h 435223"/>
              <a:gd name="connsiteX2-351" fmla="*/ 1987976 w 2011462"/>
              <a:gd name="connsiteY2-352" fmla="*/ 224033 h 435223"/>
              <a:gd name="connsiteX3-353" fmla="*/ 2001937 w 2011462"/>
              <a:gd name="connsiteY3-354" fmla="*/ 435223 h 435223"/>
              <a:gd name="connsiteX4-355" fmla="*/ 0 w 2011462"/>
              <a:gd name="connsiteY4-356" fmla="*/ 432048 h 435223"/>
              <a:gd name="connsiteX5-357" fmla="*/ 0 w 2011462"/>
              <a:gd name="connsiteY5-358" fmla="*/ 0 h 435223"/>
              <a:gd name="connsiteX0-359" fmla="*/ 0 w 2011462"/>
              <a:gd name="connsiteY0-360" fmla="*/ 0 h 432048"/>
              <a:gd name="connsiteX1-361" fmla="*/ 2011462 w 2011462"/>
              <a:gd name="connsiteY1-362" fmla="*/ 0 h 432048"/>
              <a:gd name="connsiteX2-363" fmla="*/ 1987976 w 2011462"/>
              <a:gd name="connsiteY2-364" fmla="*/ 224033 h 432048"/>
              <a:gd name="connsiteX3-365" fmla="*/ 2005112 w 2011462"/>
              <a:gd name="connsiteY3-366" fmla="*/ 428873 h 432048"/>
              <a:gd name="connsiteX4-367" fmla="*/ 0 w 2011462"/>
              <a:gd name="connsiteY4-368" fmla="*/ 432048 h 432048"/>
              <a:gd name="connsiteX5-369" fmla="*/ 0 w 2011462"/>
              <a:gd name="connsiteY5-370" fmla="*/ 0 h 432048"/>
              <a:gd name="connsiteX0-371" fmla="*/ 0 w 2011462"/>
              <a:gd name="connsiteY0-372" fmla="*/ 0 h 432048"/>
              <a:gd name="connsiteX1-373" fmla="*/ 2011462 w 2011462"/>
              <a:gd name="connsiteY1-374" fmla="*/ 0 h 432048"/>
              <a:gd name="connsiteX2-375" fmla="*/ 1987976 w 2011462"/>
              <a:gd name="connsiteY2-376" fmla="*/ 224033 h 432048"/>
              <a:gd name="connsiteX3-377" fmla="*/ 2008287 w 2011462"/>
              <a:gd name="connsiteY3-378" fmla="*/ 428873 h 432048"/>
              <a:gd name="connsiteX4-379" fmla="*/ 0 w 2011462"/>
              <a:gd name="connsiteY4-380" fmla="*/ 432048 h 432048"/>
              <a:gd name="connsiteX5-381" fmla="*/ 0 w 2011462"/>
              <a:gd name="connsiteY5-382" fmla="*/ 0 h 432048"/>
              <a:gd name="connsiteX0-383" fmla="*/ 0 w 2011462"/>
              <a:gd name="connsiteY0-384" fmla="*/ 0 h 432048"/>
              <a:gd name="connsiteX1-385" fmla="*/ 2011462 w 2011462"/>
              <a:gd name="connsiteY1-386" fmla="*/ 0 h 432048"/>
              <a:gd name="connsiteX2-387" fmla="*/ 1987976 w 2011462"/>
              <a:gd name="connsiteY2-388" fmla="*/ 224033 h 432048"/>
              <a:gd name="connsiteX3-389" fmla="*/ 2008287 w 2011462"/>
              <a:gd name="connsiteY3-390" fmla="*/ 428873 h 432048"/>
              <a:gd name="connsiteX4-391" fmla="*/ 0 w 2011462"/>
              <a:gd name="connsiteY4-392" fmla="*/ 432048 h 432048"/>
              <a:gd name="connsiteX5-393" fmla="*/ 0 w 2011462"/>
              <a:gd name="connsiteY5-394" fmla="*/ 0 h 432048"/>
              <a:gd name="connsiteX0-395" fmla="*/ 0 w 2011462"/>
              <a:gd name="connsiteY0-396" fmla="*/ 0 h 432048"/>
              <a:gd name="connsiteX1-397" fmla="*/ 2011462 w 2011462"/>
              <a:gd name="connsiteY1-398" fmla="*/ 0 h 432048"/>
              <a:gd name="connsiteX2-399" fmla="*/ 1972101 w 2011462"/>
              <a:gd name="connsiteY2-400" fmla="*/ 224033 h 432048"/>
              <a:gd name="connsiteX3-401" fmla="*/ 2008287 w 2011462"/>
              <a:gd name="connsiteY3-402" fmla="*/ 428873 h 432048"/>
              <a:gd name="connsiteX4-403" fmla="*/ 0 w 2011462"/>
              <a:gd name="connsiteY4-404" fmla="*/ 432048 h 432048"/>
              <a:gd name="connsiteX5-405" fmla="*/ 0 w 2011462"/>
              <a:gd name="connsiteY5-406" fmla="*/ 0 h 432048"/>
              <a:gd name="connsiteX0-407" fmla="*/ 0 w 2011462"/>
              <a:gd name="connsiteY0-408" fmla="*/ 0 h 432048"/>
              <a:gd name="connsiteX1-409" fmla="*/ 2011462 w 2011462"/>
              <a:gd name="connsiteY1-410" fmla="*/ 0 h 432048"/>
              <a:gd name="connsiteX2-411" fmla="*/ 1981626 w 2011462"/>
              <a:gd name="connsiteY2-412" fmla="*/ 224033 h 432048"/>
              <a:gd name="connsiteX3-413" fmla="*/ 2008287 w 2011462"/>
              <a:gd name="connsiteY3-414" fmla="*/ 428873 h 432048"/>
              <a:gd name="connsiteX4-415" fmla="*/ 0 w 2011462"/>
              <a:gd name="connsiteY4-416" fmla="*/ 432048 h 432048"/>
              <a:gd name="connsiteX5-417" fmla="*/ 0 w 2011462"/>
              <a:gd name="connsiteY5-418" fmla="*/ 0 h 432048"/>
              <a:gd name="connsiteX0-419" fmla="*/ 0 w 2011462"/>
              <a:gd name="connsiteY0-420" fmla="*/ 0 h 432048"/>
              <a:gd name="connsiteX1-421" fmla="*/ 2011462 w 2011462"/>
              <a:gd name="connsiteY1-422" fmla="*/ 0 h 432048"/>
              <a:gd name="connsiteX2-423" fmla="*/ 1981626 w 2011462"/>
              <a:gd name="connsiteY2-424" fmla="*/ 224033 h 432048"/>
              <a:gd name="connsiteX3-425" fmla="*/ 2008287 w 2011462"/>
              <a:gd name="connsiteY3-426" fmla="*/ 428873 h 432048"/>
              <a:gd name="connsiteX4-427" fmla="*/ 0 w 2011462"/>
              <a:gd name="connsiteY4-428" fmla="*/ 432048 h 432048"/>
              <a:gd name="connsiteX5-429" fmla="*/ 0 w 2011462"/>
              <a:gd name="connsiteY5-430" fmla="*/ 0 h 432048"/>
              <a:gd name="connsiteX0-431" fmla="*/ 0 w 2008287"/>
              <a:gd name="connsiteY0-432" fmla="*/ 0 h 432048"/>
              <a:gd name="connsiteX1-433" fmla="*/ 1992412 w 2008287"/>
              <a:gd name="connsiteY1-434" fmla="*/ 0 h 432048"/>
              <a:gd name="connsiteX2-435" fmla="*/ 1981626 w 2008287"/>
              <a:gd name="connsiteY2-436" fmla="*/ 224033 h 432048"/>
              <a:gd name="connsiteX3-437" fmla="*/ 2008287 w 2008287"/>
              <a:gd name="connsiteY3-438" fmla="*/ 428873 h 432048"/>
              <a:gd name="connsiteX4-439" fmla="*/ 0 w 2008287"/>
              <a:gd name="connsiteY4-440" fmla="*/ 432048 h 432048"/>
              <a:gd name="connsiteX5-441" fmla="*/ 0 w 2008287"/>
              <a:gd name="connsiteY5-442" fmla="*/ 0 h 432048"/>
              <a:gd name="connsiteX0-443" fmla="*/ 0 w 2001937"/>
              <a:gd name="connsiteY0-444" fmla="*/ 0 h 432048"/>
              <a:gd name="connsiteX1-445" fmla="*/ 1992412 w 2001937"/>
              <a:gd name="connsiteY1-446" fmla="*/ 0 h 432048"/>
              <a:gd name="connsiteX2-447" fmla="*/ 1981626 w 2001937"/>
              <a:gd name="connsiteY2-448" fmla="*/ 224033 h 432048"/>
              <a:gd name="connsiteX3-449" fmla="*/ 2001937 w 2001937"/>
              <a:gd name="connsiteY3-450" fmla="*/ 425698 h 432048"/>
              <a:gd name="connsiteX4-451" fmla="*/ 0 w 2001937"/>
              <a:gd name="connsiteY4-452" fmla="*/ 432048 h 432048"/>
              <a:gd name="connsiteX5-453" fmla="*/ 0 w 2001937"/>
              <a:gd name="connsiteY5-454" fmla="*/ 0 h 432048"/>
              <a:gd name="connsiteX0-455" fmla="*/ 0 w 2001937"/>
              <a:gd name="connsiteY0-456" fmla="*/ 3175 h 435223"/>
              <a:gd name="connsiteX1-457" fmla="*/ 2001937 w 2001937"/>
              <a:gd name="connsiteY1-458" fmla="*/ 0 h 435223"/>
              <a:gd name="connsiteX2-459" fmla="*/ 1981626 w 2001937"/>
              <a:gd name="connsiteY2-460" fmla="*/ 227208 h 435223"/>
              <a:gd name="connsiteX3-461" fmla="*/ 2001937 w 2001937"/>
              <a:gd name="connsiteY3-462" fmla="*/ 428873 h 435223"/>
              <a:gd name="connsiteX4-463" fmla="*/ 0 w 2001937"/>
              <a:gd name="connsiteY4-464" fmla="*/ 435223 h 435223"/>
              <a:gd name="connsiteX5-465" fmla="*/ 0 w 2001937"/>
              <a:gd name="connsiteY5-466" fmla="*/ 3175 h 4352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001937" h="435223">
                <a:moveTo>
                  <a:pt x="0" y="3175"/>
                </a:moveTo>
                <a:lnTo>
                  <a:pt x="2001937" y="0"/>
                </a:lnTo>
                <a:cubicBezTo>
                  <a:pt x="1994108" y="68328"/>
                  <a:pt x="1973580" y="89030"/>
                  <a:pt x="1981626" y="227208"/>
                </a:cubicBezTo>
                <a:cubicBezTo>
                  <a:pt x="2004271" y="424605"/>
                  <a:pt x="1972942" y="342601"/>
                  <a:pt x="2001937" y="428873"/>
                </a:cubicBezTo>
                <a:lnTo>
                  <a:pt x="0" y="435223"/>
                </a:lnTo>
                <a:lnTo>
                  <a:pt x="0" y="3175"/>
                </a:lnTo>
                <a:close/>
              </a:path>
            </a:pathLst>
          </a:custGeom>
          <a:solidFill>
            <a:srgbClr val="157C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弧 11"/>
          <p:cNvSpPr/>
          <p:nvPr/>
        </p:nvSpPr>
        <p:spPr>
          <a:xfrm rot="2604235">
            <a:off x="4859867" y="1081617"/>
            <a:ext cx="4694767" cy="4694767"/>
          </a:xfrm>
          <a:prstGeom prst="arc">
            <a:avLst/>
          </a:prstGeom>
          <a:ln>
            <a:solidFill>
              <a:srgbClr val="158BFF"/>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1" name="弧 50"/>
          <p:cNvSpPr/>
          <p:nvPr/>
        </p:nvSpPr>
        <p:spPr>
          <a:xfrm rot="13351952">
            <a:off x="2647951" y="1081617"/>
            <a:ext cx="4696884" cy="4694767"/>
          </a:xfrm>
          <a:prstGeom prst="arc">
            <a:avLst/>
          </a:prstGeom>
          <a:ln>
            <a:solidFill>
              <a:srgbClr val="158BFF"/>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34" name="图片 30"/>
          <p:cNvPicPr>
            <a:picLocks noChangeAspect="1"/>
          </p:cNvPicPr>
          <p:nvPr/>
        </p:nvPicPr>
        <p:blipFill>
          <a:blip r:embed="rId8"/>
          <a:stretch>
            <a:fillRect/>
          </a:stretch>
        </p:blipFill>
        <p:spPr>
          <a:xfrm>
            <a:off x="4787900" y="1509184"/>
            <a:ext cx="5020733" cy="2087033"/>
          </a:xfrm>
          <a:prstGeom prst="rect">
            <a:avLst/>
          </a:prstGeom>
          <a:noFill/>
          <a:ln w="9525">
            <a:noFill/>
          </a:ln>
        </p:spPr>
      </p:pic>
      <p:sp>
        <p:nvSpPr>
          <p:cNvPr id="67" name="矩形 66"/>
          <p:cNvSpPr/>
          <p:nvPr/>
        </p:nvSpPr>
        <p:spPr>
          <a:xfrm>
            <a:off x="3122084" y="2851151"/>
            <a:ext cx="6142567" cy="144145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Calibri" panose="020F050202020403020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Calibri" panose="020F050202020403020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Calibri" panose="020F050202020403020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457200" indent="-457200" algn="l" rtl="0" eaLnBrk="0" fontAlgn="base" hangingPunct="0">
        <a:spcBef>
          <a:spcPts val="13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ts val="13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ts val="13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 name="矩形 1"/>
          <p:cNvSpPr/>
          <p:nvPr/>
        </p:nvSpPr>
        <p:spPr>
          <a:xfrm>
            <a:off x="0" y="-25400"/>
            <a:ext cx="12192000" cy="68834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nvGrpSpPr>
          <p:cNvPr id="2051" name="组合 18"/>
          <p:cNvGrpSpPr/>
          <p:nvPr/>
        </p:nvGrpSpPr>
        <p:grpSpPr>
          <a:xfrm>
            <a:off x="658284" y="292100"/>
            <a:ext cx="122767" cy="419100"/>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charset="-122"/>
                </a:defRPr>
              </a:lvl1pPr>
              <a:lvl2pPr marL="742950" indent="-285750">
                <a:defRPr>
                  <a:solidFill>
                    <a:schemeClr val="tx1"/>
                  </a:solidFill>
                  <a:latin typeface="Segoe UI" panose="020B0502040204020203" pitchFamily="34" charset="0"/>
                  <a:ea typeface="微软雅黑" panose="020B0503020204020204" charset="-122"/>
                </a:defRPr>
              </a:lvl2pPr>
              <a:lvl3pPr marL="1143000" indent="-228600">
                <a:defRPr>
                  <a:solidFill>
                    <a:schemeClr val="tx1"/>
                  </a:solidFill>
                  <a:latin typeface="Segoe UI" panose="020B0502040204020203" pitchFamily="34" charset="0"/>
                  <a:ea typeface="微软雅黑" panose="020B0503020204020204" charset="-122"/>
                </a:defRPr>
              </a:lvl3pPr>
              <a:lvl4pPr marL="1600200" indent="-228600">
                <a:defRPr>
                  <a:solidFill>
                    <a:schemeClr val="tx1"/>
                  </a:solidFill>
                  <a:latin typeface="Segoe UI" panose="020B0502040204020203" pitchFamily="34" charset="0"/>
                  <a:ea typeface="微软雅黑" panose="020B0503020204020204" charset="-122"/>
                </a:defRPr>
              </a:lvl4pPr>
              <a:lvl5pPr marL="2057400" indent="-228600">
                <a:defRPr>
                  <a:solidFill>
                    <a:schemeClr val="tx1"/>
                  </a:solidFill>
                  <a:latin typeface="Segoe UI" panose="020B0502040204020203"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charset="-122"/>
                <a:cs typeface="+mn-cs"/>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157CE7"/>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Segoe UI" panose="020B0502040204020203" pitchFamily="34" charset="0"/>
                <a:ea typeface="微软雅黑" panose="020B0503020204020204" charset="-122"/>
                <a:cs typeface="+mn-cs"/>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charset="-122"/>
                </a:defRPr>
              </a:lvl1pPr>
              <a:lvl2pPr marL="742950" indent="-285750">
                <a:defRPr>
                  <a:solidFill>
                    <a:schemeClr val="tx1"/>
                  </a:solidFill>
                  <a:latin typeface="Segoe UI" panose="020B0502040204020203" pitchFamily="34" charset="0"/>
                  <a:ea typeface="微软雅黑" panose="020B0503020204020204" charset="-122"/>
                </a:defRPr>
              </a:lvl2pPr>
              <a:lvl3pPr marL="1143000" indent="-228600">
                <a:defRPr>
                  <a:solidFill>
                    <a:schemeClr val="tx1"/>
                  </a:solidFill>
                  <a:latin typeface="Segoe UI" panose="020B0502040204020203" pitchFamily="34" charset="0"/>
                  <a:ea typeface="微软雅黑" panose="020B0503020204020204" charset="-122"/>
                </a:defRPr>
              </a:lvl3pPr>
              <a:lvl4pPr marL="1600200" indent="-228600">
                <a:defRPr>
                  <a:solidFill>
                    <a:schemeClr val="tx1"/>
                  </a:solidFill>
                  <a:latin typeface="Segoe UI" panose="020B0502040204020203" pitchFamily="34" charset="0"/>
                  <a:ea typeface="微软雅黑" panose="020B0503020204020204" charset="-122"/>
                </a:defRPr>
              </a:lvl4pPr>
              <a:lvl5pPr marL="2057400" indent="-228600">
                <a:defRPr>
                  <a:solidFill>
                    <a:schemeClr val="tx1"/>
                  </a:solidFill>
                  <a:latin typeface="Segoe UI" panose="020B0502040204020203"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charset="-122"/>
                <a:cs typeface="+mn-cs"/>
              </a:endParaRPr>
            </a:p>
          </p:txBody>
        </p:sp>
      </p:grpSp>
      <p:sp>
        <p:nvSpPr>
          <p:cNvPr id="11" name="矩形 10"/>
          <p:cNvSpPr/>
          <p:nvPr/>
        </p:nvSpPr>
        <p:spPr bwMode="auto">
          <a:xfrm>
            <a:off x="10890251" y="6733117"/>
            <a:ext cx="1301751" cy="124884"/>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charset="-122"/>
              <a:cs typeface="+mn-cs"/>
            </a:endParaRPr>
          </a:p>
        </p:txBody>
      </p:sp>
      <p:sp>
        <p:nvSpPr>
          <p:cNvPr id="2056" name="圆角矩形 3"/>
          <p:cNvSpPr>
            <a:spLocks noChangeArrowheads="1"/>
          </p:cNvSpPr>
          <p:nvPr/>
        </p:nvSpPr>
        <p:spPr bwMode="auto">
          <a:xfrm>
            <a:off x="9834033" y="-25400"/>
            <a:ext cx="1708151" cy="736600"/>
          </a:xfrm>
          <a:custGeom>
            <a:avLst/>
            <a:gdLst>
              <a:gd name="T0" fmla="*/ 1180531 w 1180531"/>
              <a:gd name="T1" fmla="*/ 0 h 577560"/>
              <a:gd name="T2" fmla="*/ 1180531 w 1180531"/>
              <a:gd name="T3" fmla="*/ 462045 h 577560"/>
              <a:gd name="T4" fmla="*/ 1065016 w 1180531"/>
              <a:gd name="T5" fmla="*/ 577560 h 577560"/>
              <a:gd name="T6" fmla="*/ 115515 w 1180531"/>
              <a:gd name="T7" fmla="*/ 577560 h 577560"/>
              <a:gd name="T8" fmla="*/ 0 w 1180531"/>
              <a:gd name="T9" fmla="*/ 462045 h 577560"/>
              <a:gd name="T10" fmla="*/ 0 w 1180531"/>
              <a:gd name="T11" fmla="*/ 0 h 577560"/>
            </a:gdLst>
            <a:ahLst/>
            <a:cxnLst>
              <a:cxn ang="0">
                <a:pos x="T0" y="T1"/>
              </a:cxn>
              <a:cxn ang="0">
                <a:pos x="T2" y="T3"/>
              </a:cxn>
              <a:cxn ang="0">
                <a:pos x="T4" y="T5"/>
              </a:cxn>
              <a:cxn ang="0">
                <a:pos x="T6" y="T7"/>
              </a:cxn>
              <a:cxn ang="0">
                <a:pos x="T8" y="T9"/>
              </a:cxn>
              <a:cxn ang="0">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157CE7"/>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Calibri" panose="020F0502020204030204" charset="0"/>
              <a:ea typeface="宋体" panose="02010600030101010101" pitchFamily="2" charset="-122"/>
              <a:cs typeface="+mn-cs"/>
            </a:endParaRPr>
          </a:p>
        </p:txBody>
      </p:sp>
      <p:sp>
        <p:nvSpPr>
          <p:cNvPr id="22" name="矩形 22"/>
          <p:cNvSpPr>
            <a:spLocks noChangeArrowheads="1"/>
          </p:cNvSpPr>
          <p:nvPr/>
        </p:nvSpPr>
        <p:spPr bwMode="auto">
          <a:xfrm>
            <a:off x="0" y="6733117"/>
            <a:ext cx="10818284" cy="124884"/>
          </a:xfrm>
          <a:prstGeom prst="rect">
            <a:avLst/>
          </a:prstGeom>
          <a:solidFill>
            <a:srgbClr val="157CE7"/>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charset="-122"/>
              <a:cs typeface="+mn-cs"/>
            </a:endParaRPr>
          </a:p>
        </p:txBody>
      </p:sp>
      <p:pic>
        <p:nvPicPr>
          <p:cNvPr id="2055" name="图片 30"/>
          <p:cNvPicPr>
            <a:picLocks noChangeAspect="1"/>
          </p:cNvPicPr>
          <p:nvPr/>
        </p:nvPicPr>
        <p:blipFill>
          <a:blip r:embed="rId3"/>
          <a:stretch>
            <a:fillRect/>
          </a:stretch>
        </p:blipFill>
        <p:spPr>
          <a:xfrm>
            <a:off x="9958917" y="0"/>
            <a:ext cx="2474383" cy="10287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5" r:id="rId1"/>
    <p:sldLayoutId id="2147483656" r:id="rId2"/>
  </p:sldLayoutIdLst>
  <p:hf sldNum="0" hdr="0" ftr="0" dt="0"/>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ts val="13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ts val="130"/>
        </a:spcBef>
        <a:spcAft>
          <a:spcPct val="0"/>
        </a:spcAft>
        <a:buFont typeface="Arial" panose="020B0604020202020204" pitchFamily="34" charset="0"/>
        <a:buChar char="–"/>
        <a:defRPr sz="4265"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ts val="13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2" name="矩形 11"/>
          <p:cNvSpPr/>
          <p:nvPr/>
        </p:nvSpPr>
        <p:spPr>
          <a:xfrm>
            <a:off x="0" y="-25400"/>
            <a:ext cx="12192000" cy="68834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3075" name="圆角矩形 3"/>
          <p:cNvSpPr>
            <a:spLocks noChangeArrowheads="1"/>
          </p:cNvSpPr>
          <p:nvPr/>
        </p:nvSpPr>
        <p:spPr bwMode="auto">
          <a:xfrm>
            <a:off x="9834033" y="-25400"/>
            <a:ext cx="1708151" cy="736600"/>
          </a:xfrm>
          <a:custGeom>
            <a:avLst/>
            <a:gdLst>
              <a:gd name="T0" fmla="*/ 1180531 w 1180531"/>
              <a:gd name="T1" fmla="*/ 0 h 577560"/>
              <a:gd name="T2" fmla="*/ 1180531 w 1180531"/>
              <a:gd name="T3" fmla="*/ 462045 h 577560"/>
              <a:gd name="T4" fmla="*/ 1065016 w 1180531"/>
              <a:gd name="T5" fmla="*/ 577560 h 577560"/>
              <a:gd name="T6" fmla="*/ 115515 w 1180531"/>
              <a:gd name="T7" fmla="*/ 577560 h 577560"/>
              <a:gd name="T8" fmla="*/ 0 w 1180531"/>
              <a:gd name="T9" fmla="*/ 462045 h 577560"/>
              <a:gd name="T10" fmla="*/ 0 w 1180531"/>
              <a:gd name="T11" fmla="*/ 0 h 577560"/>
            </a:gdLst>
            <a:ahLst/>
            <a:cxnLst>
              <a:cxn ang="0">
                <a:pos x="T0" y="T1"/>
              </a:cxn>
              <a:cxn ang="0">
                <a:pos x="T2" y="T3"/>
              </a:cxn>
              <a:cxn ang="0">
                <a:pos x="T4" y="T5"/>
              </a:cxn>
              <a:cxn ang="0">
                <a:pos x="T6" y="T7"/>
              </a:cxn>
              <a:cxn ang="0">
                <a:pos x="T8" y="T9"/>
              </a:cxn>
              <a:cxn ang="0">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157CE7"/>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Calibri" panose="020F0502020204030204" charset="0"/>
              <a:ea typeface="宋体" panose="02010600030101010101" pitchFamily="2" charset="-122"/>
              <a:cs typeface="+mn-cs"/>
            </a:endParaRPr>
          </a:p>
        </p:txBody>
      </p:sp>
      <p:sp>
        <p:nvSpPr>
          <p:cNvPr id="11" name="矩形 10"/>
          <p:cNvSpPr/>
          <p:nvPr/>
        </p:nvSpPr>
        <p:spPr bwMode="auto">
          <a:xfrm>
            <a:off x="10890251" y="6733117"/>
            <a:ext cx="1301751" cy="124884"/>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charset="-122"/>
              <a:cs typeface="+mn-cs"/>
            </a:endParaRPr>
          </a:p>
        </p:txBody>
      </p:sp>
      <p:sp>
        <p:nvSpPr>
          <p:cNvPr id="22" name="矩形 22"/>
          <p:cNvSpPr>
            <a:spLocks noChangeArrowheads="1"/>
          </p:cNvSpPr>
          <p:nvPr/>
        </p:nvSpPr>
        <p:spPr bwMode="auto">
          <a:xfrm>
            <a:off x="0" y="6733117"/>
            <a:ext cx="10818284" cy="124884"/>
          </a:xfrm>
          <a:prstGeom prst="rect">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charset="-122"/>
              <a:cs typeface="+mn-cs"/>
            </a:endParaRPr>
          </a:p>
        </p:txBody>
      </p:sp>
      <p:grpSp>
        <p:nvGrpSpPr>
          <p:cNvPr id="3078" name="组合 18"/>
          <p:cNvGrpSpPr/>
          <p:nvPr/>
        </p:nvGrpSpPr>
        <p:grpSpPr>
          <a:xfrm>
            <a:off x="658284" y="292100"/>
            <a:ext cx="122767" cy="419100"/>
            <a:chOff x="457200" y="427038"/>
            <a:chExt cx="127000" cy="431800"/>
          </a:xfrm>
        </p:grpSpPr>
        <p:sp>
          <p:nvSpPr>
            <p:cNvPr id="7"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charset="-122"/>
                </a:defRPr>
              </a:lvl1pPr>
              <a:lvl2pPr marL="742950" indent="-285750">
                <a:defRPr>
                  <a:solidFill>
                    <a:schemeClr val="tx1"/>
                  </a:solidFill>
                  <a:latin typeface="Segoe UI" panose="020B0502040204020203" pitchFamily="34" charset="0"/>
                  <a:ea typeface="微软雅黑" panose="020B0503020204020204" charset="-122"/>
                </a:defRPr>
              </a:lvl2pPr>
              <a:lvl3pPr marL="1143000" indent="-228600">
                <a:defRPr>
                  <a:solidFill>
                    <a:schemeClr val="tx1"/>
                  </a:solidFill>
                  <a:latin typeface="Segoe UI" panose="020B0502040204020203" pitchFamily="34" charset="0"/>
                  <a:ea typeface="微软雅黑" panose="020B0503020204020204" charset="-122"/>
                </a:defRPr>
              </a:lvl3pPr>
              <a:lvl4pPr marL="1600200" indent="-228600">
                <a:defRPr>
                  <a:solidFill>
                    <a:schemeClr val="tx1"/>
                  </a:solidFill>
                  <a:latin typeface="Segoe UI" panose="020B0502040204020203" pitchFamily="34" charset="0"/>
                  <a:ea typeface="微软雅黑" panose="020B0503020204020204" charset="-122"/>
                </a:defRPr>
              </a:lvl4pPr>
              <a:lvl5pPr marL="2057400" indent="-228600">
                <a:defRPr>
                  <a:solidFill>
                    <a:schemeClr val="tx1"/>
                  </a:solidFill>
                  <a:latin typeface="Segoe UI" panose="020B0502040204020203"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charset="-122"/>
                <a:cs typeface="+mn-cs"/>
              </a:endParaRPr>
            </a:p>
          </p:txBody>
        </p:sp>
        <p:sp>
          <p:nvSpPr>
            <p:cNvPr id="8" name="圆角矩形 23"/>
            <p:cNvSpPr>
              <a:spLocks noChangeArrowheads="1"/>
            </p:cNvSpPr>
            <p:nvPr/>
          </p:nvSpPr>
          <p:spPr bwMode="auto">
            <a:xfrm>
              <a:off x="457200" y="579695"/>
              <a:ext cx="127000" cy="126487"/>
            </a:xfrm>
            <a:prstGeom prst="roundRect">
              <a:avLst>
                <a:gd name="adj" fmla="val 16667"/>
              </a:avLst>
            </a:prstGeom>
            <a:solidFill>
              <a:srgbClr val="157CE7"/>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Segoe UI" panose="020B0502040204020203" pitchFamily="34" charset="0"/>
                <a:ea typeface="微软雅黑" panose="020B0503020204020204" charset="-122"/>
                <a:cs typeface="+mn-cs"/>
              </a:endParaRPr>
            </a:p>
          </p:txBody>
        </p:sp>
        <p:sp>
          <p:nvSpPr>
            <p:cNvPr id="9"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charset="-122"/>
                </a:defRPr>
              </a:lvl1pPr>
              <a:lvl2pPr marL="742950" indent="-285750">
                <a:defRPr>
                  <a:solidFill>
                    <a:schemeClr val="tx1"/>
                  </a:solidFill>
                  <a:latin typeface="Segoe UI" panose="020B0502040204020203" pitchFamily="34" charset="0"/>
                  <a:ea typeface="微软雅黑" panose="020B0503020204020204" charset="-122"/>
                </a:defRPr>
              </a:lvl2pPr>
              <a:lvl3pPr marL="1143000" indent="-228600">
                <a:defRPr>
                  <a:solidFill>
                    <a:schemeClr val="tx1"/>
                  </a:solidFill>
                  <a:latin typeface="Segoe UI" panose="020B0502040204020203" pitchFamily="34" charset="0"/>
                  <a:ea typeface="微软雅黑" panose="020B0503020204020204" charset="-122"/>
                </a:defRPr>
              </a:lvl3pPr>
              <a:lvl4pPr marL="1600200" indent="-228600">
                <a:defRPr>
                  <a:solidFill>
                    <a:schemeClr val="tx1"/>
                  </a:solidFill>
                  <a:latin typeface="Segoe UI" panose="020B0502040204020203" pitchFamily="34" charset="0"/>
                  <a:ea typeface="微软雅黑" panose="020B0503020204020204" charset="-122"/>
                </a:defRPr>
              </a:lvl4pPr>
              <a:lvl5pPr marL="2057400" indent="-228600">
                <a:defRPr>
                  <a:solidFill>
                    <a:schemeClr val="tx1"/>
                  </a:solidFill>
                  <a:latin typeface="Segoe UI" panose="020B0502040204020203"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charset="-122"/>
                <a:cs typeface="+mn-cs"/>
              </a:endParaRPr>
            </a:p>
          </p:txBody>
        </p:sp>
      </p:grpSp>
      <p:sp>
        <p:nvSpPr>
          <p:cNvPr id="10" name="矩形 9"/>
          <p:cNvSpPr/>
          <p:nvPr/>
        </p:nvSpPr>
        <p:spPr bwMode="auto">
          <a:xfrm>
            <a:off x="10890251" y="6733117"/>
            <a:ext cx="1301751" cy="124884"/>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charset="-122"/>
              <a:cs typeface="+mn-cs"/>
            </a:endParaRPr>
          </a:p>
        </p:txBody>
      </p:sp>
      <p:sp>
        <p:nvSpPr>
          <p:cNvPr id="13" name="矩形 22"/>
          <p:cNvSpPr>
            <a:spLocks noChangeArrowheads="1"/>
          </p:cNvSpPr>
          <p:nvPr/>
        </p:nvSpPr>
        <p:spPr bwMode="auto">
          <a:xfrm>
            <a:off x="0" y="6733117"/>
            <a:ext cx="10818284" cy="124884"/>
          </a:xfrm>
          <a:prstGeom prst="rect">
            <a:avLst/>
          </a:prstGeom>
          <a:solidFill>
            <a:srgbClr val="157CE7"/>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charset="-122"/>
              <a:cs typeface="+mn-cs"/>
            </a:endParaRPr>
          </a:p>
        </p:txBody>
      </p:sp>
      <p:pic>
        <p:nvPicPr>
          <p:cNvPr id="3081" name="图片 30"/>
          <p:cNvPicPr>
            <a:picLocks noChangeAspect="1"/>
          </p:cNvPicPr>
          <p:nvPr/>
        </p:nvPicPr>
        <p:blipFill>
          <a:blip r:embed="rId4"/>
          <a:stretch>
            <a:fillRect/>
          </a:stretch>
        </p:blipFill>
        <p:spPr>
          <a:xfrm>
            <a:off x="9958917" y="0"/>
            <a:ext cx="2474383" cy="10287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hf sldNum="0" hdr="0" ftr="0" dt="0"/>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ts val="13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ts val="130"/>
        </a:spcBef>
        <a:spcAft>
          <a:spcPct val="0"/>
        </a:spcAft>
        <a:buFont typeface="Arial" panose="020B0604020202020204" pitchFamily="34" charset="0"/>
        <a:buChar char="–"/>
        <a:defRPr sz="4265"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ts val="13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7" name="矩形 6"/>
          <p:cNvSpPr/>
          <p:nvPr/>
        </p:nvSpPr>
        <p:spPr>
          <a:xfrm>
            <a:off x="0" y="0"/>
            <a:ext cx="12192000" cy="6858000"/>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pic>
        <p:nvPicPr>
          <p:cNvPr id="4099" name="图片 36"/>
          <p:cNvPicPr>
            <a:picLocks noChangeAspect="1"/>
          </p:cNvPicPr>
          <p:nvPr/>
        </p:nvPicPr>
        <p:blipFill>
          <a:blip r:embed="rId2"/>
          <a:stretch>
            <a:fillRect/>
          </a:stretch>
        </p:blipFill>
        <p:spPr>
          <a:xfrm>
            <a:off x="0" y="355600"/>
            <a:ext cx="12192000" cy="6129867"/>
          </a:xfrm>
          <a:prstGeom prst="rect">
            <a:avLst/>
          </a:prstGeom>
          <a:noFill/>
          <a:ln w="9525">
            <a:noFill/>
          </a:ln>
        </p:spPr>
      </p:pic>
      <p:pic>
        <p:nvPicPr>
          <p:cNvPr id="4100" name="图片 39"/>
          <p:cNvPicPr>
            <a:picLocks noChangeAspect="1"/>
          </p:cNvPicPr>
          <p:nvPr/>
        </p:nvPicPr>
        <p:blipFill>
          <a:blip r:embed="rId3">
            <a:clrChange>
              <a:clrFrom>
                <a:srgbClr val="000000"/>
              </a:clrFrom>
              <a:clrTo>
                <a:srgbClr val="000000">
                  <a:alpha val="0"/>
                </a:srgbClr>
              </a:clrTo>
            </a:clrChange>
          </a:blip>
          <a:stretch>
            <a:fillRect/>
          </a:stretch>
        </p:blipFill>
        <p:spPr>
          <a:xfrm>
            <a:off x="0" y="370417"/>
            <a:ext cx="12192000" cy="6117167"/>
          </a:xfrm>
          <a:prstGeom prst="rect">
            <a:avLst/>
          </a:prstGeom>
          <a:noFill/>
          <a:ln w="9525">
            <a:noFill/>
          </a:ln>
        </p:spPr>
      </p:pic>
      <p:sp>
        <p:nvSpPr>
          <p:cNvPr id="12" name="椭圆 11"/>
          <p:cNvSpPr/>
          <p:nvPr/>
        </p:nvSpPr>
        <p:spPr>
          <a:xfrm>
            <a:off x="3793067" y="1126067"/>
            <a:ext cx="4605867" cy="4605867"/>
          </a:xfrm>
          <a:prstGeom prst="ellipse">
            <a:avLst/>
          </a:prstGeom>
          <a:noFill/>
          <a:ln>
            <a:solidFill>
              <a:srgbClr val="1681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3"/>
          <p:cNvSpPr/>
          <p:nvPr/>
        </p:nvSpPr>
        <p:spPr>
          <a:xfrm>
            <a:off x="-8467" y="3141133"/>
            <a:ext cx="2681817" cy="575733"/>
          </a:xfrm>
          <a:custGeom>
            <a:avLst/>
            <a:gdLst>
              <a:gd name="connsiteX0" fmla="*/ 0 w 1979712"/>
              <a:gd name="connsiteY0" fmla="*/ 0 h 432048"/>
              <a:gd name="connsiteX1" fmla="*/ 1979712 w 1979712"/>
              <a:gd name="connsiteY1" fmla="*/ 0 h 432048"/>
              <a:gd name="connsiteX2" fmla="*/ 1979712 w 1979712"/>
              <a:gd name="connsiteY2" fmla="*/ 432048 h 432048"/>
              <a:gd name="connsiteX3" fmla="*/ 0 w 1979712"/>
              <a:gd name="connsiteY3" fmla="*/ 432048 h 432048"/>
              <a:gd name="connsiteX4" fmla="*/ 0 w 1979712"/>
              <a:gd name="connsiteY4" fmla="*/ 0 h 432048"/>
              <a:gd name="connsiteX0-1" fmla="*/ 0 w 1979712"/>
              <a:gd name="connsiteY0-2" fmla="*/ 0 h 432048"/>
              <a:gd name="connsiteX1-3" fmla="*/ 1979712 w 1979712"/>
              <a:gd name="connsiteY1-4" fmla="*/ 0 h 432048"/>
              <a:gd name="connsiteX2-5" fmla="*/ 1972101 w 1979712"/>
              <a:gd name="connsiteY2-6" fmla="*/ 182758 h 432048"/>
              <a:gd name="connsiteX3-7" fmla="*/ 1979712 w 1979712"/>
              <a:gd name="connsiteY3-8" fmla="*/ 432048 h 432048"/>
              <a:gd name="connsiteX4-9" fmla="*/ 0 w 1979712"/>
              <a:gd name="connsiteY4-10" fmla="*/ 432048 h 432048"/>
              <a:gd name="connsiteX5" fmla="*/ 0 w 1979712"/>
              <a:gd name="connsiteY5" fmla="*/ 0 h 432048"/>
              <a:gd name="connsiteX0-11" fmla="*/ 0 w 1979712"/>
              <a:gd name="connsiteY0-12" fmla="*/ 0 h 432048"/>
              <a:gd name="connsiteX1-13" fmla="*/ 1979712 w 1979712"/>
              <a:gd name="connsiteY1-14" fmla="*/ 0 h 432048"/>
              <a:gd name="connsiteX2-15" fmla="*/ 1940351 w 1979712"/>
              <a:gd name="connsiteY2-16" fmla="*/ 182758 h 432048"/>
              <a:gd name="connsiteX3-17" fmla="*/ 1979712 w 1979712"/>
              <a:gd name="connsiteY3-18" fmla="*/ 432048 h 432048"/>
              <a:gd name="connsiteX4-19" fmla="*/ 0 w 1979712"/>
              <a:gd name="connsiteY4-20" fmla="*/ 432048 h 432048"/>
              <a:gd name="connsiteX5-21" fmla="*/ 0 w 1979712"/>
              <a:gd name="connsiteY5-22" fmla="*/ 0 h 432048"/>
              <a:gd name="connsiteX0-23" fmla="*/ 0 w 1979712"/>
              <a:gd name="connsiteY0-24" fmla="*/ 0 h 432048"/>
              <a:gd name="connsiteX1-25" fmla="*/ 1979712 w 1979712"/>
              <a:gd name="connsiteY1-26" fmla="*/ 0 h 432048"/>
              <a:gd name="connsiteX2-27" fmla="*/ 1940351 w 1979712"/>
              <a:gd name="connsiteY2-28" fmla="*/ 182758 h 432048"/>
              <a:gd name="connsiteX3-29" fmla="*/ 1979712 w 1979712"/>
              <a:gd name="connsiteY3-30" fmla="*/ 432048 h 432048"/>
              <a:gd name="connsiteX4-31" fmla="*/ 0 w 1979712"/>
              <a:gd name="connsiteY4-32" fmla="*/ 432048 h 432048"/>
              <a:gd name="connsiteX5-33" fmla="*/ 0 w 1979712"/>
              <a:gd name="connsiteY5-34" fmla="*/ 0 h 432048"/>
              <a:gd name="connsiteX0-35" fmla="*/ 0 w 1979712"/>
              <a:gd name="connsiteY0-36" fmla="*/ 0 h 432048"/>
              <a:gd name="connsiteX1-37" fmla="*/ 1979712 w 1979712"/>
              <a:gd name="connsiteY1-38" fmla="*/ 0 h 432048"/>
              <a:gd name="connsiteX2-39" fmla="*/ 1940351 w 1979712"/>
              <a:gd name="connsiteY2-40" fmla="*/ 176408 h 432048"/>
              <a:gd name="connsiteX3-41" fmla="*/ 1979712 w 1979712"/>
              <a:gd name="connsiteY3-42" fmla="*/ 432048 h 432048"/>
              <a:gd name="connsiteX4-43" fmla="*/ 0 w 1979712"/>
              <a:gd name="connsiteY4-44" fmla="*/ 432048 h 432048"/>
              <a:gd name="connsiteX5-45" fmla="*/ 0 w 1979712"/>
              <a:gd name="connsiteY5-46" fmla="*/ 0 h 432048"/>
              <a:gd name="connsiteX0-47" fmla="*/ 0 w 1979712"/>
              <a:gd name="connsiteY0-48" fmla="*/ 0 h 432048"/>
              <a:gd name="connsiteX1-49" fmla="*/ 1979712 w 1979712"/>
              <a:gd name="connsiteY1-50" fmla="*/ 0 h 432048"/>
              <a:gd name="connsiteX2-51" fmla="*/ 1930826 w 1979712"/>
              <a:gd name="connsiteY2-52" fmla="*/ 151008 h 432048"/>
              <a:gd name="connsiteX3-53" fmla="*/ 1979712 w 1979712"/>
              <a:gd name="connsiteY3-54" fmla="*/ 432048 h 432048"/>
              <a:gd name="connsiteX4-55" fmla="*/ 0 w 1979712"/>
              <a:gd name="connsiteY4-56" fmla="*/ 432048 h 432048"/>
              <a:gd name="connsiteX5-57" fmla="*/ 0 w 1979712"/>
              <a:gd name="connsiteY5-58" fmla="*/ 0 h 432048"/>
              <a:gd name="connsiteX0-59" fmla="*/ 0 w 1979712"/>
              <a:gd name="connsiteY0-60" fmla="*/ 0 h 432048"/>
              <a:gd name="connsiteX1-61" fmla="*/ 1979712 w 1979712"/>
              <a:gd name="connsiteY1-62" fmla="*/ 0 h 432048"/>
              <a:gd name="connsiteX2-63" fmla="*/ 1962576 w 1979712"/>
              <a:gd name="connsiteY2-64" fmla="*/ 189108 h 432048"/>
              <a:gd name="connsiteX3-65" fmla="*/ 1979712 w 1979712"/>
              <a:gd name="connsiteY3-66" fmla="*/ 432048 h 432048"/>
              <a:gd name="connsiteX4-67" fmla="*/ 0 w 1979712"/>
              <a:gd name="connsiteY4-68" fmla="*/ 432048 h 432048"/>
              <a:gd name="connsiteX5-69" fmla="*/ 0 w 1979712"/>
              <a:gd name="connsiteY5-70" fmla="*/ 0 h 432048"/>
              <a:gd name="connsiteX0-71" fmla="*/ 0 w 1979712"/>
              <a:gd name="connsiteY0-72" fmla="*/ 0 h 432048"/>
              <a:gd name="connsiteX1-73" fmla="*/ 1979712 w 1979712"/>
              <a:gd name="connsiteY1-74" fmla="*/ 0 h 432048"/>
              <a:gd name="connsiteX2-75" fmla="*/ 1956226 w 1979712"/>
              <a:gd name="connsiteY2-76" fmla="*/ 204983 h 432048"/>
              <a:gd name="connsiteX3-77" fmla="*/ 1979712 w 1979712"/>
              <a:gd name="connsiteY3-78" fmla="*/ 432048 h 432048"/>
              <a:gd name="connsiteX4-79" fmla="*/ 0 w 1979712"/>
              <a:gd name="connsiteY4-80" fmla="*/ 432048 h 432048"/>
              <a:gd name="connsiteX5-81" fmla="*/ 0 w 1979712"/>
              <a:gd name="connsiteY5-82" fmla="*/ 0 h 432048"/>
              <a:gd name="connsiteX0-83" fmla="*/ 0 w 1979712"/>
              <a:gd name="connsiteY0-84" fmla="*/ 0 h 432048"/>
              <a:gd name="connsiteX1-85" fmla="*/ 1979712 w 1979712"/>
              <a:gd name="connsiteY1-86" fmla="*/ 0 h 432048"/>
              <a:gd name="connsiteX2-87" fmla="*/ 1956226 w 1979712"/>
              <a:gd name="connsiteY2-88" fmla="*/ 204983 h 432048"/>
              <a:gd name="connsiteX3-89" fmla="*/ 1979712 w 1979712"/>
              <a:gd name="connsiteY3-90" fmla="*/ 432048 h 432048"/>
              <a:gd name="connsiteX4-91" fmla="*/ 0 w 1979712"/>
              <a:gd name="connsiteY4-92" fmla="*/ 432048 h 432048"/>
              <a:gd name="connsiteX5-93" fmla="*/ 0 w 1979712"/>
              <a:gd name="connsiteY5-94" fmla="*/ 0 h 432048"/>
              <a:gd name="connsiteX0-95" fmla="*/ 0 w 1979712"/>
              <a:gd name="connsiteY0-96" fmla="*/ 0 h 432048"/>
              <a:gd name="connsiteX1-97" fmla="*/ 1979712 w 1979712"/>
              <a:gd name="connsiteY1-98" fmla="*/ 0 h 432048"/>
              <a:gd name="connsiteX2-99" fmla="*/ 1943526 w 1979712"/>
              <a:gd name="connsiteY2-100" fmla="*/ 204983 h 432048"/>
              <a:gd name="connsiteX3-101" fmla="*/ 1979712 w 1979712"/>
              <a:gd name="connsiteY3-102" fmla="*/ 432048 h 432048"/>
              <a:gd name="connsiteX4-103" fmla="*/ 0 w 1979712"/>
              <a:gd name="connsiteY4-104" fmla="*/ 432048 h 432048"/>
              <a:gd name="connsiteX5-105" fmla="*/ 0 w 1979712"/>
              <a:gd name="connsiteY5-106" fmla="*/ 0 h 432048"/>
              <a:gd name="connsiteX0-107" fmla="*/ 0 w 1979712"/>
              <a:gd name="connsiteY0-108" fmla="*/ 0 h 432048"/>
              <a:gd name="connsiteX1-109" fmla="*/ 1979712 w 1979712"/>
              <a:gd name="connsiteY1-110" fmla="*/ 0 h 432048"/>
              <a:gd name="connsiteX2-111" fmla="*/ 1956226 w 1979712"/>
              <a:gd name="connsiteY2-112" fmla="*/ 217683 h 432048"/>
              <a:gd name="connsiteX3-113" fmla="*/ 1979712 w 1979712"/>
              <a:gd name="connsiteY3-114" fmla="*/ 432048 h 432048"/>
              <a:gd name="connsiteX4-115" fmla="*/ 0 w 1979712"/>
              <a:gd name="connsiteY4-116" fmla="*/ 432048 h 432048"/>
              <a:gd name="connsiteX5-117" fmla="*/ 0 w 1979712"/>
              <a:gd name="connsiteY5-118" fmla="*/ 0 h 432048"/>
              <a:gd name="connsiteX0-119" fmla="*/ 0 w 1979712"/>
              <a:gd name="connsiteY0-120" fmla="*/ 0 h 432048"/>
              <a:gd name="connsiteX1-121" fmla="*/ 1979712 w 1979712"/>
              <a:gd name="connsiteY1-122" fmla="*/ 0 h 432048"/>
              <a:gd name="connsiteX2-123" fmla="*/ 1956226 w 1979712"/>
              <a:gd name="connsiteY2-124" fmla="*/ 217683 h 432048"/>
              <a:gd name="connsiteX3-125" fmla="*/ 1979712 w 1979712"/>
              <a:gd name="connsiteY3-126" fmla="*/ 432048 h 432048"/>
              <a:gd name="connsiteX4-127" fmla="*/ 0 w 1979712"/>
              <a:gd name="connsiteY4-128" fmla="*/ 432048 h 432048"/>
              <a:gd name="connsiteX5-129" fmla="*/ 0 w 1979712"/>
              <a:gd name="connsiteY5-130" fmla="*/ 0 h 432048"/>
              <a:gd name="connsiteX0-131" fmla="*/ 0 w 1979712"/>
              <a:gd name="connsiteY0-132" fmla="*/ 0 h 432048"/>
              <a:gd name="connsiteX1-133" fmla="*/ 1979712 w 1979712"/>
              <a:gd name="connsiteY1-134" fmla="*/ 0 h 432048"/>
              <a:gd name="connsiteX2-135" fmla="*/ 1956226 w 1979712"/>
              <a:gd name="connsiteY2-136" fmla="*/ 217683 h 432048"/>
              <a:gd name="connsiteX3-137" fmla="*/ 1979712 w 1979712"/>
              <a:gd name="connsiteY3-138" fmla="*/ 432048 h 432048"/>
              <a:gd name="connsiteX4-139" fmla="*/ 0 w 1979712"/>
              <a:gd name="connsiteY4-140" fmla="*/ 432048 h 432048"/>
              <a:gd name="connsiteX5-141" fmla="*/ 0 w 1979712"/>
              <a:gd name="connsiteY5-142" fmla="*/ 0 h 432048"/>
              <a:gd name="connsiteX0-143" fmla="*/ 0 w 1979712"/>
              <a:gd name="connsiteY0-144" fmla="*/ 0 h 432048"/>
              <a:gd name="connsiteX1-145" fmla="*/ 1979712 w 1979712"/>
              <a:gd name="connsiteY1-146" fmla="*/ 0 h 432048"/>
              <a:gd name="connsiteX2-147" fmla="*/ 1905426 w 1979712"/>
              <a:gd name="connsiteY2-148" fmla="*/ 220858 h 432048"/>
              <a:gd name="connsiteX3-149" fmla="*/ 1979712 w 1979712"/>
              <a:gd name="connsiteY3-150" fmla="*/ 432048 h 432048"/>
              <a:gd name="connsiteX4-151" fmla="*/ 0 w 1979712"/>
              <a:gd name="connsiteY4-152" fmla="*/ 432048 h 432048"/>
              <a:gd name="connsiteX5-153" fmla="*/ 0 w 1979712"/>
              <a:gd name="connsiteY5-154" fmla="*/ 0 h 432048"/>
              <a:gd name="connsiteX0-155" fmla="*/ 0 w 1979712"/>
              <a:gd name="connsiteY0-156" fmla="*/ 0 h 432048"/>
              <a:gd name="connsiteX1-157" fmla="*/ 1979712 w 1979712"/>
              <a:gd name="connsiteY1-158" fmla="*/ 0 h 432048"/>
              <a:gd name="connsiteX2-159" fmla="*/ 1905426 w 1979712"/>
              <a:gd name="connsiteY2-160" fmla="*/ 220858 h 432048"/>
              <a:gd name="connsiteX3-161" fmla="*/ 1979712 w 1979712"/>
              <a:gd name="connsiteY3-162" fmla="*/ 432048 h 432048"/>
              <a:gd name="connsiteX4-163" fmla="*/ 0 w 1979712"/>
              <a:gd name="connsiteY4-164" fmla="*/ 432048 h 432048"/>
              <a:gd name="connsiteX5-165" fmla="*/ 0 w 1979712"/>
              <a:gd name="connsiteY5-166" fmla="*/ 0 h 432048"/>
              <a:gd name="connsiteX0-167" fmla="*/ 0 w 1979712"/>
              <a:gd name="connsiteY0-168" fmla="*/ 0 h 432048"/>
              <a:gd name="connsiteX1-169" fmla="*/ 1979712 w 1979712"/>
              <a:gd name="connsiteY1-170" fmla="*/ 0 h 432048"/>
              <a:gd name="connsiteX2-171" fmla="*/ 1905426 w 1979712"/>
              <a:gd name="connsiteY2-172" fmla="*/ 220858 h 432048"/>
              <a:gd name="connsiteX3-173" fmla="*/ 1979712 w 1979712"/>
              <a:gd name="connsiteY3-174" fmla="*/ 432048 h 432048"/>
              <a:gd name="connsiteX4-175" fmla="*/ 0 w 1979712"/>
              <a:gd name="connsiteY4-176" fmla="*/ 432048 h 432048"/>
              <a:gd name="connsiteX5-177" fmla="*/ 0 w 1979712"/>
              <a:gd name="connsiteY5-178" fmla="*/ 0 h 432048"/>
              <a:gd name="connsiteX0-179" fmla="*/ 0 w 1979712"/>
              <a:gd name="connsiteY0-180" fmla="*/ 0 h 432048"/>
              <a:gd name="connsiteX1-181" fmla="*/ 1979712 w 1979712"/>
              <a:gd name="connsiteY1-182" fmla="*/ 0 h 432048"/>
              <a:gd name="connsiteX2-183" fmla="*/ 1927651 w 1979712"/>
              <a:gd name="connsiteY2-184" fmla="*/ 214508 h 432048"/>
              <a:gd name="connsiteX3-185" fmla="*/ 1979712 w 1979712"/>
              <a:gd name="connsiteY3-186" fmla="*/ 432048 h 432048"/>
              <a:gd name="connsiteX4-187" fmla="*/ 0 w 1979712"/>
              <a:gd name="connsiteY4-188" fmla="*/ 432048 h 432048"/>
              <a:gd name="connsiteX5-189" fmla="*/ 0 w 1979712"/>
              <a:gd name="connsiteY5-190" fmla="*/ 0 h 432048"/>
              <a:gd name="connsiteX0-191" fmla="*/ 0 w 1979712"/>
              <a:gd name="connsiteY0-192" fmla="*/ 0 h 432048"/>
              <a:gd name="connsiteX1-193" fmla="*/ 1979712 w 1979712"/>
              <a:gd name="connsiteY1-194" fmla="*/ 0 h 432048"/>
              <a:gd name="connsiteX2-195" fmla="*/ 1943526 w 1979712"/>
              <a:gd name="connsiteY2-196" fmla="*/ 214508 h 432048"/>
              <a:gd name="connsiteX3-197" fmla="*/ 1979712 w 1979712"/>
              <a:gd name="connsiteY3-198" fmla="*/ 432048 h 432048"/>
              <a:gd name="connsiteX4-199" fmla="*/ 0 w 1979712"/>
              <a:gd name="connsiteY4-200" fmla="*/ 432048 h 432048"/>
              <a:gd name="connsiteX5-201" fmla="*/ 0 w 1979712"/>
              <a:gd name="connsiteY5-202" fmla="*/ 0 h 432048"/>
              <a:gd name="connsiteX0-203" fmla="*/ 0 w 1979712"/>
              <a:gd name="connsiteY0-204" fmla="*/ 0 h 432048"/>
              <a:gd name="connsiteX1-205" fmla="*/ 1979712 w 1979712"/>
              <a:gd name="connsiteY1-206" fmla="*/ 0 h 432048"/>
              <a:gd name="connsiteX2-207" fmla="*/ 1956226 w 1979712"/>
              <a:gd name="connsiteY2-208" fmla="*/ 214508 h 432048"/>
              <a:gd name="connsiteX3-209" fmla="*/ 1979712 w 1979712"/>
              <a:gd name="connsiteY3-210" fmla="*/ 432048 h 432048"/>
              <a:gd name="connsiteX4-211" fmla="*/ 0 w 1979712"/>
              <a:gd name="connsiteY4-212" fmla="*/ 432048 h 432048"/>
              <a:gd name="connsiteX5-213" fmla="*/ 0 w 1979712"/>
              <a:gd name="connsiteY5-214" fmla="*/ 0 h 432048"/>
              <a:gd name="connsiteX0-215" fmla="*/ 0 w 1990264"/>
              <a:gd name="connsiteY0-216" fmla="*/ 0 h 432048"/>
              <a:gd name="connsiteX1-217" fmla="*/ 1979712 w 1990264"/>
              <a:gd name="connsiteY1-218" fmla="*/ 0 h 432048"/>
              <a:gd name="connsiteX2-219" fmla="*/ 1981626 w 1990264"/>
              <a:gd name="connsiteY2-220" fmla="*/ 214508 h 432048"/>
              <a:gd name="connsiteX3-221" fmla="*/ 1979712 w 1990264"/>
              <a:gd name="connsiteY3-222" fmla="*/ 432048 h 432048"/>
              <a:gd name="connsiteX4-223" fmla="*/ 0 w 1990264"/>
              <a:gd name="connsiteY4-224" fmla="*/ 432048 h 432048"/>
              <a:gd name="connsiteX5-225" fmla="*/ 0 w 1990264"/>
              <a:gd name="connsiteY5-226" fmla="*/ 0 h 432048"/>
              <a:gd name="connsiteX0-227" fmla="*/ 0 w 2011462"/>
              <a:gd name="connsiteY0-228" fmla="*/ 0 h 432048"/>
              <a:gd name="connsiteX1-229" fmla="*/ 2011462 w 2011462"/>
              <a:gd name="connsiteY1-230" fmla="*/ 0 h 432048"/>
              <a:gd name="connsiteX2-231" fmla="*/ 1981626 w 2011462"/>
              <a:gd name="connsiteY2-232" fmla="*/ 214508 h 432048"/>
              <a:gd name="connsiteX3-233" fmla="*/ 1979712 w 2011462"/>
              <a:gd name="connsiteY3-234" fmla="*/ 432048 h 432048"/>
              <a:gd name="connsiteX4-235" fmla="*/ 0 w 2011462"/>
              <a:gd name="connsiteY4-236" fmla="*/ 432048 h 432048"/>
              <a:gd name="connsiteX5-237" fmla="*/ 0 w 2011462"/>
              <a:gd name="connsiteY5-238" fmla="*/ 0 h 432048"/>
              <a:gd name="connsiteX0-239" fmla="*/ 0 w 2011462"/>
              <a:gd name="connsiteY0-240" fmla="*/ 0 h 435223"/>
              <a:gd name="connsiteX1-241" fmla="*/ 2011462 w 2011462"/>
              <a:gd name="connsiteY1-242" fmla="*/ 0 h 435223"/>
              <a:gd name="connsiteX2-243" fmla="*/ 1981626 w 2011462"/>
              <a:gd name="connsiteY2-244" fmla="*/ 214508 h 435223"/>
              <a:gd name="connsiteX3-245" fmla="*/ 2001937 w 2011462"/>
              <a:gd name="connsiteY3-246" fmla="*/ 435223 h 435223"/>
              <a:gd name="connsiteX4-247" fmla="*/ 0 w 2011462"/>
              <a:gd name="connsiteY4-248" fmla="*/ 432048 h 435223"/>
              <a:gd name="connsiteX5-249" fmla="*/ 0 w 2011462"/>
              <a:gd name="connsiteY5-250" fmla="*/ 0 h 435223"/>
              <a:gd name="connsiteX0-251" fmla="*/ 0 w 2011462"/>
              <a:gd name="connsiteY0-252" fmla="*/ 0 h 435223"/>
              <a:gd name="connsiteX1-253" fmla="*/ 2011462 w 2011462"/>
              <a:gd name="connsiteY1-254" fmla="*/ 0 h 435223"/>
              <a:gd name="connsiteX2-255" fmla="*/ 1962576 w 2011462"/>
              <a:gd name="connsiteY2-256" fmla="*/ 217683 h 435223"/>
              <a:gd name="connsiteX3-257" fmla="*/ 2001937 w 2011462"/>
              <a:gd name="connsiteY3-258" fmla="*/ 435223 h 435223"/>
              <a:gd name="connsiteX4-259" fmla="*/ 0 w 2011462"/>
              <a:gd name="connsiteY4-260" fmla="*/ 432048 h 435223"/>
              <a:gd name="connsiteX5-261" fmla="*/ 0 w 2011462"/>
              <a:gd name="connsiteY5-262" fmla="*/ 0 h 435223"/>
              <a:gd name="connsiteX0-263" fmla="*/ 0 w 2011462"/>
              <a:gd name="connsiteY0-264" fmla="*/ 0 h 435223"/>
              <a:gd name="connsiteX1-265" fmla="*/ 2011462 w 2011462"/>
              <a:gd name="connsiteY1-266" fmla="*/ 0 h 435223"/>
              <a:gd name="connsiteX2-267" fmla="*/ 1981626 w 2011462"/>
              <a:gd name="connsiteY2-268" fmla="*/ 220858 h 435223"/>
              <a:gd name="connsiteX3-269" fmla="*/ 2001937 w 2011462"/>
              <a:gd name="connsiteY3-270" fmla="*/ 435223 h 435223"/>
              <a:gd name="connsiteX4-271" fmla="*/ 0 w 2011462"/>
              <a:gd name="connsiteY4-272" fmla="*/ 432048 h 435223"/>
              <a:gd name="connsiteX5-273" fmla="*/ 0 w 2011462"/>
              <a:gd name="connsiteY5-274" fmla="*/ 0 h 435223"/>
              <a:gd name="connsiteX0-275" fmla="*/ 0 w 2011462"/>
              <a:gd name="connsiteY0-276" fmla="*/ 0 h 435223"/>
              <a:gd name="connsiteX1-277" fmla="*/ 2011462 w 2011462"/>
              <a:gd name="connsiteY1-278" fmla="*/ 0 h 435223"/>
              <a:gd name="connsiteX2-279" fmla="*/ 1981626 w 2011462"/>
              <a:gd name="connsiteY2-280" fmla="*/ 220858 h 435223"/>
              <a:gd name="connsiteX3-281" fmla="*/ 2001937 w 2011462"/>
              <a:gd name="connsiteY3-282" fmla="*/ 435223 h 435223"/>
              <a:gd name="connsiteX4-283" fmla="*/ 0 w 2011462"/>
              <a:gd name="connsiteY4-284" fmla="*/ 432048 h 435223"/>
              <a:gd name="connsiteX5-285" fmla="*/ 0 w 2011462"/>
              <a:gd name="connsiteY5-286" fmla="*/ 0 h 435223"/>
              <a:gd name="connsiteX0-287" fmla="*/ 0 w 2011462"/>
              <a:gd name="connsiteY0-288" fmla="*/ 0 h 435223"/>
              <a:gd name="connsiteX1-289" fmla="*/ 2011462 w 2011462"/>
              <a:gd name="connsiteY1-290" fmla="*/ 0 h 435223"/>
              <a:gd name="connsiteX2-291" fmla="*/ 1981626 w 2011462"/>
              <a:gd name="connsiteY2-292" fmla="*/ 220858 h 435223"/>
              <a:gd name="connsiteX3-293" fmla="*/ 2001937 w 2011462"/>
              <a:gd name="connsiteY3-294" fmla="*/ 435223 h 435223"/>
              <a:gd name="connsiteX4-295" fmla="*/ 0 w 2011462"/>
              <a:gd name="connsiteY4-296" fmla="*/ 432048 h 435223"/>
              <a:gd name="connsiteX5-297" fmla="*/ 0 w 2011462"/>
              <a:gd name="connsiteY5-298" fmla="*/ 0 h 435223"/>
              <a:gd name="connsiteX0-299" fmla="*/ 0 w 2011462"/>
              <a:gd name="connsiteY0-300" fmla="*/ 0 h 435223"/>
              <a:gd name="connsiteX1-301" fmla="*/ 2011462 w 2011462"/>
              <a:gd name="connsiteY1-302" fmla="*/ 0 h 435223"/>
              <a:gd name="connsiteX2-303" fmla="*/ 1981626 w 2011462"/>
              <a:gd name="connsiteY2-304" fmla="*/ 220858 h 435223"/>
              <a:gd name="connsiteX3-305" fmla="*/ 2001937 w 2011462"/>
              <a:gd name="connsiteY3-306" fmla="*/ 435223 h 435223"/>
              <a:gd name="connsiteX4-307" fmla="*/ 0 w 2011462"/>
              <a:gd name="connsiteY4-308" fmla="*/ 432048 h 435223"/>
              <a:gd name="connsiteX5-309" fmla="*/ 0 w 2011462"/>
              <a:gd name="connsiteY5-310" fmla="*/ 0 h 435223"/>
              <a:gd name="connsiteX0-311" fmla="*/ 0 w 2011462"/>
              <a:gd name="connsiteY0-312" fmla="*/ 0 h 435223"/>
              <a:gd name="connsiteX1-313" fmla="*/ 2011462 w 2011462"/>
              <a:gd name="connsiteY1-314" fmla="*/ 0 h 435223"/>
              <a:gd name="connsiteX2-315" fmla="*/ 1981626 w 2011462"/>
              <a:gd name="connsiteY2-316" fmla="*/ 220858 h 435223"/>
              <a:gd name="connsiteX3-317" fmla="*/ 2001937 w 2011462"/>
              <a:gd name="connsiteY3-318" fmla="*/ 435223 h 435223"/>
              <a:gd name="connsiteX4-319" fmla="*/ 0 w 2011462"/>
              <a:gd name="connsiteY4-320" fmla="*/ 432048 h 435223"/>
              <a:gd name="connsiteX5-321" fmla="*/ 0 w 2011462"/>
              <a:gd name="connsiteY5-322" fmla="*/ 0 h 435223"/>
              <a:gd name="connsiteX0-323" fmla="*/ 0 w 2011462"/>
              <a:gd name="connsiteY0-324" fmla="*/ 0 h 435223"/>
              <a:gd name="connsiteX1-325" fmla="*/ 2011462 w 2011462"/>
              <a:gd name="connsiteY1-326" fmla="*/ 0 h 435223"/>
              <a:gd name="connsiteX2-327" fmla="*/ 1981626 w 2011462"/>
              <a:gd name="connsiteY2-328" fmla="*/ 243083 h 435223"/>
              <a:gd name="connsiteX3-329" fmla="*/ 2001937 w 2011462"/>
              <a:gd name="connsiteY3-330" fmla="*/ 435223 h 435223"/>
              <a:gd name="connsiteX4-331" fmla="*/ 0 w 2011462"/>
              <a:gd name="connsiteY4-332" fmla="*/ 432048 h 435223"/>
              <a:gd name="connsiteX5-333" fmla="*/ 0 w 2011462"/>
              <a:gd name="connsiteY5-334" fmla="*/ 0 h 435223"/>
              <a:gd name="connsiteX0-335" fmla="*/ 0 w 2011462"/>
              <a:gd name="connsiteY0-336" fmla="*/ 0 h 435223"/>
              <a:gd name="connsiteX1-337" fmla="*/ 2011462 w 2011462"/>
              <a:gd name="connsiteY1-338" fmla="*/ 0 h 435223"/>
              <a:gd name="connsiteX2-339" fmla="*/ 1987976 w 2011462"/>
              <a:gd name="connsiteY2-340" fmla="*/ 224033 h 435223"/>
              <a:gd name="connsiteX3-341" fmla="*/ 2001937 w 2011462"/>
              <a:gd name="connsiteY3-342" fmla="*/ 435223 h 435223"/>
              <a:gd name="connsiteX4-343" fmla="*/ 0 w 2011462"/>
              <a:gd name="connsiteY4-344" fmla="*/ 432048 h 435223"/>
              <a:gd name="connsiteX5-345" fmla="*/ 0 w 2011462"/>
              <a:gd name="connsiteY5-346" fmla="*/ 0 h 435223"/>
              <a:gd name="connsiteX0-347" fmla="*/ 0 w 2011462"/>
              <a:gd name="connsiteY0-348" fmla="*/ 0 h 435223"/>
              <a:gd name="connsiteX1-349" fmla="*/ 2011462 w 2011462"/>
              <a:gd name="connsiteY1-350" fmla="*/ 0 h 435223"/>
              <a:gd name="connsiteX2-351" fmla="*/ 1987976 w 2011462"/>
              <a:gd name="connsiteY2-352" fmla="*/ 224033 h 435223"/>
              <a:gd name="connsiteX3-353" fmla="*/ 2001937 w 2011462"/>
              <a:gd name="connsiteY3-354" fmla="*/ 435223 h 435223"/>
              <a:gd name="connsiteX4-355" fmla="*/ 0 w 2011462"/>
              <a:gd name="connsiteY4-356" fmla="*/ 432048 h 435223"/>
              <a:gd name="connsiteX5-357" fmla="*/ 0 w 2011462"/>
              <a:gd name="connsiteY5-358" fmla="*/ 0 h 435223"/>
              <a:gd name="connsiteX0-359" fmla="*/ 0 w 2011462"/>
              <a:gd name="connsiteY0-360" fmla="*/ 0 h 432048"/>
              <a:gd name="connsiteX1-361" fmla="*/ 2011462 w 2011462"/>
              <a:gd name="connsiteY1-362" fmla="*/ 0 h 432048"/>
              <a:gd name="connsiteX2-363" fmla="*/ 1987976 w 2011462"/>
              <a:gd name="connsiteY2-364" fmla="*/ 224033 h 432048"/>
              <a:gd name="connsiteX3-365" fmla="*/ 2005112 w 2011462"/>
              <a:gd name="connsiteY3-366" fmla="*/ 428873 h 432048"/>
              <a:gd name="connsiteX4-367" fmla="*/ 0 w 2011462"/>
              <a:gd name="connsiteY4-368" fmla="*/ 432048 h 432048"/>
              <a:gd name="connsiteX5-369" fmla="*/ 0 w 2011462"/>
              <a:gd name="connsiteY5-370" fmla="*/ 0 h 4320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011462" h="432048">
                <a:moveTo>
                  <a:pt x="0" y="0"/>
                </a:moveTo>
                <a:lnTo>
                  <a:pt x="2011462" y="0"/>
                </a:lnTo>
                <a:cubicBezTo>
                  <a:pt x="2003633" y="68328"/>
                  <a:pt x="1995805" y="73155"/>
                  <a:pt x="1987976" y="224033"/>
                </a:cubicBezTo>
                <a:cubicBezTo>
                  <a:pt x="2010621" y="421430"/>
                  <a:pt x="1991992" y="345776"/>
                  <a:pt x="2005112" y="428873"/>
                </a:cubicBezTo>
                <a:lnTo>
                  <a:pt x="0" y="432048"/>
                </a:lnTo>
                <a:lnTo>
                  <a:pt x="0" y="0"/>
                </a:lnTo>
                <a:close/>
              </a:path>
            </a:pathLst>
          </a:custGeom>
          <a:solidFill>
            <a:srgbClr val="157C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矩形 13"/>
          <p:cNvSpPr/>
          <p:nvPr/>
        </p:nvSpPr>
        <p:spPr>
          <a:xfrm rot="10800000">
            <a:off x="9531351" y="3141133"/>
            <a:ext cx="2669117" cy="579967"/>
          </a:xfrm>
          <a:custGeom>
            <a:avLst/>
            <a:gdLst>
              <a:gd name="connsiteX0" fmla="*/ 0 w 1979712"/>
              <a:gd name="connsiteY0" fmla="*/ 0 h 432048"/>
              <a:gd name="connsiteX1" fmla="*/ 1979712 w 1979712"/>
              <a:gd name="connsiteY1" fmla="*/ 0 h 432048"/>
              <a:gd name="connsiteX2" fmla="*/ 1979712 w 1979712"/>
              <a:gd name="connsiteY2" fmla="*/ 432048 h 432048"/>
              <a:gd name="connsiteX3" fmla="*/ 0 w 1979712"/>
              <a:gd name="connsiteY3" fmla="*/ 432048 h 432048"/>
              <a:gd name="connsiteX4" fmla="*/ 0 w 1979712"/>
              <a:gd name="connsiteY4" fmla="*/ 0 h 432048"/>
              <a:gd name="connsiteX0-1" fmla="*/ 0 w 1979712"/>
              <a:gd name="connsiteY0-2" fmla="*/ 0 h 432048"/>
              <a:gd name="connsiteX1-3" fmla="*/ 1979712 w 1979712"/>
              <a:gd name="connsiteY1-4" fmla="*/ 0 h 432048"/>
              <a:gd name="connsiteX2-5" fmla="*/ 1972101 w 1979712"/>
              <a:gd name="connsiteY2-6" fmla="*/ 182758 h 432048"/>
              <a:gd name="connsiteX3-7" fmla="*/ 1979712 w 1979712"/>
              <a:gd name="connsiteY3-8" fmla="*/ 432048 h 432048"/>
              <a:gd name="connsiteX4-9" fmla="*/ 0 w 1979712"/>
              <a:gd name="connsiteY4-10" fmla="*/ 432048 h 432048"/>
              <a:gd name="connsiteX5" fmla="*/ 0 w 1979712"/>
              <a:gd name="connsiteY5" fmla="*/ 0 h 432048"/>
              <a:gd name="connsiteX0-11" fmla="*/ 0 w 1979712"/>
              <a:gd name="connsiteY0-12" fmla="*/ 0 h 432048"/>
              <a:gd name="connsiteX1-13" fmla="*/ 1979712 w 1979712"/>
              <a:gd name="connsiteY1-14" fmla="*/ 0 h 432048"/>
              <a:gd name="connsiteX2-15" fmla="*/ 1940351 w 1979712"/>
              <a:gd name="connsiteY2-16" fmla="*/ 182758 h 432048"/>
              <a:gd name="connsiteX3-17" fmla="*/ 1979712 w 1979712"/>
              <a:gd name="connsiteY3-18" fmla="*/ 432048 h 432048"/>
              <a:gd name="connsiteX4-19" fmla="*/ 0 w 1979712"/>
              <a:gd name="connsiteY4-20" fmla="*/ 432048 h 432048"/>
              <a:gd name="connsiteX5-21" fmla="*/ 0 w 1979712"/>
              <a:gd name="connsiteY5-22" fmla="*/ 0 h 432048"/>
              <a:gd name="connsiteX0-23" fmla="*/ 0 w 1979712"/>
              <a:gd name="connsiteY0-24" fmla="*/ 0 h 432048"/>
              <a:gd name="connsiteX1-25" fmla="*/ 1979712 w 1979712"/>
              <a:gd name="connsiteY1-26" fmla="*/ 0 h 432048"/>
              <a:gd name="connsiteX2-27" fmla="*/ 1940351 w 1979712"/>
              <a:gd name="connsiteY2-28" fmla="*/ 182758 h 432048"/>
              <a:gd name="connsiteX3-29" fmla="*/ 1979712 w 1979712"/>
              <a:gd name="connsiteY3-30" fmla="*/ 432048 h 432048"/>
              <a:gd name="connsiteX4-31" fmla="*/ 0 w 1979712"/>
              <a:gd name="connsiteY4-32" fmla="*/ 432048 h 432048"/>
              <a:gd name="connsiteX5-33" fmla="*/ 0 w 1979712"/>
              <a:gd name="connsiteY5-34" fmla="*/ 0 h 432048"/>
              <a:gd name="connsiteX0-35" fmla="*/ 0 w 1979712"/>
              <a:gd name="connsiteY0-36" fmla="*/ 0 h 432048"/>
              <a:gd name="connsiteX1-37" fmla="*/ 1979712 w 1979712"/>
              <a:gd name="connsiteY1-38" fmla="*/ 0 h 432048"/>
              <a:gd name="connsiteX2-39" fmla="*/ 1940351 w 1979712"/>
              <a:gd name="connsiteY2-40" fmla="*/ 176408 h 432048"/>
              <a:gd name="connsiteX3-41" fmla="*/ 1979712 w 1979712"/>
              <a:gd name="connsiteY3-42" fmla="*/ 432048 h 432048"/>
              <a:gd name="connsiteX4-43" fmla="*/ 0 w 1979712"/>
              <a:gd name="connsiteY4-44" fmla="*/ 432048 h 432048"/>
              <a:gd name="connsiteX5-45" fmla="*/ 0 w 1979712"/>
              <a:gd name="connsiteY5-46" fmla="*/ 0 h 432048"/>
              <a:gd name="connsiteX0-47" fmla="*/ 0 w 1979712"/>
              <a:gd name="connsiteY0-48" fmla="*/ 0 h 432048"/>
              <a:gd name="connsiteX1-49" fmla="*/ 1979712 w 1979712"/>
              <a:gd name="connsiteY1-50" fmla="*/ 0 h 432048"/>
              <a:gd name="connsiteX2-51" fmla="*/ 1930826 w 1979712"/>
              <a:gd name="connsiteY2-52" fmla="*/ 151008 h 432048"/>
              <a:gd name="connsiteX3-53" fmla="*/ 1979712 w 1979712"/>
              <a:gd name="connsiteY3-54" fmla="*/ 432048 h 432048"/>
              <a:gd name="connsiteX4-55" fmla="*/ 0 w 1979712"/>
              <a:gd name="connsiteY4-56" fmla="*/ 432048 h 432048"/>
              <a:gd name="connsiteX5-57" fmla="*/ 0 w 1979712"/>
              <a:gd name="connsiteY5-58" fmla="*/ 0 h 432048"/>
              <a:gd name="connsiteX0-59" fmla="*/ 0 w 1979712"/>
              <a:gd name="connsiteY0-60" fmla="*/ 0 h 432048"/>
              <a:gd name="connsiteX1-61" fmla="*/ 1979712 w 1979712"/>
              <a:gd name="connsiteY1-62" fmla="*/ 0 h 432048"/>
              <a:gd name="connsiteX2-63" fmla="*/ 1962576 w 1979712"/>
              <a:gd name="connsiteY2-64" fmla="*/ 189108 h 432048"/>
              <a:gd name="connsiteX3-65" fmla="*/ 1979712 w 1979712"/>
              <a:gd name="connsiteY3-66" fmla="*/ 432048 h 432048"/>
              <a:gd name="connsiteX4-67" fmla="*/ 0 w 1979712"/>
              <a:gd name="connsiteY4-68" fmla="*/ 432048 h 432048"/>
              <a:gd name="connsiteX5-69" fmla="*/ 0 w 1979712"/>
              <a:gd name="connsiteY5-70" fmla="*/ 0 h 432048"/>
              <a:gd name="connsiteX0-71" fmla="*/ 0 w 1979712"/>
              <a:gd name="connsiteY0-72" fmla="*/ 0 h 432048"/>
              <a:gd name="connsiteX1-73" fmla="*/ 1979712 w 1979712"/>
              <a:gd name="connsiteY1-74" fmla="*/ 0 h 432048"/>
              <a:gd name="connsiteX2-75" fmla="*/ 1956226 w 1979712"/>
              <a:gd name="connsiteY2-76" fmla="*/ 204983 h 432048"/>
              <a:gd name="connsiteX3-77" fmla="*/ 1979712 w 1979712"/>
              <a:gd name="connsiteY3-78" fmla="*/ 432048 h 432048"/>
              <a:gd name="connsiteX4-79" fmla="*/ 0 w 1979712"/>
              <a:gd name="connsiteY4-80" fmla="*/ 432048 h 432048"/>
              <a:gd name="connsiteX5-81" fmla="*/ 0 w 1979712"/>
              <a:gd name="connsiteY5-82" fmla="*/ 0 h 432048"/>
              <a:gd name="connsiteX0-83" fmla="*/ 0 w 1979712"/>
              <a:gd name="connsiteY0-84" fmla="*/ 0 h 432048"/>
              <a:gd name="connsiteX1-85" fmla="*/ 1979712 w 1979712"/>
              <a:gd name="connsiteY1-86" fmla="*/ 0 h 432048"/>
              <a:gd name="connsiteX2-87" fmla="*/ 1956226 w 1979712"/>
              <a:gd name="connsiteY2-88" fmla="*/ 204983 h 432048"/>
              <a:gd name="connsiteX3-89" fmla="*/ 1979712 w 1979712"/>
              <a:gd name="connsiteY3-90" fmla="*/ 432048 h 432048"/>
              <a:gd name="connsiteX4-91" fmla="*/ 0 w 1979712"/>
              <a:gd name="connsiteY4-92" fmla="*/ 432048 h 432048"/>
              <a:gd name="connsiteX5-93" fmla="*/ 0 w 1979712"/>
              <a:gd name="connsiteY5-94" fmla="*/ 0 h 432048"/>
              <a:gd name="connsiteX0-95" fmla="*/ 0 w 1979712"/>
              <a:gd name="connsiteY0-96" fmla="*/ 0 h 432048"/>
              <a:gd name="connsiteX1-97" fmla="*/ 1979712 w 1979712"/>
              <a:gd name="connsiteY1-98" fmla="*/ 0 h 432048"/>
              <a:gd name="connsiteX2-99" fmla="*/ 1943526 w 1979712"/>
              <a:gd name="connsiteY2-100" fmla="*/ 204983 h 432048"/>
              <a:gd name="connsiteX3-101" fmla="*/ 1979712 w 1979712"/>
              <a:gd name="connsiteY3-102" fmla="*/ 432048 h 432048"/>
              <a:gd name="connsiteX4-103" fmla="*/ 0 w 1979712"/>
              <a:gd name="connsiteY4-104" fmla="*/ 432048 h 432048"/>
              <a:gd name="connsiteX5-105" fmla="*/ 0 w 1979712"/>
              <a:gd name="connsiteY5-106" fmla="*/ 0 h 432048"/>
              <a:gd name="connsiteX0-107" fmla="*/ 0 w 1979712"/>
              <a:gd name="connsiteY0-108" fmla="*/ 0 h 432048"/>
              <a:gd name="connsiteX1-109" fmla="*/ 1979712 w 1979712"/>
              <a:gd name="connsiteY1-110" fmla="*/ 0 h 432048"/>
              <a:gd name="connsiteX2-111" fmla="*/ 1956226 w 1979712"/>
              <a:gd name="connsiteY2-112" fmla="*/ 217683 h 432048"/>
              <a:gd name="connsiteX3-113" fmla="*/ 1979712 w 1979712"/>
              <a:gd name="connsiteY3-114" fmla="*/ 432048 h 432048"/>
              <a:gd name="connsiteX4-115" fmla="*/ 0 w 1979712"/>
              <a:gd name="connsiteY4-116" fmla="*/ 432048 h 432048"/>
              <a:gd name="connsiteX5-117" fmla="*/ 0 w 1979712"/>
              <a:gd name="connsiteY5-118" fmla="*/ 0 h 432048"/>
              <a:gd name="connsiteX0-119" fmla="*/ 0 w 1979712"/>
              <a:gd name="connsiteY0-120" fmla="*/ 0 h 432048"/>
              <a:gd name="connsiteX1-121" fmla="*/ 1979712 w 1979712"/>
              <a:gd name="connsiteY1-122" fmla="*/ 0 h 432048"/>
              <a:gd name="connsiteX2-123" fmla="*/ 1956226 w 1979712"/>
              <a:gd name="connsiteY2-124" fmla="*/ 217683 h 432048"/>
              <a:gd name="connsiteX3-125" fmla="*/ 1979712 w 1979712"/>
              <a:gd name="connsiteY3-126" fmla="*/ 432048 h 432048"/>
              <a:gd name="connsiteX4-127" fmla="*/ 0 w 1979712"/>
              <a:gd name="connsiteY4-128" fmla="*/ 432048 h 432048"/>
              <a:gd name="connsiteX5-129" fmla="*/ 0 w 1979712"/>
              <a:gd name="connsiteY5-130" fmla="*/ 0 h 432048"/>
              <a:gd name="connsiteX0-131" fmla="*/ 0 w 1979712"/>
              <a:gd name="connsiteY0-132" fmla="*/ 0 h 432048"/>
              <a:gd name="connsiteX1-133" fmla="*/ 1979712 w 1979712"/>
              <a:gd name="connsiteY1-134" fmla="*/ 0 h 432048"/>
              <a:gd name="connsiteX2-135" fmla="*/ 1956226 w 1979712"/>
              <a:gd name="connsiteY2-136" fmla="*/ 217683 h 432048"/>
              <a:gd name="connsiteX3-137" fmla="*/ 1979712 w 1979712"/>
              <a:gd name="connsiteY3-138" fmla="*/ 432048 h 432048"/>
              <a:gd name="connsiteX4-139" fmla="*/ 0 w 1979712"/>
              <a:gd name="connsiteY4-140" fmla="*/ 432048 h 432048"/>
              <a:gd name="connsiteX5-141" fmla="*/ 0 w 1979712"/>
              <a:gd name="connsiteY5-142" fmla="*/ 0 h 432048"/>
              <a:gd name="connsiteX0-143" fmla="*/ 0 w 1979712"/>
              <a:gd name="connsiteY0-144" fmla="*/ 0 h 432048"/>
              <a:gd name="connsiteX1-145" fmla="*/ 1979712 w 1979712"/>
              <a:gd name="connsiteY1-146" fmla="*/ 0 h 432048"/>
              <a:gd name="connsiteX2-147" fmla="*/ 1905426 w 1979712"/>
              <a:gd name="connsiteY2-148" fmla="*/ 220858 h 432048"/>
              <a:gd name="connsiteX3-149" fmla="*/ 1979712 w 1979712"/>
              <a:gd name="connsiteY3-150" fmla="*/ 432048 h 432048"/>
              <a:gd name="connsiteX4-151" fmla="*/ 0 w 1979712"/>
              <a:gd name="connsiteY4-152" fmla="*/ 432048 h 432048"/>
              <a:gd name="connsiteX5-153" fmla="*/ 0 w 1979712"/>
              <a:gd name="connsiteY5-154" fmla="*/ 0 h 432048"/>
              <a:gd name="connsiteX0-155" fmla="*/ 0 w 1979712"/>
              <a:gd name="connsiteY0-156" fmla="*/ 0 h 432048"/>
              <a:gd name="connsiteX1-157" fmla="*/ 1979712 w 1979712"/>
              <a:gd name="connsiteY1-158" fmla="*/ 0 h 432048"/>
              <a:gd name="connsiteX2-159" fmla="*/ 1905426 w 1979712"/>
              <a:gd name="connsiteY2-160" fmla="*/ 220858 h 432048"/>
              <a:gd name="connsiteX3-161" fmla="*/ 1979712 w 1979712"/>
              <a:gd name="connsiteY3-162" fmla="*/ 432048 h 432048"/>
              <a:gd name="connsiteX4-163" fmla="*/ 0 w 1979712"/>
              <a:gd name="connsiteY4-164" fmla="*/ 432048 h 432048"/>
              <a:gd name="connsiteX5-165" fmla="*/ 0 w 1979712"/>
              <a:gd name="connsiteY5-166" fmla="*/ 0 h 432048"/>
              <a:gd name="connsiteX0-167" fmla="*/ 0 w 1979712"/>
              <a:gd name="connsiteY0-168" fmla="*/ 0 h 432048"/>
              <a:gd name="connsiteX1-169" fmla="*/ 1979712 w 1979712"/>
              <a:gd name="connsiteY1-170" fmla="*/ 0 h 432048"/>
              <a:gd name="connsiteX2-171" fmla="*/ 1905426 w 1979712"/>
              <a:gd name="connsiteY2-172" fmla="*/ 220858 h 432048"/>
              <a:gd name="connsiteX3-173" fmla="*/ 1979712 w 1979712"/>
              <a:gd name="connsiteY3-174" fmla="*/ 432048 h 432048"/>
              <a:gd name="connsiteX4-175" fmla="*/ 0 w 1979712"/>
              <a:gd name="connsiteY4-176" fmla="*/ 432048 h 432048"/>
              <a:gd name="connsiteX5-177" fmla="*/ 0 w 1979712"/>
              <a:gd name="connsiteY5-178" fmla="*/ 0 h 432048"/>
              <a:gd name="connsiteX0-179" fmla="*/ 0 w 1979712"/>
              <a:gd name="connsiteY0-180" fmla="*/ 0 h 432048"/>
              <a:gd name="connsiteX1-181" fmla="*/ 1979712 w 1979712"/>
              <a:gd name="connsiteY1-182" fmla="*/ 0 h 432048"/>
              <a:gd name="connsiteX2-183" fmla="*/ 1927651 w 1979712"/>
              <a:gd name="connsiteY2-184" fmla="*/ 214508 h 432048"/>
              <a:gd name="connsiteX3-185" fmla="*/ 1979712 w 1979712"/>
              <a:gd name="connsiteY3-186" fmla="*/ 432048 h 432048"/>
              <a:gd name="connsiteX4-187" fmla="*/ 0 w 1979712"/>
              <a:gd name="connsiteY4-188" fmla="*/ 432048 h 432048"/>
              <a:gd name="connsiteX5-189" fmla="*/ 0 w 1979712"/>
              <a:gd name="connsiteY5-190" fmla="*/ 0 h 432048"/>
              <a:gd name="connsiteX0-191" fmla="*/ 0 w 1979712"/>
              <a:gd name="connsiteY0-192" fmla="*/ 0 h 432048"/>
              <a:gd name="connsiteX1-193" fmla="*/ 1979712 w 1979712"/>
              <a:gd name="connsiteY1-194" fmla="*/ 0 h 432048"/>
              <a:gd name="connsiteX2-195" fmla="*/ 1943526 w 1979712"/>
              <a:gd name="connsiteY2-196" fmla="*/ 214508 h 432048"/>
              <a:gd name="connsiteX3-197" fmla="*/ 1979712 w 1979712"/>
              <a:gd name="connsiteY3-198" fmla="*/ 432048 h 432048"/>
              <a:gd name="connsiteX4-199" fmla="*/ 0 w 1979712"/>
              <a:gd name="connsiteY4-200" fmla="*/ 432048 h 432048"/>
              <a:gd name="connsiteX5-201" fmla="*/ 0 w 1979712"/>
              <a:gd name="connsiteY5-202" fmla="*/ 0 h 432048"/>
              <a:gd name="connsiteX0-203" fmla="*/ 0 w 1979712"/>
              <a:gd name="connsiteY0-204" fmla="*/ 0 h 432048"/>
              <a:gd name="connsiteX1-205" fmla="*/ 1979712 w 1979712"/>
              <a:gd name="connsiteY1-206" fmla="*/ 0 h 432048"/>
              <a:gd name="connsiteX2-207" fmla="*/ 1956226 w 1979712"/>
              <a:gd name="connsiteY2-208" fmla="*/ 214508 h 432048"/>
              <a:gd name="connsiteX3-209" fmla="*/ 1979712 w 1979712"/>
              <a:gd name="connsiteY3-210" fmla="*/ 432048 h 432048"/>
              <a:gd name="connsiteX4-211" fmla="*/ 0 w 1979712"/>
              <a:gd name="connsiteY4-212" fmla="*/ 432048 h 432048"/>
              <a:gd name="connsiteX5-213" fmla="*/ 0 w 1979712"/>
              <a:gd name="connsiteY5-214" fmla="*/ 0 h 432048"/>
              <a:gd name="connsiteX0-215" fmla="*/ 0 w 1990264"/>
              <a:gd name="connsiteY0-216" fmla="*/ 0 h 432048"/>
              <a:gd name="connsiteX1-217" fmla="*/ 1979712 w 1990264"/>
              <a:gd name="connsiteY1-218" fmla="*/ 0 h 432048"/>
              <a:gd name="connsiteX2-219" fmla="*/ 1981626 w 1990264"/>
              <a:gd name="connsiteY2-220" fmla="*/ 214508 h 432048"/>
              <a:gd name="connsiteX3-221" fmla="*/ 1979712 w 1990264"/>
              <a:gd name="connsiteY3-222" fmla="*/ 432048 h 432048"/>
              <a:gd name="connsiteX4-223" fmla="*/ 0 w 1990264"/>
              <a:gd name="connsiteY4-224" fmla="*/ 432048 h 432048"/>
              <a:gd name="connsiteX5-225" fmla="*/ 0 w 1990264"/>
              <a:gd name="connsiteY5-226" fmla="*/ 0 h 432048"/>
              <a:gd name="connsiteX0-227" fmla="*/ 0 w 2011462"/>
              <a:gd name="connsiteY0-228" fmla="*/ 0 h 432048"/>
              <a:gd name="connsiteX1-229" fmla="*/ 2011462 w 2011462"/>
              <a:gd name="connsiteY1-230" fmla="*/ 0 h 432048"/>
              <a:gd name="connsiteX2-231" fmla="*/ 1981626 w 2011462"/>
              <a:gd name="connsiteY2-232" fmla="*/ 214508 h 432048"/>
              <a:gd name="connsiteX3-233" fmla="*/ 1979712 w 2011462"/>
              <a:gd name="connsiteY3-234" fmla="*/ 432048 h 432048"/>
              <a:gd name="connsiteX4-235" fmla="*/ 0 w 2011462"/>
              <a:gd name="connsiteY4-236" fmla="*/ 432048 h 432048"/>
              <a:gd name="connsiteX5-237" fmla="*/ 0 w 2011462"/>
              <a:gd name="connsiteY5-238" fmla="*/ 0 h 432048"/>
              <a:gd name="connsiteX0-239" fmla="*/ 0 w 2011462"/>
              <a:gd name="connsiteY0-240" fmla="*/ 0 h 435223"/>
              <a:gd name="connsiteX1-241" fmla="*/ 2011462 w 2011462"/>
              <a:gd name="connsiteY1-242" fmla="*/ 0 h 435223"/>
              <a:gd name="connsiteX2-243" fmla="*/ 1981626 w 2011462"/>
              <a:gd name="connsiteY2-244" fmla="*/ 214508 h 435223"/>
              <a:gd name="connsiteX3-245" fmla="*/ 2001937 w 2011462"/>
              <a:gd name="connsiteY3-246" fmla="*/ 435223 h 435223"/>
              <a:gd name="connsiteX4-247" fmla="*/ 0 w 2011462"/>
              <a:gd name="connsiteY4-248" fmla="*/ 432048 h 435223"/>
              <a:gd name="connsiteX5-249" fmla="*/ 0 w 2011462"/>
              <a:gd name="connsiteY5-250" fmla="*/ 0 h 435223"/>
              <a:gd name="connsiteX0-251" fmla="*/ 0 w 2011462"/>
              <a:gd name="connsiteY0-252" fmla="*/ 0 h 435223"/>
              <a:gd name="connsiteX1-253" fmla="*/ 2011462 w 2011462"/>
              <a:gd name="connsiteY1-254" fmla="*/ 0 h 435223"/>
              <a:gd name="connsiteX2-255" fmla="*/ 1962576 w 2011462"/>
              <a:gd name="connsiteY2-256" fmla="*/ 217683 h 435223"/>
              <a:gd name="connsiteX3-257" fmla="*/ 2001937 w 2011462"/>
              <a:gd name="connsiteY3-258" fmla="*/ 435223 h 435223"/>
              <a:gd name="connsiteX4-259" fmla="*/ 0 w 2011462"/>
              <a:gd name="connsiteY4-260" fmla="*/ 432048 h 435223"/>
              <a:gd name="connsiteX5-261" fmla="*/ 0 w 2011462"/>
              <a:gd name="connsiteY5-262" fmla="*/ 0 h 435223"/>
              <a:gd name="connsiteX0-263" fmla="*/ 0 w 2011462"/>
              <a:gd name="connsiteY0-264" fmla="*/ 0 h 435223"/>
              <a:gd name="connsiteX1-265" fmla="*/ 2011462 w 2011462"/>
              <a:gd name="connsiteY1-266" fmla="*/ 0 h 435223"/>
              <a:gd name="connsiteX2-267" fmla="*/ 1981626 w 2011462"/>
              <a:gd name="connsiteY2-268" fmla="*/ 220858 h 435223"/>
              <a:gd name="connsiteX3-269" fmla="*/ 2001937 w 2011462"/>
              <a:gd name="connsiteY3-270" fmla="*/ 435223 h 435223"/>
              <a:gd name="connsiteX4-271" fmla="*/ 0 w 2011462"/>
              <a:gd name="connsiteY4-272" fmla="*/ 432048 h 435223"/>
              <a:gd name="connsiteX5-273" fmla="*/ 0 w 2011462"/>
              <a:gd name="connsiteY5-274" fmla="*/ 0 h 435223"/>
              <a:gd name="connsiteX0-275" fmla="*/ 0 w 2011462"/>
              <a:gd name="connsiteY0-276" fmla="*/ 0 h 435223"/>
              <a:gd name="connsiteX1-277" fmla="*/ 2011462 w 2011462"/>
              <a:gd name="connsiteY1-278" fmla="*/ 0 h 435223"/>
              <a:gd name="connsiteX2-279" fmla="*/ 1981626 w 2011462"/>
              <a:gd name="connsiteY2-280" fmla="*/ 220858 h 435223"/>
              <a:gd name="connsiteX3-281" fmla="*/ 2001937 w 2011462"/>
              <a:gd name="connsiteY3-282" fmla="*/ 435223 h 435223"/>
              <a:gd name="connsiteX4-283" fmla="*/ 0 w 2011462"/>
              <a:gd name="connsiteY4-284" fmla="*/ 432048 h 435223"/>
              <a:gd name="connsiteX5-285" fmla="*/ 0 w 2011462"/>
              <a:gd name="connsiteY5-286" fmla="*/ 0 h 435223"/>
              <a:gd name="connsiteX0-287" fmla="*/ 0 w 2011462"/>
              <a:gd name="connsiteY0-288" fmla="*/ 0 h 435223"/>
              <a:gd name="connsiteX1-289" fmla="*/ 2011462 w 2011462"/>
              <a:gd name="connsiteY1-290" fmla="*/ 0 h 435223"/>
              <a:gd name="connsiteX2-291" fmla="*/ 1981626 w 2011462"/>
              <a:gd name="connsiteY2-292" fmla="*/ 220858 h 435223"/>
              <a:gd name="connsiteX3-293" fmla="*/ 2001937 w 2011462"/>
              <a:gd name="connsiteY3-294" fmla="*/ 435223 h 435223"/>
              <a:gd name="connsiteX4-295" fmla="*/ 0 w 2011462"/>
              <a:gd name="connsiteY4-296" fmla="*/ 432048 h 435223"/>
              <a:gd name="connsiteX5-297" fmla="*/ 0 w 2011462"/>
              <a:gd name="connsiteY5-298" fmla="*/ 0 h 435223"/>
              <a:gd name="connsiteX0-299" fmla="*/ 0 w 2011462"/>
              <a:gd name="connsiteY0-300" fmla="*/ 0 h 435223"/>
              <a:gd name="connsiteX1-301" fmla="*/ 2011462 w 2011462"/>
              <a:gd name="connsiteY1-302" fmla="*/ 0 h 435223"/>
              <a:gd name="connsiteX2-303" fmla="*/ 1981626 w 2011462"/>
              <a:gd name="connsiteY2-304" fmla="*/ 220858 h 435223"/>
              <a:gd name="connsiteX3-305" fmla="*/ 2001937 w 2011462"/>
              <a:gd name="connsiteY3-306" fmla="*/ 435223 h 435223"/>
              <a:gd name="connsiteX4-307" fmla="*/ 0 w 2011462"/>
              <a:gd name="connsiteY4-308" fmla="*/ 432048 h 435223"/>
              <a:gd name="connsiteX5-309" fmla="*/ 0 w 2011462"/>
              <a:gd name="connsiteY5-310" fmla="*/ 0 h 435223"/>
              <a:gd name="connsiteX0-311" fmla="*/ 0 w 2011462"/>
              <a:gd name="connsiteY0-312" fmla="*/ 0 h 435223"/>
              <a:gd name="connsiteX1-313" fmla="*/ 2011462 w 2011462"/>
              <a:gd name="connsiteY1-314" fmla="*/ 0 h 435223"/>
              <a:gd name="connsiteX2-315" fmla="*/ 1981626 w 2011462"/>
              <a:gd name="connsiteY2-316" fmla="*/ 220858 h 435223"/>
              <a:gd name="connsiteX3-317" fmla="*/ 2001937 w 2011462"/>
              <a:gd name="connsiteY3-318" fmla="*/ 435223 h 435223"/>
              <a:gd name="connsiteX4-319" fmla="*/ 0 w 2011462"/>
              <a:gd name="connsiteY4-320" fmla="*/ 432048 h 435223"/>
              <a:gd name="connsiteX5-321" fmla="*/ 0 w 2011462"/>
              <a:gd name="connsiteY5-322" fmla="*/ 0 h 435223"/>
              <a:gd name="connsiteX0-323" fmla="*/ 0 w 2011462"/>
              <a:gd name="connsiteY0-324" fmla="*/ 0 h 435223"/>
              <a:gd name="connsiteX1-325" fmla="*/ 2011462 w 2011462"/>
              <a:gd name="connsiteY1-326" fmla="*/ 0 h 435223"/>
              <a:gd name="connsiteX2-327" fmla="*/ 1981626 w 2011462"/>
              <a:gd name="connsiteY2-328" fmla="*/ 243083 h 435223"/>
              <a:gd name="connsiteX3-329" fmla="*/ 2001937 w 2011462"/>
              <a:gd name="connsiteY3-330" fmla="*/ 435223 h 435223"/>
              <a:gd name="connsiteX4-331" fmla="*/ 0 w 2011462"/>
              <a:gd name="connsiteY4-332" fmla="*/ 432048 h 435223"/>
              <a:gd name="connsiteX5-333" fmla="*/ 0 w 2011462"/>
              <a:gd name="connsiteY5-334" fmla="*/ 0 h 435223"/>
              <a:gd name="connsiteX0-335" fmla="*/ 0 w 2011462"/>
              <a:gd name="connsiteY0-336" fmla="*/ 0 h 435223"/>
              <a:gd name="connsiteX1-337" fmla="*/ 2011462 w 2011462"/>
              <a:gd name="connsiteY1-338" fmla="*/ 0 h 435223"/>
              <a:gd name="connsiteX2-339" fmla="*/ 1987976 w 2011462"/>
              <a:gd name="connsiteY2-340" fmla="*/ 224033 h 435223"/>
              <a:gd name="connsiteX3-341" fmla="*/ 2001937 w 2011462"/>
              <a:gd name="connsiteY3-342" fmla="*/ 435223 h 435223"/>
              <a:gd name="connsiteX4-343" fmla="*/ 0 w 2011462"/>
              <a:gd name="connsiteY4-344" fmla="*/ 432048 h 435223"/>
              <a:gd name="connsiteX5-345" fmla="*/ 0 w 2011462"/>
              <a:gd name="connsiteY5-346" fmla="*/ 0 h 435223"/>
              <a:gd name="connsiteX0-347" fmla="*/ 0 w 2011462"/>
              <a:gd name="connsiteY0-348" fmla="*/ 0 h 435223"/>
              <a:gd name="connsiteX1-349" fmla="*/ 2011462 w 2011462"/>
              <a:gd name="connsiteY1-350" fmla="*/ 0 h 435223"/>
              <a:gd name="connsiteX2-351" fmla="*/ 1987976 w 2011462"/>
              <a:gd name="connsiteY2-352" fmla="*/ 224033 h 435223"/>
              <a:gd name="connsiteX3-353" fmla="*/ 2001937 w 2011462"/>
              <a:gd name="connsiteY3-354" fmla="*/ 435223 h 435223"/>
              <a:gd name="connsiteX4-355" fmla="*/ 0 w 2011462"/>
              <a:gd name="connsiteY4-356" fmla="*/ 432048 h 435223"/>
              <a:gd name="connsiteX5-357" fmla="*/ 0 w 2011462"/>
              <a:gd name="connsiteY5-358" fmla="*/ 0 h 435223"/>
              <a:gd name="connsiteX0-359" fmla="*/ 0 w 2011462"/>
              <a:gd name="connsiteY0-360" fmla="*/ 0 h 432048"/>
              <a:gd name="connsiteX1-361" fmla="*/ 2011462 w 2011462"/>
              <a:gd name="connsiteY1-362" fmla="*/ 0 h 432048"/>
              <a:gd name="connsiteX2-363" fmla="*/ 1987976 w 2011462"/>
              <a:gd name="connsiteY2-364" fmla="*/ 224033 h 432048"/>
              <a:gd name="connsiteX3-365" fmla="*/ 2005112 w 2011462"/>
              <a:gd name="connsiteY3-366" fmla="*/ 428873 h 432048"/>
              <a:gd name="connsiteX4-367" fmla="*/ 0 w 2011462"/>
              <a:gd name="connsiteY4-368" fmla="*/ 432048 h 432048"/>
              <a:gd name="connsiteX5-369" fmla="*/ 0 w 2011462"/>
              <a:gd name="connsiteY5-370" fmla="*/ 0 h 432048"/>
              <a:gd name="connsiteX0-371" fmla="*/ 0 w 2011462"/>
              <a:gd name="connsiteY0-372" fmla="*/ 0 h 432048"/>
              <a:gd name="connsiteX1-373" fmla="*/ 2011462 w 2011462"/>
              <a:gd name="connsiteY1-374" fmla="*/ 0 h 432048"/>
              <a:gd name="connsiteX2-375" fmla="*/ 1987976 w 2011462"/>
              <a:gd name="connsiteY2-376" fmla="*/ 224033 h 432048"/>
              <a:gd name="connsiteX3-377" fmla="*/ 2008287 w 2011462"/>
              <a:gd name="connsiteY3-378" fmla="*/ 428873 h 432048"/>
              <a:gd name="connsiteX4-379" fmla="*/ 0 w 2011462"/>
              <a:gd name="connsiteY4-380" fmla="*/ 432048 h 432048"/>
              <a:gd name="connsiteX5-381" fmla="*/ 0 w 2011462"/>
              <a:gd name="connsiteY5-382" fmla="*/ 0 h 432048"/>
              <a:gd name="connsiteX0-383" fmla="*/ 0 w 2011462"/>
              <a:gd name="connsiteY0-384" fmla="*/ 0 h 432048"/>
              <a:gd name="connsiteX1-385" fmla="*/ 2011462 w 2011462"/>
              <a:gd name="connsiteY1-386" fmla="*/ 0 h 432048"/>
              <a:gd name="connsiteX2-387" fmla="*/ 1987976 w 2011462"/>
              <a:gd name="connsiteY2-388" fmla="*/ 224033 h 432048"/>
              <a:gd name="connsiteX3-389" fmla="*/ 2008287 w 2011462"/>
              <a:gd name="connsiteY3-390" fmla="*/ 428873 h 432048"/>
              <a:gd name="connsiteX4-391" fmla="*/ 0 w 2011462"/>
              <a:gd name="connsiteY4-392" fmla="*/ 432048 h 432048"/>
              <a:gd name="connsiteX5-393" fmla="*/ 0 w 2011462"/>
              <a:gd name="connsiteY5-394" fmla="*/ 0 h 432048"/>
              <a:gd name="connsiteX0-395" fmla="*/ 0 w 2011462"/>
              <a:gd name="connsiteY0-396" fmla="*/ 0 h 432048"/>
              <a:gd name="connsiteX1-397" fmla="*/ 2011462 w 2011462"/>
              <a:gd name="connsiteY1-398" fmla="*/ 0 h 432048"/>
              <a:gd name="connsiteX2-399" fmla="*/ 1972101 w 2011462"/>
              <a:gd name="connsiteY2-400" fmla="*/ 224033 h 432048"/>
              <a:gd name="connsiteX3-401" fmla="*/ 2008287 w 2011462"/>
              <a:gd name="connsiteY3-402" fmla="*/ 428873 h 432048"/>
              <a:gd name="connsiteX4-403" fmla="*/ 0 w 2011462"/>
              <a:gd name="connsiteY4-404" fmla="*/ 432048 h 432048"/>
              <a:gd name="connsiteX5-405" fmla="*/ 0 w 2011462"/>
              <a:gd name="connsiteY5-406" fmla="*/ 0 h 432048"/>
              <a:gd name="connsiteX0-407" fmla="*/ 0 w 2011462"/>
              <a:gd name="connsiteY0-408" fmla="*/ 0 h 432048"/>
              <a:gd name="connsiteX1-409" fmla="*/ 2011462 w 2011462"/>
              <a:gd name="connsiteY1-410" fmla="*/ 0 h 432048"/>
              <a:gd name="connsiteX2-411" fmla="*/ 1981626 w 2011462"/>
              <a:gd name="connsiteY2-412" fmla="*/ 224033 h 432048"/>
              <a:gd name="connsiteX3-413" fmla="*/ 2008287 w 2011462"/>
              <a:gd name="connsiteY3-414" fmla="*/ 428873 h 432048"/>
              <a:gd name="connsiteX4-415" fmla="*/ 0 w 2011462"/>
              <a:gd name="connsiteY4-416" fmla="*/ 432048 h 432048"/>
              <a:gd name="connsiteX5-417" fmla="*/ 0 w 2011462"/>
              <a:gd name="connsiteY5-418" fmla="*/ 0 h 432048"/>
              <a:gd name="connsiteX0-419" fmla="*/ 0 w 2011462"/>
              <a:gd name="connsiteY0-420" fmla="*/ 0 h 432048"/>
              <a:gd name="connsiteX1-421" fmla="*/ 2011462 w 2011462"/>
              <a:gd name="connsiteY1-422" fmla="*/ 0 h 432048"/>
              <a:gd name="connsiteX2-423" fmla="*/ 1981626 w 2011462"/>
              <a:gd name="connsiteY2-424" fmla="*/ 224033 h 432048"/>
              <a:gd name="connsiteX3-425" fmla="*/ 2008287 w 2011462"/>
              <a:gd name="connsiteY3-426" fmla="*/ 428873 h 432048"/>
              <a:gd name="connsiteX4-427" fmla="*/ 0 w 2011462"/>
              <a:gd name="connsiteY4-428" fmla="*/ 432048 h 432048"/>
              <a:gd name="connsiteX5-429" fmla="*/ 0 w 2011462"/>
              <a:gd name="connsiteY5-430" fmla="*/ 0 h 432048"/>
              <a:gd name="connsiteX0-431" fmla="*/ 0 w 2008287"/>
              <a:gd name="connsiteY0-432" fmla="*/ 0 h 432048"/>
              <a:gd name="connsiteX1-433" fmla="*/ 1992412 w 2008287"/>
              <a:gd name="connsiteY1-434" fmla="*/ 0 h 432048"/>
              <a:gd name="connsiteX2-435" fmla="*/ 1981626 w 2008287"/>
              <a:gd name="connsiteY2-436" fmla="*/ 224033 h 432048"/>
              <a:gd name="connsiteX3-437" fmla="*/ 2008287 w 2008287"/>
              <a:gd name="connsiteY3-438" fmla="*/ 428873 h 432048"/>
              <a:gd name="connsiteX4-439" fmla="*/ 0 w 2008287"/>
              <a:gd name="connsiteY4-440" fmla="*/ 432048 h 432048"/>
              <a:gd name="connsiteX5-441" fmla="*/ 0 w 2008287"/>
              <a:gd name="connsiteY5-442" fmla="*/ 0 h 432048"/>
              <a:gd name="connsiteX0-443" fmla="*/ 0 w 2001937"/>
              <a:gd name="connsiteY0-444" fmla="*/ 0 h 432048"/>
              <a:gd name="connsiteX1-445" fmla="*/ 1992412 w 2001937"/>
              <a:gd name="connsiteY1-446" fmla="*/ 0 h 432048"/>
              <a:gd name="connsiteX2-447" fmla="*/ 1981626 w 2001937"/>
              <a:gd name="connsiteY2-448" fmla="*/ 224033 h 432048"/>
              <a:gd name="connsiteX3-449" fmla="*/ 2001937 w 2001937"/>
              <a:gd name="connsiteY3-450" fmla="*/ 425698 h 432048"/>
              <a:gd name="connsiteX4-451" fmla="*/ 0 w 2001937"/>
              <a:gd name="connsiteY4-452" fmla="*/ 432048 h 432048"/>
              <a:gd name="connsiteX5-453" fmla="*/ 0 w 2001937"/>
              <a:gd name="connsiteY5-454" fmla="*/ 0 h 432048"/>
              <a:gd name="connsiteX0-455" fmla="*/ 0 w 2001937"/>
              <a:gd name="connsiteY0-456" fmla="*/ 3175 h 435223"/>
              <a:gd name="connsiteX1-457" fmla="*/ 2001937 w 2001937"/>
              <a:gd name="connsiteY1-458" fmla="*/ 0 h 435223"/>
              <a:gd name="connsiteX2-459" fmla="*/ 1981626 w 2001937"/>
              <a:gd name="connsiteY2-460" fmla="*/ 227208 h 435223"/>
              <a:gd name="connsiteX3-461" fmla="*/ 2001937 w 2001937"/>
              <a:gd name="connsiteY3-462" fmla="*/ 428873 h 435223"/>
              <a:gd name="connsiteX4-463" fmla="*/ 0 w 2001937"/>
              <a:gd name="connsiteY4-464" fmla="*/ 435223 h 435223"/>
              <a:gd name="connsiteX5-465" fmla="*/ 0 w 2001937"/>
              <a:gd name="connsiteY5-466" fmla="*/ 3175 h 43522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2001937" h="435223">
                <a:moveTo>
                  <a:pt x="0" y="3175"/>
                </a:moveTo>
                <a:lnTo>
                  <a:pt x="2001937" y="0"/>
                </a:lnTo>
                <a:cubicBezTo>
                  <a:pt x="1994108" y="68328"/>
                  <a:pt x="1973580" y="89030"/>
                  <a:pt x="1981626" y="227208"/>
                </a:cubicBezTo>
                <a:cubicBezTo>
                  <a:pt x="2004271" y="424605"/>
                  <a:pt x="1972942" y="342601"/>
                  <a:pt x="2001937" y="428873"/>
                </a:cubicBezTo>
                <a:lnTo>
                  <a:pt x="0" y="435223"/>
                </a:lnTo>
                <a:lnTo>
                  <a:pt x="0" y="3175"/>
                </a:lnTo>
                <a:close/>
              </a:path>
            </a:pathLst>
          </a:custGeom>
          <a:solidFill>
            <a:srgbClr val="157C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弧 11"/>
          <p:cNvSpPr/>
          <p:nvPr/>
        </p:nvSpPr>
        <p:spPr>
          <a:xfrm rot="2604235">
            <a:off x="4859867" y="1081617"/>
            <a:ext cx="4694767" cy="4694767"/>
          </a:xfrm>
          <a:prstGeom prst="arc">
            <a:avLst/>
          </a:prstGeom>
          <a:ln>
            <a:solidFill>
              <a:srgbClr val="158BFF"/>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6" name="弧 50"/>
          <p:cNvSpPr/>
          <p:nvPr/>
        </p:nvSpPr>
        <p:spPr>
          <a:xfrm rot="13351952">
            <a:off x="2647951" y="1081617"/>
            <a:ext cx="4696884" cy="4694767"/>
          </a:xfrm>
          <a:prstGeom prst="arc">
            <a:avLst/>
          </a:prstGeom>
          <a:ln>
            <a:solidFill>
              <a:srgbClr val="158BFF"/>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4106" name="图片 30"/>
          <p:cNvPicPr>
            <a:picLocks noChangeAspect="1"/>
          </p:cNvPicPr>
          <p:nvPr/>
        </p:nvPicPr>
        <p:blipFill>
          <a:blip r:embed="rId4"/>
          <a:stretch>
            <a:fillRect/>
          </a:stretch>
        </p:blipFill>
        <p:spPr>
          <a:xfrm>
            <a:off x="4787900" y="1509184"/>
            <a:ext cx="5020733" cy="2087033"/>
          </a:xfrm>
          <a:prstGeom prst="rect">
            <a:avLst/>
          </a:prstGeom>
          <a:noFill/>
          <a:ln w="9525">
            <a:noFill/>
          </a:ln>
        </p:spPr>
      </p:pic>
      <p:sp>
        <p:nvSpPr>
          <p:cNvPr id="21" name="矩形 20"/>
          <p:cNvSpPr/>
          <p:nvPr/>
        </p:nvSpPr>
        <p:spPr>
          <a:xfrm>
            <a:off x="3122084" y="2851151"/>
            <a:ext cx="6142567" cy="144145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7200" b="0" i="0" u="none" strike="noStrike" kern="1200" cap="none" spc="0" normalizeH="0" baseline="0" noProof="0" dirty="0">
                <a:ln>
                  <a:noFill/>
                </a:ln>
                <a:solidFill>
                  <a:schemeClr val="lt1"/>
                </a:solidFill>
                <a:effectLst/>
                <a:uLnTx/>
                <a:uFillTx/>
                <a:latin typeface="Times New Roman" panose="02020603050405020304" pitchFamily="18" charset="0"/>
                <a:ea typeface="+mn-ea"/>
                <a:cs typeface="Times New Roman" panose="02020603050405020304" pitchFamily="18" charset="0"/>
                <a:sym typeface="+mn-ea"/>
              </a:rPr>
              <a:t>Thanks</a:t>
            </a:r>
            <a:endParaRPr kumimoji="1" lang="zh-CN" altLang="en-US" sz="7200" b="0" i="0" u="none" strike="noStrike" kern="1200" cap="none" spc="0" normalizeH="0" baseline="0" noProof="0" dirty="0">
              <a:ln>
                <a:noFill/>
              </a:ln>
              <a:solidFill>
                <a:schemeClr val="lt1"/>
              </a:solidFill>
              <a:effectLst/>
              <a:uLnTx/>
              <a:uFillTx/>
              <a:latin typeface="Times New Roman" panose="02020603050405020304" pitchFamily="18" charset="0"/>
              <a:ea typeface="+mn-ea"/>
              <a:cs typeface="Times New Roman" panose="02020603050405020304" pitchFamily="18" charset="0"/>
              <a:sym typeface="+mn-ea"/>
            </a:endParaRPr>
          </a:p>
        </p:txBody>
      </p:sp>
    </p:spTree>
  </p:cSld>
  <p:clrMap bg1="lt1" tx1="dk1" bg2="lt2" tx2="dk2" accent1="accent1" accent2="accent2" accent3="accent3" accent4="accent4" accent5="accent5" accent6="accent6" hlink="hlink" folHlink="folHlink"/>
  <p:sldLayoutIdLst>
    <p:sldLayoutId id="2147483662" r:id="rId1"/>
  </p:sldLayoutIdLst>
  <p:hf sldNum="0" hdr="0" ftr="0" dt="0"/>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Calibri" panose="020F050202020403020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Calibri" panose="020F050202020403020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Calibri" panose="020F050202020403020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457200" indent="-457200" algn="l" rtl="0" eaLnBrk="0" fontAlgn="base" hangingPunct="0">
        <a:spcBef>
          <a:spcPts val="13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ts val="13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ts val="13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sv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1"/>
          <p:cNvSpPr txBox="1"/>
          <p:nvPr/>
        </p:nvSpPr>
        <p:spPr>
          <a:xfrm>
            <a:off x="2573973" y="2879725"/>
            <a:ext cx="7044055" cy="1301750"/>
          </a:xfrm>
          <a:prstGeom prst="rect">
            <a:avLst/>
          </a:prstGeom>
          <a:noFill/>
          <a:ln w="9525">
            <a:noFill/>
          </a:ln>
        </p:spPr>
        <p:txBody>
          <a:bodyPr wrap="none" anchor="ctr">
            <a:spAutoFit/>
          </a:bodyPr>
          <a:p>
            <a:pPr algn="ctr" eaLnBrk="1" hangingPunct="1">
              <a:buFont typeface="Arial" panose="020B0604020202020204" pitchFamily="34" charset="0"/>
              <a:buNone/>
            </a:pPr>
            <a:r>
              <a:rPr lang="zh-CN" sz="4265" b="1" dirty="0">
                <a:solidFill>
                  <a:schemeClr val="bg1"/>
                </a:solidFill>
                <a:latin typeface="微软雅黑" panose="020B0503020204020204" charset="-122"/>
                <a:ea typeface="微软雅黑" panose="020B0503020204020204" charset="-122"/>
              </a:rPr>
              <a:t>两小时解决所有问题</a:t>
            </a:r>
            <a:endParaRPr sz="4265" b="1" dirty="0">
              <a:solidFill>
                <a:schemeClr val="bg1"/>
              </a:solidFill>
              <a:latin typeface="微软雅黑" panose="020B0503020204020204" charset="-122"/>
              <a:ea typeface="微软雅黑" panose="020B0503020204020204" charset="-122"/>
            </a:endParaRPr>
          </a:p>
          <a:p>
            <a:pPr algn="r" eaLnBrk="1" hangingPunct="1">
              <a:buFont typeface="Arial" panose="020B0604020202020204" pitchFamily="34" charset="0"/>
              <a:buNone/>
            </a:pPr>
            <a:r>
              <a:rPr lang="en-US" sz="3600" b="1" dirty="0">
                <a:solidFill>
                  <a:schemeClr val="bg1"/>
                </a:solidFill>
                <a:latin typeface="微软雅黑" panose="020B0503020204020204" charset="-122"/>
                <a:ea typeface="微软雅黑" panose="020B0503020204020204" charset="-122"/>
              </a:rPr>
              <a:t>            --</a:t>
            </a:r>
            <a:r>
              <a:rPr sz="3600" b="1" dirty="0">
                <a:solidFill>
                  <a:schemeClr val="bg1"/>
                </a:solidFill>
                <a:latin typeface="微软雅黑" panose="020B0503020204020204" charset="-122"/>
                <a:ea typeface="微软雅黑" panose="020B0503020204020204" charset="-122"/>
              </a:rPr>
              <a:t>MySQL</a:t>
            </a:r>
            <a:r>
              <a:rPr lang="zh-CN" altLang="en-US" sz="3600" b="1" dirty="0">
                <a:solidFill>
                  <a:schemeClr val="bg1"/>
                </a:solidFill>
                <a:latin typeface="微软雅黑" panose="020B0503020204020204" charset="-122"/>
                <a:ea typeface="微软雅黑" panose="020B0503020204020204" charset="-122"/>
                <a:sym typeface="+mn-ea"/>
              </a:rPr>
              <a:t>数据库性能优化</a:t>
            </a:r>
            <a:endParaRPr lang="zh-CN" altLang="en-US" sz="3600" b="1"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864235" y="210185"/>
            <a:ext cx="6010275" cy="857885"/>
          </a:xfrm>
        </p:spPr>
        <p:txBody>
          <a:bodyPr/>
          <a:lst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en-US" altLang="zh-CN"/>
              <a:t>MySQL</a:t>
            </a:r>
            <a:r>
              <a:rPr lang="zh-CN" altLang="en-US"/>
              <a:t>主从复制</a:t>
            </a:r>
            <a:endParaRPr lang="en-US" altLang="zh-CN"/>
          </a:p>
        </p:txBody>
      </p:sp>
      <p:sp>
        <p:nvSpPr>
          <p:cNvPr id="5" name="内容占位符 2"/>
          <p:cNvSpPr>
            <a:spLocks noGrp="1"/>
          </p:cNvSpPr>
          <p:nvPr/>
        </p:nvSpPr>
        <p:spPr>
          <a:xfrm>
            <a:off x="468630" y="1092200"/>
            <a:ext cx="10245090" cy="4949190"/>
          </a:xfrm>
        </p:spPr>
        <p:txBody>
          <a:bodyPr/>
          <a:lstStyle>
            <a:lvl1pPr marL="457200" indent="-457200" algn="l" rtl="0" eaLnBrk="0" fontAlgn="base" hangingPunct="0">
              <a:spcBef>
                <a:spcPts val="13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ts val="130"/>
              </a:spcBef>
              <a:spcAft>
                <a:spcPct val="0"/>
              </a:spcAft>
              <a:buFont typeface="Arial" panose="020B0604020202020204" pitchFamily="34" charset="0"/>
              <a:buChar char="–"/>
              <a:defRPr sz="4265"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ts val="13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r>
              <a:rPr lang="en-US" altLang="zh-CN" sz="3200">
                <a:solidFill>
                  <a:schemeClr val="tx1"/>
                </a:solidFill>
                <a:latin typeface="宋体" panose="02010600030101010101" pitchFamily="2" charset="-122"/>
                <a:ea typeface="宋体" panose="02010600030101010101" pitchFamily="2" charset="-122"/>
                <a:cs typeface="宋体" panose="02010600030101010101" pitchFamily="2" charset="-122"/>
              </a:rPr>
              <a:t>Master</a:t>
            </a:r>
            <a:r>
              <a:rPr lang="zh-CN" altLang="en-US" sz="3200">
                <a:solidFill>
                  <a:schemeClr val="tx1"/>
                </a:solidFill>
                <a:latin typeface="宋体" panose="02010600030101010101" pitchFamily="2" charset="-122"/>
                <a:ea typeface="宋体" panose="02010600030101010101" pitchFamily="2" charset="-122"/>
                <a:cs typeface="宋体" panose="02010600030101010101" pitchFamily="2" charset="-122"/>
              </a:rPr>
              <a:t>配置</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rPr>
              <a:t>启用二进制日志</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rPr>
              <a:t>指定serverid</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创建授权用户</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查看当前二进制日志文件名，及最新位置。</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sz="3200">
                <a:solidFill>
                  <a:schemeClr val="tx1"/>
                </a:solidFill>
                <a:latin typeface="宋体" panose="02010600030101010101" pitchFamily="2" charset="-122"/>
                <a:ea typeface="宋体" panose="02010600030101010101" pitchFamily="2" charset="-122"/>
                <a:cs typeface="宋体" panose="02010600030101010101" pitchFamily="2" charset="-122"/>
              </a:rPr>
              <a:t>Slave</a:t>
            </a:r>
            <a:r>
              <a:rPr lang="zh-CN" altLang="en-US" sz="3200">
                <a:solidFill>
                  <a:schemeClr val="tx1"/>
                </a:solidFill>
                <a:latin typeface="宋体" panose="02010600030101010101" pitchFamily="2" charset="-122"/>
                <a:ea typeface="宋体" panose="02010600030101010101" pitchFamily="2" charset="-122"/>
                <a:cs typeface="宋体" panose="02010600030101010101" pitchFamily="2" charset="-122"/>
              </a:rPr>
              <a:t>配置</a:t>
            </a:r>
            <a:endParaRPr lang="zh-CN" altLang="en-US" sz="3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启用二进制日志</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指定serverid</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配置被授权用户信息、日志文件及位置信息，指向master</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启动slave的命令</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864235" y="210185"/>
            <a:ext cx="6010275" cy="857885"/>
          </a:xfrm>
        </p:spPr>
        <p:txBody>
          <a:bodyPr/>
          <a:lst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en-US" altLang="zh-CN"/>
              <a:t>MySQL</a:t>
            </a:r>
            <a:r>
              <a:rPr lang="zh-CN" altLang="en-US"/>
              <a:t>读写分离</a:t>
            </a:r>
            <a:endParaRPr lang="zh-CN" altLang="en-US"/>
          </a:p>
        </p:txBody>
      </p:sp>
      <p:sp>
        <p:nvSpPr>
          <p:cNvPr id="5" name="内容占位符 2"/>
          <p:cNvSpPr>
            <a:spLocks noGrp="1"/>
          </p:cNvSpPr>
          <p:nvPr/>
        </p:nvSpPr>
        <p:spPr>
          <a:xfrm>
            <a:off x="468630" y="1092200"/>
            <a:ext cx="10245090" cy="4949190"/>
          </a:xfrm>
        </p:spPr>
        <p:txBody>
          <a:bodyPr/>
          <a:lstStyle>
            <a:lvl1pPr marL="457200" indent="-457200" algn="l" rtl="0" eaLnBrk="0" fontAlgn="base" hangingPunct="0">
              <a:spcBef>
                <a:spcPts val="13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ts val="130"/>
              </a:spcBef>
              <a:spcAft>
                <a:spcPct val="0"/>
              </a:spcAft>
              <a:buFont typeface="Arial" panose="020B0604020202020204" pitchFamily="34" charset="0"/>
              <a:buChar char="–"/>
              <a:defRPr sz="4265"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ts val="13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r>
              <a:rPr sz="3200">
                <a:solidFill>
                  <a:schemeClr val="tx1"/>
                </a:solidFill>
                <a:latin typeface="宋体" panose="02010600030101010101" pitchFamily="2" charset="-122"/>
                <a:ea typeface="宋体" panose="02010600030101010101" pitchFamily="2" charset="-122"/>
                <a:cs typeface="宋体" panose="02010600030101010101" pitchFamily="2" charset="-122"/>
              </a:rPr>
              <a:t>MaxScale</a:t>
            </a:r>
            <a:r>
              <a:rPr lang="zh-CN" sz="3200">
                <a:solidFill>
                  <a:schemeClr val="tx1"/>
                </a:solidFill>
                <a:latin typeface="宋体" panose="02010600030101010101" pitchFamily="2" charset="-122"/>
                <a:ea typeface="宋体" panose="02010600030101010101" pitchFamily="2" charset="-122"/>
                <a:cs typeface="宋体" panose="02010600030101010101" pitchFamily="2" charset="-122"/>
              </a:rPr>
              <a:t>安装</a:t>
            </a:r>
            <a:endParaRPr lang="zh-CN" sz="32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sz="3200">
                <a:solidFill>
                  <a:schemeClr val="tx1"/>
                </a:solidFill>
                <a:latin typeface="宋体" panose="02010600030101010101" pitchFamily="2" charset="-122"/>
                <a:ea typeface="宋体" panose="02010600030101010101" pitchFamily="2" charset="-122"/>
                <a:cs typeface="宋体" panose="02010600030101010101" pitchFamily="2" charset="-122"/>
              </a:rPr>
              <a:t>Master创建用户</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创建监控用户</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创建路由用户</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sz="3200">
                <a:latin typeface="宋体" panose="02010600030101010101" pitchFamily="2" charset="-122"/>
                <a:ea typeface="宋体" panose="02010600030101010101" pitchFamily="2" charset="-122"/>
                <a:cs typeface="宋体" panose="02010600030101010101" pitchFamily="2" charset="-122"/>
                <a:sym typeface="+mn-ea"/>
              </a:rPr>
              <a:t>MaxScale</a:t>
            </a:r>
            <a:r>
              <a:rPr lang="zh-CN" sz="3200">
                <a:latin typeface="宋体" panose="02010600030101010101" pitchFamily="2" charset="-122"/>
                <a:ea typeface="宋体" panose="02010600030101010101" pitchFamily="2" charset="-122"/>
                <a:cs typeface="宋体" panose="02010600030101010101" pitchFamily="2" charset="-122"/>
                <a:sym typeface="+mn-ea"/>
              </a:rPr>
              <a:t>配置</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配置maxscale.cnf</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启动MaxScale</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algn="l"/>
            <a:r>
              <a:rPr sz="3200">
                <a:latin typeface="宋体" panose="02010600030101010101" pitchFamily="2" charset="-122"/>
                <a:ea typeface="宋体" panose="02010600030101010101" pitchFamily="2" charset="-122"/>
                <a:cs typeface="宋体" panose="02010600030101010101" pitchFamily="2" charset="-122"/>
                <a:sym typeface="+mn-ea"/>
              </a:rPr>
              <a:t>MaxScale测试</a:t>
            </a:r>
            <a:endParaRPr sz="32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864235" y="210185"/>
            <a:ext cx="6010275" cy="857885"/>
          </a:xfrm>
        </p:spPr>
        <p:txBody>
          <a:bodyPr/>
          <a:lst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en-US"/>
              <a:t>数据库切分（Sharding）</a:t>
            </a:r>
            <a:endParaRPr lang="en-US"/>
          </a:p>
        </p:txBody>
      </p:sp>
      <p:sp>
        <p:nvSpPr>
          <p:cNvPr id="5" name="内容占位符 2"/>
          <p:cNvSpPr>
            <a:spLocks noGrp="1"/>
          </p:cNvSpPr>
          <p:nvPr/>
        </p:nvSpPr>
        <p:spPr>
          <a:xfrm>
            <a:off x="468630" y="1092200"/>
            <a:ext cx="10245090" cy="4949190"/>
          </a:xfrm>
        </p:spPr>
        <p:txBody>
          <a:bodyPr/>
          <a:lstStyle>
            <a:lvl1pPr marL="457200" indent="-457200" algn="l" rtl="0" eaLnBrk="0" fontAlgn="base" hangingPunct="0">
              <a:spcBef>
                <a:spcPts val="13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ts val="130"/>
              </a:spcBef>
              <a:spcAft>
                <a:spcPct val="0"/>
              </a:spcAft>
              <a:buFont typeface="Arial" panose="020B0604020202020204" pitchFamily="34" charset="0"/>
              <a:buChar char="–"/>
              <a:defRPr sz="4265"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ts val="13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pPr algn="l"/>
            <a:r>
              <a:rPr lang="en-US" altLang="zh-CN" sz="3200">
                <a:solidFill>
                  <a:schemeClr val="tx1"/>
                </a:solidFill>
                <a:latin typeface="宋体" panose="02010600030101010101" pitchFamily="2" charset="-122"/>
                <a:ea typeface="宋体" panose="02010600030101010101" pitchFamily="2" charset="-122"/>
                <a:cs typeface="宋体" panose="02010600030101010101" pitchFamily="2" charset="-122"/>
              </a:rPr>
              <a:t>数据的垂直切分</a:t>
            </a:r>
            <a:endParaRPr lang="en-US" altLang="zh-CN" sz="3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依照不同的表来切分到不同的数据库（主机）之上</a:t>
            </a:r>
            <a:endPar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一般按照业务逻辑划分</a:t>
            </a:r>
            <a:endParaRPr lang="en-US" altLang="zh-CN" sz="3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zh-CN" sz="3200">
                <a:solidFill>
                  <a:schemeClr val="tx1"/>
                </a:solidFill>
                <a:latin typeface="宋体" panose="02010600030101010101" pitchFamily="2" charset="-122"/>
                <a:ea typeface="宋体" panose="02010600030101010101" pitchFamily="2" charset="-122"/>
                <a:cs typeface="宋体" panose="02010600030101010101" pitchFamily="2" charset="-122"/>
              </a:rPr>
              <a:t>数据的水平切分</a:t>
            </a:r>
            <a:endParaRPr lang="zh-CN" altLang="zh-CN" sz="3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依据表中的数据的逻辑关系，将同一个表中的数据依照某种条件拆分到多台数据库（主机）上面。</a:t>
            </a:r>
            <a:endPar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简单的水平切分主要是表依照某个字段的某种规则来分散到多个表之中</a:t>
            </a:r>
            <a:endParaRPr lang="en-US" altLang="zh-CN" sz="3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457200" lvl="1" indent="-457200" algn="l">
              <a:buChar char="•"/>
            </a:pPr>
            <a:r>
              <a:rPr lang="en-US" altLang="zh-CN" sz="3200" b="0">
                <a:solidFill>
                  <a:schemeClr val="tx1"/>
                </a:solidFill>
                <a:latin typeface="宋体" panose="02010600030101010101" pitchFamily="2" charset="-122"/>
                <a:ea typeface="宋体" panose="02010600030101010101" pitchFamily="2" charset="-122"/>
                <a:cs typeface="宋体" panose="02010600030101010101" pitchFamily="2" charset="-122"/>
              </a:rPr>
              <a:t>联合切分</a:t>
            </a:r>
            <a:endParaRPr lang="en-US" altLang="zh-CN" sz="3200" b="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buChar char="–"/>
            </a:pP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既有垂直切分</a:t>
            </a:r>
            <a:endPar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buChar char="–"/>
            </a:pP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也有水平切分</a:t>
            </a:r>
            <a:endPar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4294967295"/>
          </p:nvPr>
        </p:nvSpPr>
        <p:spPr>
          <a:xfrm>
            <a:off x="0" y="0"/>
            <a:ext cx="0" cy="0"/>
          </a:xfrm>
        </p:spPr>
        <p:txBody>
          <a:bodyPr/>
          <a:p>
            <a:endParaRPr lang="zh-CN" altLang="en-US"/>
          </a:p>
          <a:p>
            <a:endParaRPr lang="zh-CN" altLang="en-US"/>
          </a:p>
        </p:txBody>
      </p:sp>
      <p:sp>
        <p:nvSpPr>
          <p:cNvPr id="2" name="标题 1"/>
          <p:cNvSpPr>
            <a:spLocks noGrp="1"/>
          </p:cNvSpPr>
          <p:nvPr>
            <p:ph type="title" idx="4294967295"/>
          </p:nvPr>
        </p:nvSpPr>
        <p:spPr>
          <a:xfrm>
            <a:off x="803910" y="146685"/>
            <a:ext cx="3658235" cy="989965"/>
          </a:xfrm>
        </p:spPr>
        <p:txBody>
          <a:bodyPr/>
          <a:p>
            <a:r>
              <a:rPr lang="zh-CN" altLang="en-US"/>
              <a:t>性能优化脑图</a:t>
            </a:r>
            <a:endParaRPr lang="zh-CN" altLang="en-US"/>
          </a:p>
        </p:txBody>
      </p:sp>
      <p:pic>
        <p:nvPicPr>
          <p:cNvPr id="9" name="图片 8"/>
          <p:cNvPicPr>
            <a:picLocks noChangeAspect="1"/>
          </p:cNvPicPr>
          <p:nvPr/>
        </p:nvPicPr>
        <p:blipFill>
          <a:blip r:embed="rId1"/>
          <a:stretch>
            <a:fillRect/>
          </a:stretch>
        </p:blipFill>
        <p:spPr>
          <a:xfrm>
            <a:off x="1203960" y="1082040"/>
            <a:ext cx="9784080" cy="46939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803910" y="146685"/>
            <a:ext cx="5934075" cy="989965"/>
          </a:xfrm>
        </p:spPr>
        <p:txBody>
          <a:bodyPr/>
          <a:p>
            <a:pPr algn="l"/>
            <a:r>
              <a:rPr lang="zh-CN" altLang="en-US"/>
              <a:t>性能优化</a:t>
            </a:r>
            <a:r>
              <a:rPr lang="zh-CN" altLang="en-US">
                <a:sym typeface="+mn-ea"/>
              </a:rPr>
              <a:t>几点建议和原则</a:t>
            </a:r>
            <a:endParaRPr lang="zh-CN" altLang="en-US"/>
          </a:p>
        </p:txBody>
      </p:sp>
      <p:sp>
        <p:nvSpPr>
          <p:cNvPr id="3" name="内容占位符 2"/>
          <p:cNvSpPr>
            <a:spLocks noGrp="1"/>
          </p:cNvSpPr>
          <p:nvPr>
            <p:ph idx="4294967295"/>
          </p:nvPr>
        </p:nvSpPr>
        <p:spPr>
          <a:xfrm>
            <a:off x="0" y="0"/>
            <a:ext cx="0" cy="0"/>
          </a:xfrm>
        </p:spPr>
        <p:txBody>
          <a:bodyPr/>
          <a:p>
            <a:endParaRPr lang="zh-CN" altLang="en-US"/>
          </a:p>
          <a:p>
            <a:endParaRPr lang="zh-CN" altLang="en-US"/>
          </a:p>
        </p:txBody>
      </p:sp>
      <p:sp>
        <p:nvSpPr>
          <p:cNvPr id="100" name="文本框 99"/>
          <p:cNvSpPr txBox="1"/>
          <p:nvPr/>
        </p:nvSpPr>
        <p:spPr>
          <a:xfrm>
            <a:off x="782955" y="1219200"/>
            <a:ext cx="10626090" cy="2676525"/>
          </a:xfrm>
          <a:prstGeom prst="rect">
            <a:avLst/>
          </a:prstGeom>
          <a:noFill/>
          <a:ln w="9525">
            <a:noFill/>
          </a:ln>
        </p:spPr>
        <p:txBody>
          <a:bodyPr wrap="square">
            <a:spAutoFit/>
          </a:bodyPr>
          <a:p>
            <a:pPr indent="266065"/>
            <a:r>
              <a:rPr lang="zh-CN" sz="2800" b="0">
                <a:solidFill>
                  <a:srgbClr val="333333"/>
                </a:solidFill>
                <a:ea typeface="宋体" panose="02010600030101010101" pitchFamily="2" charset="-122"/>
              </a:rPr>
              <a:t>1、适度优化，切忌过度优化2、先优化最大瓶颈，事半功倍3、依据数据而不是凭空猜测4、性能优化是持久战，道高一尺魔高一丈5、深入理解业务</a:t>
            </a:r>
            <a:endParaRPr lang="zh-CN" altLang="en-US" sz="2800" b="0">
              <a:solidFill>
                <a:srgbClr val="333333"/>
              </a:solidFill>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4294967295"/>
          </p:nvPr>
        </p:nvSpPr>
        <p:spPr>
          <a:xfrm>
            <a:off x="0" y="0"/>
            <a:ext cx="0" cy="0"/>
          </a:xfrm>
        </p:spPr>
        <p:txBody>
          <a:bodyPr/>
          <a:p>
            <a:endParaRPr lang="zh-CN" altLang="en-US"/>
          </a:p>
          <a:p>
            <a:endParaRPr lang="zh-CN" altLang="en-US"/>
          </a:p>
        </p:txBody>
      </p:sp>
      <p:sp>
        <p:nvSpPr>
          <p:cNvPr id="2" name="标题 1"/>
          <p:cNvSpPr>
            <a:spLocks noGrp="1"/>
          </p:cNvSpPr>
          <p:nvPr>
            <p:ph type="title" idx="4294967295"/>
          </p:nvPr>
        </p:nvSpPr>
        <p:spPr>
          <a:xfrm>
            <a:off x="803910" y="146685"/>
            <a:ext cx="3658235" cy="989965"/>
          </a:xfrm>
        </p:spPr>
        <p:txBody>
          <a:bodyPr/>
          <a:p>
            <a:r>
              <a:rPr lang="zh-CN" altLang="zh-CN"/>
              <a:t>课程目标</a:t>
            </a:r>
            <a:endParaRPr lang="zh-CN" altLang="zh-CN"/>
          </a:p>
        </p:txBody>
      </p:sp>
      <p:sp>
        <p:nvSpPr>
          <p:cNvPr id="4" name="内容占位符 2"/>
          <p:cNvSpPr>
            <a:spLocks noGrp="1"/>
          </p:cNvSpPr>
          <p:nvPr/>
        </p:nvSpPr>
        <p:spPr>
          <a:xfrm>
            <a:off x="468630" y="1092200"/>
            <a:ext cx="10245090" cy="4949190"/>
          </a:xfrm>
        </p:spPr>
        <p:txBody>
          <a:bodyPr/>
          <a:lstStyle>
            <a:lvl1pPr marL="457200" indent="-457200" algn="l" rtl="0" eaLnBrk="0" fontAlgn="base" hangingPunct="0">
              <a:spcBef>
                <a:spcPts val="13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ts val="130"/>
              </a:spcBef>
              <a:spcAft>
                <a:spcPct val="0"/>
              </a:spcAft>
              <a:buFont typeface="Arial" panose="020B0604020202020204" pitchFamily="34" charset="0"/>
              <a:buChar char="–"/>
              <a:defRPr sz="4265"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ts val="13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r>
              <a:rPr lang="zh-CN" altLang="en-US" sz="3200">
                <a:latin typeface="宋体" panose="02010600030101010101" pitchFamily="2" charset="-122"/>
                <a:ea typeface="宋体" panose="02010600030101010101" pitchFamily="2" charset="-122"/>
                <a:cs typeface="宋体" panose="02010600030101010101" pitchFamily="2" charset="-122"/>
                <a:sym typeface="+mn-ea"/>
              </a:rPr>
              <a:t>掌握</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MySQL</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性能调优的相关概念及调优方法</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sz="3200">
                <a:latin typeface="宋体" panose="02010600030101010101" pitchFamily="2" charset="-122"/>
                <a:ea typeface="宋体" panose="02010600030101010101" pitchFamily="2" charset="-122"/>
                <a:cs typeface="宋体" panose="02010600030101010101" pitchFamily="2" charset="-122"/>
                <a:sym typeface="+mn-ea"/>
              </a:rPr>
              <a:t>掌握</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SQL</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优化</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、索引优化的方法</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a:p>
            <a:pPr marL="457200" lvl="1" indent="-457200" algn="l">
              <a:buChar char="•"/>
            </a:pPr>
            <a:r>
              <a:rPr lang="zh-CN" altLang="en-US" sz="3200" b="0">
                <a:latin typeface="宋体" panose="02010600030101010101" pitchFamily="2" charset="-122"/>
                <a:ea typeface="宋体" panose="02010600030101010101" pitchFamily="2" charset="-122"/>
                <a:cs typeface="宋体" panose="02010600030101010101" pitchFamily="2" charset="-122"/>
                <a:sym typeface="+mn-ea"/>
              </a:rPr>
              <a:t>独立实现数据库主从复制、读写分离</a:t>
            </a:r>
            <a:endParaRPr lang="zh-CN" altLang="en-US" sz="32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sz="3200">
                <a:solidFill>
                  <a:schemeClr val="tx1"/>
                </a:solidFill>
                <a:latin typeface="宋体" panose="02010600030101010101" pitchFamily="2" charset="-122"/>
                <a:ea typeface="宋体" panose="02010600030101010101" pitchFamily="2" charset="-122"/>
                <a:cs typeface="宋体" panose="02010600030101010101" pitchFamily="2" charset="-122"/>
              </a:rPr>
              <a:t>能独立对项目的数据库性能进行优化</a:t>
            </a:r>
            <a:endParaRPr lang="zh-CN" altLang="en-US" sz="3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endParaRPr lang="zh-CN" altLang="en-US" sz="28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0"/>
            <a:r>
              <a:rPr lang="zh-CN" altLang="en-US" sz="2800">
                <a:solidFill>
                  <a:schemeClr val="tx1"/>
                </a:solidFill>
                <a:latin typeface="宋体" panose="02010600030101010101" pitchFamily="2" charset="-122"/>
                <a:ea typeface="宋体" panose="02010600030101010101" pitchFamily="2" charset="-122"/>
                <a:cs typeface="宋体" panose="02010600030101010101" pitchFamily="2" charset="-122"/>
              </a:rPr>
              <a:t>学员基础要求：</a:t>
            </a:r>
            <a:endParaRPr lang="zh-CN" altLang="en-US" sz="28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要求有</a:t>
            </a:r>
            <a:r>
              <a:rPr lang="en-US" altLang="zh-CN" sz="2000">
                <a:solidFill>
                  <a:schemeClr val="tx1"/>
                </a:solidFill>
                <a:latin typeface="宋体" panose="02010600030101010101" pitchFamily="2" charset="-122"/>
                <a:ea typeface="宋体" panose="02010600030101010101" pitchFamily="2" charset="-122"/>
                <a:cs typeface="宋体" panose="02010600030101010101" pitchFamily="2" charset="-122"/>
              </a:rPr>
              <a:t>mysql</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数据库的使用基础</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具有一定的编程经验</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2"/>
            <a:endParaRPr lang="zh-CN" altLang="en-US" sz="122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endParaRPr lang="zh-CN" altLang="en-US" sz="280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609600" lvl="1" indent="0">
              <a:buNone/>
            </a:pPr>
            <a:endParaRPr lang="zh-CN" altLang="en-US" sz="28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Box 7"/>
          <p:cNvSpPr txBox="1"/>
          <p:nvPr/>
        </p:nvSpPr>
        <p:spPr>
          <a:xfrm>
            <a:off x="4741969" y="1344083"/>
            <a:ext cx="5759449" cy="4114165"/>
          </a:xfrm>
          <a:prstGeom prst="rect">
            <a:avLst/>
          </a:prstGeom>
          <a:noFill/>
          <a:ln w="9525">
            <a:noFill/>
          </a:ln>
        </p:spPr>
        <p:txBody>
          <a:bodyPr>
            <a:spAutoFit/>
          </a:bodyPr>
          <a:p>
            <a:pPr marL="171450" indent="-171450" eaLnBrk="1" hangingPunct="1">
              <a:lnSpc>
                <a:spcPct val="200000"/>
              </a:lnSpc>
              <a:buFont typeface="Wingdings" panose="05000000000000000000" pitchFamily="2" charset="2"/>
              <a:buChar char="u"/>
            </a:pPr>
            <a:r>
              <a:rPr lang="zh-CN" altLang="en-US" sz="1865" dirty="0">
                <a:solidFill>
                  <a:srgbClr val="262626"/>
                </a:solidFill>
                <a:latin typeface="微软雅黑" panose="020B0503020204020204" charset="-122"/>
                <a:ea typeface="微软雅黑" panose="020B0503020204020204" charset="-122"/>
              </a:rPr>
              <a:t> 准备工作</a:t>
            </a:r>
            <a:r>
              <a:rPr lang="en-US" altLang="zh-CN" sz="1865" dirty="0">
                <a:solidFill>
                  <a:srgbClr val="262626"/>
                </a:solidFill>
                <a:latin typeface="微软雅黑" panose="020B0503020204020204" charset="-122"/>
                <a:ea typeface="微软雅黑" panose="020B0503020204020204" charset="-122"/>
              </a:rPr>
              <a:t> </a:t>
            </a:r>
            <a:endParaRPr lang="en-US" altLang="zh-CN" sz="1865" dirty="0">
              <a:solidFill>
                <a:srgbClr val="262626"/>
              </a:solidFill>
              <a:latin typeface="微软雅黑" panose="020B0503020204020204" charset="-122"/>
              <a:ea typeface="微软雅黑" panose="020B0503020204020204" charset="-122"/>
            </a:endParaRPr>
          </a:p>
          <a:p>
            <a:pPr marL="171450" indent="-171450" eaLnBrk="1" hangingPunct="1">
              <a:lnSpc>
                <a:spcPct val="200000"/>
              </a:lnSpc>
              <a:buClr>
                <a:srgbClr val="262626"/>
              </a:buClr>
              <a:buFont typeface="Wingdings" panose="05000000000000000000" pitchFamily="2" charset="2"/>
              <a:buChar char="u"/>
            </a:pPr>
            <a:r>
              <a:rPr lang="zh-CN" altLang="en-US" sz="1865" dirty="0">
                <a:solidFill>
                  <a:srgbClr val="262626"/>
                </a:solidFill>
                <a:latin typeface="微软雅黑" panose="020B0503020204020204" charset="-122"/>
                <a:ea typeface="微软雅黑" panose="020B0503020204020204" charset="-122"/>
              </a:rPr>
              <a:t> 数据库引擎</a:t>
            </a:r>
            <a:endParaRPr lang="en-US" altLang="zh-CN" sz="1865" dirty="0">
              <a:solidFill>
                <a:srgbClr val="262626"/>
              </a:solidFill>
              <a:latin typeface="微软雅黑" panose="020B0503020204020204" charset="-122"/>
              <a:ea typeface="微软雅黑" panose="020B0503020204020204" charset="-122"/>
            </a:endParaRPr>
          </a:p>
          <a:p>
            <a:pPr marL="171450" indent="-171450" eaLnBrk="1" hangingPunct="1">
              <a:lnSpc>
                <a:spcPct val="200000"/>
              </a:lnSpc>
              <a:buClr>
                <a:srgbClr val="262626"/>
              </a:buClr>
              <a:buFont typeface="Wingdings" panose="05000000000000000000" pitchFamily="2" charset="2"/>
              <a:buChar char="u"/>
            </a:pPr>
            <a:r>
              <a:rPr lang="zh-CN" altLang="en-US" sz="1865" dirty="0">
                <a:solidFill>
                  <a:srgbClr val="262626"/>
                </a:solidFill>
                <a:latin typeface="微软雅黑" panose="020B0503020204020204" charset="-122"/>
                <a:ea typeface="微软雅黑" panose="020B0503020204020204" charset="-122"/>
              </a:rPr>
              <a:t> </a:t>
            </a:r>
            <a:r>
              <a:rPr lang="en-US" altLang="zh-CN" sz="1865" dirty="0">
                <a:solidFill>
                  <a:srgbClr val="262626"/>
                </a:solidFill>
                <a:latin typeface="微软雅黑" panose="020B0503020204020204" charset="-122"/>
                <a:ea typeface="微软雅黑" panose="020B0503020204020204" charset="-122"/>
              </a:rPr>
              <a:t>sql</a:t>
            </a:r>
            <a:r>
              <a:rPr lang="zh-CN" altLang="en-US" sz="1865" dirty="0">
                <a:solidFill>
                  <a:srgbClr val="262626"/>
                </a:solidFill>
                <a:latin typeface="微软雅黑" panose="020B0503020204020204" charset="-122"/>
                <a:ea typeface="微软雅黑" panose="020B0503020204020204" charset="-122"/>
              </a:rPr>
              <a:t>语句优化</a:t>
            </a:r>
            <a:endParaRPr lang="en-US" altLang="zh-CN" sz="1865" dirty="0">
              <a:solidFill>
                <a:srgbClr val="262626"/>
              </a:solidFill>
              <a:latin typeface="微软雅黑" panose="020B0503020204020204" charset="-122"/>
              <a:ea typeface="微软雅黑" panose="020B0503020204020204" charset="-122"/>
            </a:endParaRPr>
          </a:p>
          <a:p>
            <a:pPr marL="171450" indent="-171450" eaLnBrk="1" hangingPunct="1">
              <a:lnSpc>
                <a:spcPct val="200000"/>
              </a:lnSpc>
              <a:buClr>
                <a:srgbClr val="262626"/>
              </a:buClr>
              <a:buFont typeface="Wingdings" panose="05000000000000000000" pitchFamily="2" charset="2"/>
              <a:buChar char="u"/>
            </a:pPr>
            <a:r>
              <a:rPr lang="zh-CN" altLang="en-US" sz="1865" dirty="0">
                <a:solidFill>
                  <a:srgbClr val="262626"/>
                </a:solidFill>
                <a:latin typeface="微软雅黑" panose="020B0503020204020204" charset="-122"/>
                <a:ea typeface="微软雅黑" panose="020B0503020204020204" charset="-122"/>
              </a:rPr>
              <a:t> 索引优化</a:t>
            </a:r>
            <a:endParaRPr lang="en-US" altLang="zh-CN" sz="1865" dirty="0">
              <a:solidFill>
                <a:srgbClr val="262626"/>
              </a:solidFill>
              <a:latin typeface="微软雅黑" panose="020B0503020204020204" charset="-122"/>
              <a:ea typeface="微软雅黑" panose="020B0503020204020204" charset="-122"/>
            </a:endParaRPr>
          </a:p>
          <a:p>
            <a:pPr marL="171450" indent="-171450" eaLnBrk="1" hangingPunct="1">
              <a:lnSpc>
                <a:spcPct val="200000"/>
              </a:lnSpc>
              <a:buClr>
                <a:srgbClr val="262626"/>
              </a:buClr>
              <a:buFont typeface="Wingdings" panose="05000000000000000000" pitchFamily="2" charset="2"/>
              <a:buChar char="u"/>
            </a:pPr>
            <a:r>
              <a:rPr lang="zh-CN" altLang="en-US" sz="1865" dirty="0">
                <a:solidFill>
                  <a:srgbClr val="262626"/>
                </a:solidFill>
                <a:latin typeface="微软雅黑" panose="020B0503020204020204" charset="-122"/>
                <a:ea typeface="微软雅黑" panose="020B0503020204020204" charset="-122"/>
              </a:rPr>
              <a:t> 主从复制</a:t>
            </a:r>
            <a:endParaRPr lang="zh-CN" altLang="en-US" sz="1865" dirty="0">
              <a:solidFill>
                <a:srgbClr val="262626"/>
              </a:solidFill>
              <a:latin typeface="微软雅黑" panose="020B0503020204020204" charset="-122"/>
              <a:ea typeface="微软雅黑" panose="020B0503020204020204" charset="-122"/>
            </a:endParaRPr>
          </a:p>
          <a:p>
            <a:pPr marL="171450" indent="-171450" eaLnBrk="1" hangingPunct="1">
              <a:lnSpc>
                <a:spcPct val="200000"/>
              </a:lnSpc>
              <a:buClr>
                <a:srgbClr val="262626"/>
              </a:buClr>
              <a:buFont typeface="Wingdings" panose="05000000000000000000" pitchFamily="2" charset="2"/>
              <a:buChar char="u"/>
            </a:pPr>
            <a:r>
              <a:rPr lang="zh-CN" altLang="en-US" sz="1860" dirty="0">
                <a:solidFill>
                  <a:srgbClr val="262626"/>
                </a:solidFill>
                <a:latin typeface="微软雅黑" panose="020B0503020204020204" charset="-122"/>
                <a:ea typeface="微软雅黑" panose="020B0503020204020204" charset="-122"/>
                <a:sym typeface="+mn-ea"/>
              </a:rPr>
              <a:t> </a:t>
            </a:r>
            <a:r>
              <a:rPr lang="zh-CN" altLang="en-US" sz="1865" dirty="0">
                <a:solidFill>
                  <a:srgbClr val="262626"/>
                </a:solidFill>
                <a:latin typeface="微软雅黑" panose="020B0503020204020204" charset="-122"/>
                <a:ea typeface="微软雅黑" panose="020B0503020204020204" charset="-122"/>
              </a:rPr>
              <a:t>读写分离</a:t>
            </a:r>
            <a:endParaRPr lang="zh-CN" altLang="en-US" sz="1865" dirty="0">
              <a:solidFill>
                <a:srgbClr val="262626"/>
              </a:solidFill>
              <a:latin typeface="微软雅黑" panose="020B0503020204020204" charset="-122"/>
              <a:ea typeface="微软雅黑" panose="020B0503020204020204" charset="-122"/>
            </a:endParaRPr>
          </a:p>
          <a:p>
            <a:pPr marL="171450" indent="-171450" eaLnBrk="1" hangingPunct="1">
              <a:lnSpc>
                <a:spcPct val="200000"/>
              </a:lnSpc>
              <a:buClr>
                <a:srgbClr val="262626"/>
              </a:buClr>
              <a:buFont typeface="Wingdings" panose="05000000000000000000" pitchFamily="2" charset="2"/>
              <a:buChar char="u"/>
            </a:pPr>
            <a:r>
              <a:rPr lang="zh-CN" altLang="en-US" sz="1860" dirty="0">
                <a:solidFill>
                  <a:srgbClr val="262626"/>
                </a:solidFill>
                <a:latin typeface="微软雅黑" panose="020B0503020204020204" charset="-122"/>
                <a:ea typeface="微软雅黑" panose="020B0503020204020204" charset="-122"/>
                <a:sym typeface="+mn-ea"/>
              </a:rPr>
              <a:t> </a:t>
            </a:r>
            <a:r>
              <a:rPr lang="en-US" sz="1860">
                <a:sym typeface="+mn-ea"/>
              </a:rPr>
              <a:t>数据库切分</a:t>
            </a:r>
            <a:endParaRPr lang="zh-CN" altLang="en-US" sz="1865" dirty="0">
              <a:solidFill>
                <a:srgbClr val="262626"/>
              </a:solidFill>
              <a:latin typeface="微软雅黑" panose="020B0503020204020204" charset="-122"/>
              <a:ea typeface="微软雅黑" panose="020B0503020204020204" charset="-122"/>
            </a:endParaRPr>
          </a:p>
        </p:txBody>
      </p:sp>
      <p:sp>
        <p:nvSpPr>
          <p:cNvPr id="9219" name="标题占位符 1"/>
          <p:cNvSpPr txBox="1"/>
          <p:nvPr/>
        </p:nvSpPr>
        <p:spPr>
          <a:xfrm>
            <a:off x="1390651" y="2565400"/>
            <a:ext cx="2294467" cy="1079500"/>
          </a:xfrm>
          <a:prstGeom prst="rect">
            <a:avLst/>
          </a:prstGeom>
          <a:noFill/>
          <a:ln w="9525">
            <a:noFill/>
          </a:ln>
        </p:spPr>
        <p:txBody>
          <a:bodyPr lIns="91440" tIns="45720" rIns="91440" bIns="45720" anchor="ctr"/>
          <a:p>
            <a:pPr algn="ctr" eaLnBrk="1" hangingPunct="1">
              <a:lnSpc>
                <a:spcPct val="90000"/>
              </a:lnSpc>
              <a:buFont typeface="Arial" panose="020B0604020202020204" pitchFamily="34" charset="0"/>
              <a:buNone/>
            </a:pPr>
            <a:r>
              <a:rPr lang="zh-CN" altLang="en-US" sz="4265" b="1" dirty="0">
                <a:solidFill>
                  <a:srgbClr val="262626"/>
                </a:solidFill>
                <a:latin typeface="微软雅黑" panose="020B0503020204020204" charset="-122"/>
                <a:ea typeface="微软雅黑" panose="020B0503020204020204" charset="-122"/>
              </a:rPr>
              <a:t>目录</a:t>
            </a:r>
            <a:endParaRPr lang="zh-TW" altLang="zh-CN" sz="4265" b="1" dirty="0">
              <a:solidFill>
                <a:srgbClr val="262626"/>
              </a:solidFill>
              <a:latin typeface="微软雅黑" panose="020B0503020204020204" charset="-122"/>
              <a:ea typeface="微软雅黑" panose="020B0503020204020204" charset="-122"/>
            </a:endParaRPr>
          </a:p>
        </p:txBody>
      </p:sp>
      <p:sp>
        <p:nvSpPr>
          <p:cNvPr id="16" name="标题占位符 1"/>
          <p:cNvSpPr txBox="1">
            <a:spLocks noChangeArrowheads="1"/>
          </p:cNvSpPr>
          <p:nvPr/>
        </p:nvSpPr>
        <p:spPr bwMode="auto">
          <a:xfrm>
            <a:off x="1257300" y="3431117"/>
            <a:ext cx="2821517" cy="68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157CE7"/>
                </a:solidFill>
                <a:effectLst/>
                <a:uLnTx/>
                <a:uFillTx/>
                <a:latin typeface="微软雅黑" panose="020B0503020204020204" charset="-122"/>
                <a:ea typeface="微软雅黑" panose="020B0503020204020204" charset="-122"/>
                <a:cs typeface="+mj-cs"/>
                <a:sym typeface="+mn-ea"/>
              </a:rPr>
              <a:t>DIRECTORY</a:t>
            </a:r>
            <a:endParaRPr kumimoji="0" lang="zh-TW" altLang="zh-CN" sz="3200" b="1" i="0" u="none" strike="noStrike" kern="0" cap="none" spc="0" normalizeH="0" baseline="0" noProof="0" dirty="0">
              <a:ln>
                <a:noFill/>
              </a:ln>
              <a:solidFill>
                <a:srgbClr val="157CE7"/>
              </a:solidFill>
              <a:effectLst/>
              <a:uLnTx/>
              <a:uFillTx/>
              <a:latin typeface="微软雅黑" panose="020B0503020204020204" charset="-122"/>
              <a:ea typeface="微软雅黑" panose="020B0503020204020204" charset="-122"/>
              <a:cs typeface="+mj-cs"/>
              <a:sym typeface="+mn-ea"/>
            </a:endParaRPr>
          </a:p>
        </p:txBody>
      </p:sp>
      <p:cxnSp>
        <p:nvCxnSpPr>
          <p:cNvPr id="17" name="直接连接符 16"/>
          <p:cNvCxnSpPr/>
          <p:nvPr/>
        </p:nvCxnSpPr>
        <p:spPr>
          <a:xfrm>
            <a:off x="4464051" y="1604433"/>
            <a:ext cx="0" cy="360045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415367" y="1604433"/>
            <a:ext cx="97367" cy="95251"/>
          </a:xfrm>
          <a:prstGeom prst="ellipse">
            <a:avLst/>
          </a:prstGeom>
          <a:solidFill>
            <a:srgbClr val="157C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9" name="椭圆 18"/>
          <p:cNvSpPr/>
          <p:nvPr/>
        </p:nvSpPr>
        <p:spPr>
          <a:xfrm>
            <a:off x="4415367" y="5204884"/>
            <a:ext cx="97367" cy="95251"/>
          </a:xfrm>
          <a:prstGeom prst="ellipse">
            <a:avLst/>
          </a:prstGeom>
          <a:solidFill>
            <a:srgbClr val="157CE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838200" y="184785"/>
            <a:ext cx="5275580" cy="822325"/>
          </a:xfrm>
        </p:spPr>
        <p:txBody>
          <a:bodyPr/>
          <a:p>
            <a:r>
              <a:rPr lang="zh-CN" altLang="en-US"/>
              <a:t>准备工作</a:t>
            </a:r>
            <a:endParaRPr lang="zh-CN" altLang="en-US"/>
          </a:p>
        </p:txBody>
      </p:sp>
      <p:sp>
        <p:nvSpPr>
          <p:cNvPr id="3" name="内容占位符 2"/>
          <p:cNvSpPr>
            <a:spLocks noGrp="1"/>
          </p:cNvSpPr>
          <p:nvPr>
            <p:ph idx="4294967295"/>
          </p:nvPr>
        </p:nvSpPr>
        <p:spPr>
          <a:xfrm>
            <a:off x="468630" y="1092200"/>
            <a:ext cx="10245090" cy="4949190"/>
          </a:xfrm>
        </p:spPr>
        <p:txBody>
          <a:bodyPr/>
          <a:p>
            <a:r>
              <a:rPr lang="zh-CN" altLang="en-US" sz="3200">
                <a:solidFill>
                  <a:schemeClr val="tx1"/>
                </a:solidFill>
                <a:latin typeface="宋体" panose="02010600030101010101" pitchFamily="2" charset="-122"/>
                <a:ea typeface="宋体" panose="02010600030101010101" pitchFamily="2" charset="-122"/>
                <a:cs typeface="宋体" panose="02010600030101010101" pitchFamily="2" charset="-122"/>
              </a:rPr>
              <a:t>知识准备及常用工具</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慢查询日志相关</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准备测试数据</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慢查询日志分析</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执行计划EXPLAIN</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Profiling</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processlist</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838200" y="184785"/>
            <a:ext cx="5275580" cy="822325"/>
          </a:xfrm>
        </p:spPr>
        <p:txBody>
          <a:bodyPr/>
          <a:lst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数据库引擎</a:t>
            </a:r>
            <a:endParaRPr lang="zh-CN" altLang="en-US"/>
          </a:p>
        </p:txBody>
      </p:sp>
      <p:sp>
        <p:nvSpPr>
          <p:cNvPr id="5" name="内容占位符 2"/>
          <p:cNvSpPr>
            <a:spLocks noGrp="1"/>
          </p:cNvSpPr>
          <p:nvPr/>
        </p:nvSpPr>
        <p:spPr>
          <a:xfrm>
            <a:off x="468630" y="1092200"/>
            <a:ext cx="10245090" cy="4949190"/>
          </a:xfrm>
        </p:spPr>
        <p:txBody>
          <a:bodyPr/>
          <a:lstStyle>
            <a:lvl1pPr marL="457200" indent="-457200" algn="l" rtl="0" eaLnBrk="0" fontAlgn="base" hangingPunct="0">
              <a:spcBef>
                <a:spcPts val="13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ts val="130"/>
              </a:spcBef>
              <a:spcAft>
                <a:spcPct val="0"/>
              </a:spcAft>
              <a:buFont typeface="Arial" panose="020B0604020202020204" pitchFamily="34" charset="0"/>
              <a:buChar char="–"/>
              <a:defRPr sz="4265"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ts val="13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r>
              <a:rPr lang="en-US" altLang="zh-CN" sz="3200">
                <a:solidFill>
                  <a:schemeClr val="tx1"/>
                </a:solidFill>
                <a:latin typeface="宋体" panose="02010600030101010101" pitchFamily="2" charset="-122"/>
                <a:ea typeface="宋体" panose="02010600030101010101" pitchFamily="2" charset="-122"/>
                <a:cs typeface="宋体" panose="02010600030101010101" pitchFamily="2" charset="-122"/>
              </a:rPr>
              <a:t>InnoDB</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rPr>
              <a:t>InnoDB是一个事务型的存储引擎</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rPr>
              <a:t>锁的粒度更小</a:t>
            </a:r>
            <a:r>
              <a:rPr lang="en-US" altLang="zh-CN" sz="2000">
                <a:latin typeface="宋体" panose="02010600030101010101" pitchFamily="2" charset="-122"/>
                <a:ea typeface="宋体" panose="02010600030101010101" pitchFamily="2" charset="-122"/>
                <a:cs typeface="宋体" panose="02010600030101010101" pitchFamily="2" charset="-122"/>
              </a:rPr>
              <a:t>,锁定在行级</a:t>
            </a:r>
            <a:r>
              <a:rPr lang="zh-CN" altLang="en-US" sz="2000">
                <a:latin typeface="宋体" panose="02010600030101010101" pitchFamily="2" charset="-122"/>
                <a:ea typeface="宋体" panose="02010600030101010101" pitchFamily="2" charset="-122"/>
                <a:cs typeface="宋体" panose="02010600030101010101" pitchFamily="2" charset="-122"/>
              </a:rPr>
              <a:t>，写操作不会锁定全表</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rPr>
              <a:t>InnoDB也支持FOREIGN KEY强制</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rPr>
              <a:t>可以从灾难中恢复（通过bin-log日志等）</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sz="3200">
                <a:solidFill>
                  <a:schemeClr val="tx1"/>
                </a:solidFill>
                <a:latin typeface="宋体" panose="02010600030101010101" pitchFamily="2" charset="-122"/>
                <a:ea typeface="宋体" panose="02010600030101010101" pitchFamily="2" charset="-122"/>
                <a:cs typeface="宋体" panose="02010600030101010101" pitchFamily="2" charset="-122"/>
              </a:rPr>
              <a:t>MyIsam</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ISAM执行读取操作的速度很快，而且不占用大量的内存和存储资源。</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在设计之初就预想数据组织成有固定长度的记录，按顺序存储的。ISAM是一种静态索引结构。</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表级锁</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不支持事务</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也不能够容错</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838200" y="184785"/>
            <a:ext cx="5275580" cy="822325"/>
          </a:xfrm>
        </p:spPr>
        <p:txBody>
          <a:bodyPr/>
          <a:lst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en-US" altLang="zh-CN"/>
              <a:t>SQL</a:t>
            </a:r>
            <a:r>
              <a:rPr lang="zh-CN" altLang="en-US"/>
              <a:t>语句优化</a:t>
            </a:r>
            <a:endParaRPr lang="zh-CN" altLang="en-US"/>
          </a:p>
        </p:txBody>
      </p:sp>
      <p:sp>
        <p:nvSpPr>
          <p:cNvPr id="5" name="内容占位符 2"/>
          <p:cNvSpPr>
            <a:spLocks noGrp="1"/>
          </p:cNvSpPr>
          <p:nvPr/>
        </p:nvSpPr>
        <p:spPr>
          <a:xfrm>
            <a:off x="468630" y="1092200"/>
            <a:ext cx="10245090" cy="4949190"/>
          </a:xfrm>
        </p:spPr>
        <p:txBody>
          <a:bodyPr/>
          <a:lstStyle>
            <a:lvl1pPr marL="457200" indent="-457200" algn="l" rtl="0" eaLnBrk="0" fontAlgn="base" hangingPunct="0">
              <a:spcBef>
                <a:spcPts val="13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ts val="130"/>
              </a:spcBef>
              <a:spcAft>
                <a:spcPct val="0"/>
              </a:spcAft>
              <a:buFont typeface="Arial" panose="020B0604020202020204" pitchFamily="34" charset="0"/>
              <a:buChar char="–"/>
              <a:defRPr sz="4265"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ts val="13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r>
              <a:rPr lang="en-US" altLang="zh-CN" sz="3200">
                <a:solidFill>
                  <a:schemeClr val="tx1"/>
                </a:solidFill>
                <a:latin typeface="宋体" panose="02010600030101010101" pitchFamily="2" charset="-122"/>
                <a:ea typeface="宋体" panose="02010600030101010101" pitchFamily="2" charset="-122"/>
                <a:cs typeface="宋体" panose="02010600030101010101" pitchFamily="2" charset="-122"/>
              </a:rPr>
              <a:t>常用SQL优化建议</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rPr>
              <a:t>避免 SELECT *</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rPr>
              <a:t>避免在where子句中使用!=或&lt;&gt;操作符</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rPr>
              <a:t>尽量避免全表扫描</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用UNION来代替OR</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like语句避免前置百分号</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避免where子句中使用参数</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避免在where子句中对字段进行表达式操作、函数操作</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sz="3200">
                <a:solidFill>
                  <a:schemeClr val="tx1"/>
                </a:solidFill>
                <a:latin typeface="宋体" panose="02010600030101010101" pitchFamily="2" charset="-122"/>
                <a:ea typeface="宋体" panose="02010600030101010101" pitchFamily="2" charset="-122"/>
                <a:cs typeface="宋体" panose="02010600030101010101" pitchFamily="2" charset="-122"/>
              </a:rPr>
              <a:t>Join</a:t>
            </a:r>
            <a:r>
              <a:rPr lang="zh-CN" altLang="en-US" sz="3200">
                <a:solidFill>
                  <a:schemeClr val="tx1"/>
                </a:solidFill>
                <a:latin typeface="宋体" panose="02010600030101010101" pitchFamily="2" charset="-122"/>
                <a:ea typeface="宋体" panose="02010600030101010101" pitchFamily="2" charset="-122"/>
                <a:cs typeface="宋体" panose="02010600030101010101" pitchFamily="2" charset="-122"/>
              </a:rPr>
              <a:t>语句优化</a:t>
            </a:r>
            <a:endParaRPr lang="en-US" altLang="zh-CN" sz="32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sz="3200">
                <a:solidFill>
                  <a:schemeClr val="tx1"/>
                </a:solidFill>
                <a:latin typeface="宋体" panose="02010600030101010101" pitchFamily="2" charset="-122"/>
                <a:ea typeface="宋体" panose="02010600030101010101" pitchFamily="2" charset="-122"/>
                <a:cs typeface="宋体" panose="02010600030101010101" pitchFamily="2" charset="-122"/>
              </a:rPr>
              <a:t>大数据量的分页优化</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838200" y="184785"/>
            <a:ext cx="5275580" cy="822325"/>
          </a:xfrm>
        </p:spPr>
        <p:txBody>
          <a:bodyPr/>
          <a:lst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索引优化</a:t>
            </a:r>
            <a:endParaRPr lang="zh-CN" altLang="en-US"/>
          </a:p>
        </p:txBody>
      </p:sp>
      <p:sp>
        <p:nvSpPr>
          <p:cNvPr id="5" name="内容占位符 2"/>
          <p:cNvSpPr>
            <a:spLocks noGrp="1"/>
          </p:cNvSpPr>
          <p:nvPr/>
        </p:nvSpPr>
        <p:spPr>
          <a:xfrm>
            <a:off x="468630" y="1092200"/>
            <a:ext cx="10245090" cy="4949190"/>
          </a:xfrm>
        </p:spPr>
        <p:txBody>
          <a:bodyPr/>
          <a:lstStyle>
            <a:lvl1pPr marL="457200" indent="-457200" algn="l" rtl="0" eaLnBrk="0" fontAlgn="base" hangingPunct="0">
              <a:spcBef>
                <a:spcPts val="13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ts val="130"/>
              </a:spcBef>
              <a:spcAft>
                <a:spcPct val="0"/>
              </a:spcAft>
              <a:buFont typeface="Arial" panose="020B0604020202020204" pitchFamily="34" charset="0"/>
              <a:buChar char="–"/>
              <a:defRPr sz="4265"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ts val="13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ts val="13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a:lstStyle>
          <a:p>
            <a:r>
              <a:rPr lang="zh-CN" altLang="en-US" sz="3200">
                <a:solidFill>
                  <a:schemeClr val="tx1"/>
                </a:solidFill>
                <a:latin typeface="宋体" panose="02010600030101010101" pitchFamily="2" charset="-122"/>
                <a:ea typeface="宋体" panose="02010600030101010101" pitchFamily="2" charset="-122"/>
                <a:cs typeface="宋体" panose="02010600030101010101" pitchFamily="2" charset="-122"/>
              </a:rPr>
              <a:t>索引使用原则</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rPr>
              <a:t>并不是所有索引对查询都有效</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rPr>
              <a:t>索引并不是越多越好</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rPr>
              <a:t>数据量小的表最好不要使用索引</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避免在不同值少的列上加索引</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根据业务需求建立索引</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sz="3200">
                <a:solidFill>
                  <a:schemeClr val="tx1"/>
                </a:solidFill>
                <a:latin typeface="宋体" panose="02010600030101010101" pitchFamily="2" charset="-122"/>
                <a:ea typeface="宋体" panose="02010600030101010101" pitchFamily="2" charset="-122"/>
                <a:cs typeface="宋体" panose="02010600030101010101" pitchFamily="2" charset="-122"/>
              </a:rPr>
              <a:t>索引分类</a:t>
            </a:r>
            <a:endParaRPr lang="zh-CN" sz="3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普通索引</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唯一索引</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主键索引</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lvl="1" algn="l"/>
            <a:r>
              <a:rPr lang="zh-CN" altLang="en-US" sz="2000">
                <a:latin typeface="宋体" panose="02010600030101010101" pitchFamily="2" charset="-122"/>
                <a:ea typeface="宋体" panose="02010600030101010101" pitchFamily="2" charset="-122"/>
                <a:cs typeface="宋体" panose="02010600030101010101" pitchFamily="2" charset="-122"/>
                <a:sym typeface="+mn-ea"/>
              </a:rPr>
              <a:t>组合索引</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838200" y="184785"/>
            <a:ext cx="5275580" cy="822325"/>
          </a:xfrm>
        </p:spPr>
        <p:txBody>
          <a:bodyPr/>
          <a:lst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r>
              <a:rPr lang="zh-CN" altLang="en-US"/>
              <a:t>索引优化口诀</a:t>
            </a:r>
            <a:endParaRPr lang="zh-CN" altLang="en-US"/>
          </a:p>
          <a:p>
            <a:endParaRPr lang="en-US" altLang="zh-CN"/>
          </a:p>
        </p:txBody>
      </p:sp>
      <p:sp>
        <p:nvSpPr>
          <p:cNvPr id="2" name="矩形 1"/>
          <p:cNvSpPr/>
          <p:nvPr/>
        </p:nvSpPr>
        <p:spPr>
          <a:xfrm>
            <a:off x="1449705" y="1384300"/>
            <a:ext cx="9164320" cy="4154170"/>
          </a:xfrm>
          <a:prstGeom prst="rect">
            <a:avLst/>
          </a:prstGeom>
          <a:noFill/>
          <a:ln>
            <a:noFill/>
          </a:ln>
        </p:spPr>
        <p:txBody>
          <a:bodyPr wrap="none" rtlCol="0" anchor="t">
            <a:spAutoFit/>
          </a:bodyPr>
          <a:p>
            <a:pPr algn="ctr"/>
            <a:r>
              <a:rPr lang="zh-CN" altLang="en-US" sz="4400" b="1">
                <a:solidFill>
                  <a:schemeClr val="accent1"/>
                </a:solidFill>
                <a:effectLst>
                  <a:outerShdw blurRad="38100" dist="25400" dir="5400000" algn="ctr" rotWithShape="0">
                    <a:srgbClr val="6E747A">
                      <a:alpha val="43000"/>
                    </a:srgbClr>
                  </a:outerShdw>
                </a:effectLst>
              </a:rPr>
              <a:t>全值匹配我最爱，最左前缀要遵守；</a:t>
            </a:r>
            <a:endParaRPr lang="zh-CN" altLang="en-US" sz="4400" b="1">
              <a:solidFill>
                <a:schemeClr val="accent1"/>
              </a:solidFill>
              <a:effectLst>
                <a:outerShdw blurRad="38100" dist="25400" dir="5400000" algn="ctr" rotWithShape="0">
                  <a:srgbClr val="6E747A">
                    <a:alpha val="43000"/>
                  </a:srgbClr>
                </a:outerShdw>
              </a:effectLst>
            </a:endParaRPr>
          </a:p>
          <a:p>
            <a:pPr algn="ctr"/>
            <a:r>
              <a:rPr lang="zh-CN" altLang="en-US" sz="4400" b="1">
                <a:solidFill>
                  <a:schemeClr val="accent1"/>
                </a:solidFill>
                <a:effectLst>
                  <a:outerShdw blurRad="38100" dist="25400" dir="5400000" algn="ctr" rotWithShape="0">
                    <a:srgbClr val="6E747A">
                      <a:alpha val="43000"/>
                    </a:srgbClr>
                  </a:outerShdw>
                </a:effectLst>
              </a:rPr>
              <a:t>带头大哥不能死，中间兄弟不能断；</a:t>
            </a:r>
            <a:endParaRPr lang="zh-CN" altLang="en-US" sz="4400" b="1">
              <a:solidFill>
                <a:schemeClr val="accent1"/>
              </a:solidFill>
              <a:effectLst>
                <a:outerShdw blurRad="38100" dist="25400" dir="5400000" algn="ctr" rotWithShape="0">
                  <a:srgbClr val="6E747A">
                    <a:alpha val="43000"/>
                  </a:srgbClr>
                </a:outerShdw>
              </a:effectLst>
            </a:endParaRPr>
          </a:p>
          <a:p>
            <a:pPr algn="ctr"/>
            <a:r>
              <a:rPr lang="zh-CN" altLang="en-US" sz="4400" b="1">
                <a:solidFill>
                  <a:schemeClr val="accent1"/>
                </a:solidFill>
                <a:effectLst>
                  <a:outerShdw blurRad="38100" dist="25400" dir="5400000" algn="ctr" rotWithShape="0">
                    <a:srgbClr val="6E747A">
                      <a:alpha val="43000"/>
                    </a:srgbClr>
                  </a:outerShdw>
                </a:effectLst>
              </a:rPr>
              <a:t>索引列上少计算，范围之后全失效；</a:t>
            </a:r>
            <a:endParaRPr lang="zh-CN" altLang="en-US" sz="4400" b="1">
              <a:solidFill>
                <a:schemeClr val="accent1"/>
              </a:solidFill>
              <a:effectLst>
                <a:outerShdw blurRad="38100" dist="25400" dir="5400000" algn="ctr" rotWithShape="0">
                  <a:srgbClr val="6E747A">
                    <a:alpha val="43000"/>
                  </a:srgbClr>
                </a:outerShdw>
              </a:effectLst>
            </a:endParaRPr>
          </a:p>
          <a:p>
            <a:pPr algn="ctr"/>
            <a:r>
              <a:rPr lang="zh-CN" altLang="en-US" sz="4400" b="1">
                <a:solidFill>
                  <a:schemeClr val="accent1"/>
                </a:solidFill>
                <a:effectLst>
                  <a:outerShdw blurRad="38100" dist="25400" dir="5400000" algn="ctr" rotWithShape="0">
                    <a:srgbClr val="6E747A">
                      <a:alpha val="43000"/>
                    </a:srgbClr>
                  </a:outerShdw>
                </a:effectLst>
              </a:rPr>
              <a:t>Like百分写最右，覆盖索引不写星；</a:t>
            </a:r>
            <a:endParaRPr lang="zh-CN" altLang="en-US" sz="4400" b="1">
              <a:solidFill>
                <a:schemeClr val="accent1"/>
              </a:solidFill>
              <a:effectLst>
                <a:outerShdw blurRad="38100" dist="25400" dir="5400000" algn="ctr" rotWithShape="0">
                  <a:srgbClr val="6E747A">
                    <a:alpha val="43000"/>
                  </a:srgbClr>
                </a:outerShdw>
              </a:effectLst>
            </a:endParaRPr>
          </a:p>
          <a:p>
            <a:pPr algn="ctr"/>
            <a:r>
              <a:rPr lang="zh-CN" altLang="en-US" sz="4400" b="1">
                <a:solidFill>
                  <a:schemeClr val="accent1"/>
                </a:solidFill>
                <a:effectLst>
                  <a:outerShdw blurRad="38100" dist="25400" dir="5400000" algn="ctr" rotWithShape="0">
                    <a:srgbClr val="6E747A">
                      <a:alpha val="43000"/>
                    </a:srgbClr>
                  </a:outerShdw>
                </a:effectLst>
              </a:rPr>
              <a:t>不等空值还有or，索引失效要少用；</a:t>
            </a:r>
            <a:endParaRPr lang="zh-CN" altLang="en-US" sz="4400" b="1">
              <a:solidFill>
                <a:schemeClr val="accent1"/>
              </a:solidFill>
              <a:effectLst>
                <a:outerShdw blurRad="38100" dist="25400" dir="5400000" algn="ctr" rotWithShape="0">
                  <a:srgbClr val="6E747A">
                    <a:alpha val="43000"/>
                  </a:srgbClr>
                </a:outerShdw>
              </a:effectLst>
            </a:endParaRPr>
          </a:p>
          <a:p>
            <a:pPr algn="ctr"/>
            <a:r>
              <a:rPr lang="zh-CN" altLang="en-US" sz="4400" b="1">
                <a:solidFill>
                  <a:schemeClr val="accent1"/>
                </a:solidFill>
                <a:effectLst>
                  <a:outerShdw blurRad="38100" dist="25400" dir="5400000" algn="ctr" rotWithShape="0">
                    <a:srgbClr val="6E747A">
                      <a:alpha val="43000"/>
                    </a:srgbClr>
                  </a:outerShdw>
                </a:effectLst>
              </a:rPr>
              <a:t>VAR引号不可丢，SQL高级也不难！</a:t>
            </a:r>
            <a:endParaRPr lang="zh-CN" altLang="en-US" sz="44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864235" y="210185"/>
            <a:ext cx="6010275" cy="857885"/>
          </a:xfrm>
        </p:spPr>
        <p:txBody>
          <a:bodyPr/>
          <a:p>
            <a:r>
              <a:rPr lang="en-US" altLang="zh-CN"/>
              <a:t>MySQL</a:t>
            </a:r>
            <a:r>
              <a:rPr lang="zh-CN" altLang="en-US"/>
              <a:t>主从复制原理</a:t>
            </a:r>
            <a:endParaRPr lang="zh-CN" altLang="en-US"/>
          </a:p>
        </p:txBody>
      </p:sp>
      <p:grpSp>
        <p:nvGrpSpPr>
          <p:cNvPr id="37" name="组合 36"/>
          <p:cNvGrpSpPr/>
          <p:nvPr/>
        </p:nvGrpSpPr>
        <p:grpSpPr>
          <a:xfrm>
            <a:off x="1312545" y="1254125"/>
            <a:ext cx="8248015" cy="5291455"/>
            <a:chOff x="1027" y="2183"/>
            <a:chExt cx="12989" cy="8333"/>
          </a:xfrm>
        </p:grpSpPr>
        <p:grpSp>
          <p:nvGrpSpPr>
            <p:cNvPr id="36" name="组合 35"/>
            <p:cNvGrpSpPr/>
            <p:nvPr/>
          </p:nvGrpSpPr>
          <p:grpSpPr>
            <a:xfrm>
              <a:off x="1027" y="2183"/>
              <a:ext cx="5548" cy="8196"/>
              <a:chOff x="1027" y="2183"/>
              <a:chExt cx="5548" cy="8196"/>
            </a:xfrm>
          </p:grpSpPr>
          <p:sp>
            <p:nvSpPr>
              <p:cNvPr id="8" name="矩形 7"/>
              <p:cNvSpPr/>
              <p:nvPr/>
            </p:nvSpPr>
            <p:spPr>
              <a:xfrm>
                <a:off x="1027" y="2183"/>
                <a:ext cx="5548" cy="819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椭圆 3"/>
              <p:cNvSpPr/>
              <p:nvPr/>
            </p:nvSpPr>
            <p:spPr>
              <a:xfrm>
                <a:off x="1994" y="3244"/>
                <a:ext cx="3052" cy="1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mysql</a:t>
                </a:r>
                <a:endParaRPr lang="en-US" altLang="zh-CN"/>
              </a:p>
            </p:txBody>
          </p:sp>
          <p:sp>
            <p:nvSpPr>
              <p:cNvPr id="6" name="椭圆 5"/>
              <p:cNvSpPr/>
              <p:nvPr/>
            </p:nvSpPr>
            <p:spPr>
              <a:xfrm>
                <a:off x="1994" y="8164"/>
                <a:ext cx="3052" cy="1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binlog</a:t>
                </a:r>
                <a:endParaRPr lang="en-US" altLang="zh-CN"/>
              </a:p>
              <a:p>
                <a:pPr algn="ctr"/>
                <a:r>
                  <a:rPr lang="zh-CN" altLang="en-US"/>
                  <a:t>二进制日志</a:t>
                </a:r>
                <a:endParaRPr lang="zh-CN" altLang="en-US"/>
              </a:p>
            </p:txBody>
          </p:sp>
          <p:sp>
            <p:nvSpPr>
              <p:cNvPr id="9" name="文本框 8"/>
              <p:cNvSpPr txBox="1"/>
              <p:nvPr/>
            </p:nvSpPr>
            <p:spPr>
              <a:xfrm>
                <a:off x="1199" y="2183"/>
                <a:ext cx="1326" cy="580"/>
              </a:xfrm>
              <a:prstGeom prst="rect">
                <a:avLst/>
              </a:prstGeom>
              <a:noFill/>
            </p:spPr>
            <p:txBody>
              <a:bodyPr wrap="none" rtlCol="0">
                <a:spAutoFit/>
              </a:bodyPr>
              <a:p>
                <a:r>
                  <a:rPr lang="en-US" altLang="zh-CN"/>
                  <a:t>Master</a:t>
                </a:r>
                <a:endParaRPr lang="en-US" altLang="zh-CN"/>
              </a:p>
            </p:txBody>
          </p:sp>
          <p:cxnSp>
            <p:nvCxnSpPr>
              <p:cNvPr id="21" name="肘形连接符 20"/>
              <p:cNvCxnSpPr>
                <a:stCxn id="4" idx="4"/>
                <a:endCxn id="6" idx="0"/>
              </p:cNvCxnSpPr>
              <p:nvPr/>
            </p:nvCxnSpPr>
            <p:spPr>
              <a:xfrm rot="5400000">
                <a:off x="1998" y="6642"/>
                <a:ext cx="3044" cy="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326" y="5493"/>
                <a:ext cx="2637" cy="1016"/>
              </a:xfrm>
              <a:prstGeom prst="rect">
                <a:avLst/>
              </a:prstGeom>
              <a:noFill/>
            </p:spPr>
            <p:txBody>
              <a:bodyPr wrap="none" rtlCol="0">
                <a:spAutoFit/>
              </a:bodyPr>
              <a:p>
                <a:r>
                  <a:rPr lang="en-US" altLang="zh-CN"/>
                  <a:t>1. data  changes</a:t>
                </a:r>
                <a:endParaRPr lang="en-US" altLang="zh-CN"/>
              </a:p>
              <a:p>
                <a:r>
                  <a:rPr lang="en-US" altLang="zh-CN"/>
                  <a:t>write to binlog</a:t>
                </a:r>
                <a:endParaRPr lang="en-US" altLang="zh-CN"/>
              </a:p>
            </p:txBody>
          </p:sp>
          <p:sp>
            <p:nvSpPr>
              <p:cNvPr id="27" name="文本框 26"/>
              <p:cNvSpPr txBox="1"/>
              <p:nvPr/>
            </p:nvSpPr>
            <p:spPr>
              <a:xfrm>
                <a:off x="4275" y="7464"/>
                <a:ext cx="2195" cy="1016"/>
              </a:xfrm>
              <a:prstGeom prst="rect">
                <a:avLst/>
              </a:prstGeom>
              <a:noFill/>
            </p:spPr>
            <p:txBody>
              <a:bodyPr wrap="none" rtlCol="0">
                <a:spAutoFit/>
              </a:bodyPr>
              <a:p>
                <a:pPr algn="l"/>
                <a:r>
                  <a:rPr lang="en-US" altLang="zh-CN"/>
                  <a:t>3.</a:t>
                </a:r>
                <a:r>
                  <a:rPr lang="zh-CN" altLang="en-US"/>
                  <a:t>binlog </a:t>
                </a:r>
                <a:endParaRPr lang="zh-CN" altLang="en-US"/>
              </a:p>
              <a:p>
                <a:pPr algn="l"/>
                <a:r>
                  <a:rPr lang="zh-CN" altLang="en-US"/>
                  <a:t>dump thread</a:t>
                </a:r>
                <a:endParaRPr lang="zh-CN" altLang="en-US"/>
              </a:p>
            </p:txBody>
          </p:sp>
        </p:grpSp>
        <p:grpSp>
          <p:nvGrpSpPr>
            <p:cNvPr id="35" name="组合 34"/>
            <p:cNvGrpSpPr/>
            <p:nvPr/>
          </p:nvGrpSpPr>
          <p:grpSpPr>
            <a:xfrm>
              <a:off x="8096" y="2184"/>
              <a:ext cx="5920" cy="8332"/>
              <a:chOff x="7031" y="2319"/>
              <a:chExt cx="5669" cy="8197"/>
            </a:xfrm>
          </p:grpSpPr>
          <p:sp>
            <p:nvSpPr>
              <p:cNvPr id="10" name="矩形 9"/>
              <p:cNvSpPr/>
              <p:nvPr/>
            </p:nvSpPr>
            <p:spPr>
              <a:xfrm>
                <a:off x="7039" y="2319"/>
                <a:ext cx="5661" cy="8197"/>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椭圆 4"/>
              <p:cNvSpPr/>
              <p:nvPr/>
            </p:nvSpPr>
            <p:spPr>
              <a:xfrm>
                <a:off x="8342" y="2550"/>
                <a:ext cx="2601" cy="1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mysql</a:t>
                </a:r>
                <a:endParaRPr lang="en-US" altLang="zh-CN"/>
              </a:p>
            </p:txBody>
          </p:sp>
          <p:sp>
            <p:nvSpPr>
              <p:cNvPr id="7" name="椭圆 6"/>
              <p:cNvSpPr/>
              <p:nvPr/>
            </p:nvSpPr>
            <p:spPr>
              <a:xfrm>
                <a:off x="8505" y="8068"/>
                <a:ext cx="2601" cy="1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relay-log中继日志</a:t>
                </a:r>
                <a:endParaRPr lang="zh-CN" altLang="en-US"/>
              </a:p>
            </p:txBody>
          </p:sp>
          <p:sp>
            <p:nvSpPr>
              <p:cNvPr id="11" name="文本框 10"/>
              <p:cNvSpPr txBox="1"/>
              <p:nvPr/>
            </p:nvSpPr>
            <p:spPr>
              <a:xfrm>
                <a:off x="7031" y="2319"/>
                <a:ext cx="1016" cy="571"/>
              </a:xfrm>
              <a:prstGeom prst="rect">
                <a:avLst/>
              </a:prstGeom>
              <a:noFill/>
            </p:spPr>
            <p:txBody>
              <a:bodyPr wrap="square" rtlCol="0">
                <a:spAutoFit/>
              </a:bodyPr>
              <a:p>
                <a:r>
                  <a:rPr lang="en-US" altLang="zh-CN"/>
                  <a:t>slave</a:t>
                </a:r>
                <a:endParaRPr lang="en-US" altLang="zh-CN"/>
              </a:p>
            </p:txBody>
          </p:sp>
          <p:grpSp>
            <p:nvGrpSpPr>
              <p:cNvPr id="17" name="组合 16"/>
              <p:cNvGrpSpPr/>
              <p:nvPr/>
            </p:nvGrpSpPr>
            <p:grpSpPr>
              <a:xfrm>
                <a:off x="7382" y="4585"/>
                <a:ext cx="1440" cy="1975"/>
                <a:chOff x="7382" y="4585"/>
                <a:chExt cx="1440" cy="1975"/>
              </a:xfrm>
            </p:grpSpPr>
            <p:pic>
              <p:nvPicPr>
                <p:cNvPr id="13" name="图片 12" descr="445987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382" y="4585"/>
                  <a:ext cx="1440" cy="1440"/>
                </a:xfrm>
                <a:prstGeom prst="rect">
                  <a:avLst/>
                </a:prstGeom>
              </p:spPr>
            </p:pic>
            <p:pic>
              <p:nvPicPr>
                <p:cNvPr id="14" name="图片 13" descr="445987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382" y="5120"/>
                  <a:ext cx="1440" cy="1440"/>
                </a:xfrm>
                <a:prstGeom prst="rect">
                  <a:avLst/>
                </a:prstGeom>
              </p:spPr>
            </p:pic>
          </p:grpSp>
          <p:pic>
            <p:nvPicPr>
              <p:cNvPr id="15" name="图片 14" descr="445987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845" y="4585"/>
                <a:ext cx="1440" cy="1440"/>
              </a:xfrm>
              <a:prstGeom prst="rect">
                <a:avLst/>
              </a:prstGeom>
            </p:spPr>
          </p:pic>
          <p:pic>
            <p:nvPicPr>
              <p:cNvPr id="16" name="图片 15" descr="445987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262" y="4962"/>
                <a:ext cx="1440" cy="1440"/>
              </a:xfrm>
              <a:prstGeom prst="rect">
                <a:avLst/>
              </a:prstGeom>
            </p:spPr>
          </p:pic>
          <p:sp>
            <p:nvSpPr>
              <p:cNvPr id="18" name="文本框 17"/>
              <p:cNvSpPr txBox="1"/>
              <p:nvPr/>
            </p:nvSpPr>
            <p:spPr>
              <a:xfrm>
                <a:off x="7209" y="4153"/>
                <a:ext cx="1613" cy="571"/>
              </a:xfrm>
              <a:prstGeom prst="rect">
                <a:avLst/>
              </a:prstGeom>
              <a:noFill/>
            </p:spPr>
            <p:txBody>
              <a:bodyPr wrap="square" rtlCol="0">
                <a:spAutoFit/>
              </a:bodyPr>
              <a:p>
                <a:r>
                  <a:rPr lang="en-US" altLang="zh-CN"/>
                  <a:t>io thread</a:t>
                </a:r>
                <a:endParaRPr lang="en-US" altLang="zh-CN"/>
              </a:p>
            </p:txBody>
          </p:sp>
          <p:sp>
            <p:nvSpPr>
              <p:cNvPr id="19" name="文本框 18"/>
              <p:cNvSpPr txBox="1"/>
              <p:nvPr/>
            </p:nvSpPr>
            <p:spPr>
              <a:xfrm>
                <a:off x="9921" y="4260"/>
                <a:ext cx="1753" cy="571"/>
              </a:xfrm>
              <a:prstGeom prst="rect">
                <a:avLst/>
              </a:prstGeom>
              <a:noFill/>
            </p:spPr>
            <p:txBody>
              <a:bodyPr wrap="square" rtlCol="0">
                <a:spAutoFit/>
              </a:bodyPr>
              <a:p>
                <a:r>
                  <a:rPr lang="en-US" altLang="zh-CN"/>
                  <a:t>sql thread</a:t>
                </a:r>
                <a:endParaRPr lang="en-US" altLang="zh-CN"/>
              </a:p>
            </p:txBody>
          </p:sp>
          <p:cxnSp>
            <p:nvCxnSpPr>
              <p:cNvPr id="28" name="肘形连接符 27"/>
              <p:cNvCxnSpPr>
                <a:stCxn id="14" idx="3"/>
              </p:cNvCxnSpPr>
              <p:nvPr/>
            </p:nvCxnSpPr>
            <p:spPr>
              <a:xfrm>
                <a:off x="8822" y="5840"/>
                <a:ext cx="824" cy="212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932" y="6632"/>
                <a:ext cx="1311" cy="571"/>
              </a:xfrm>
              <a:prstGeom prst="rect">
                <a:avLst/>
              </a:prstGeom>
              <a:noFill/>
            </p:spPr>
            <p:txBody>
              <a:bodyPr wrap="square" rtlCol="0">
                <a:spAutoFit/>
              </a:bodyPr>
              <a:p>
                <a:r>
                  <a:rPr lang="en-US" altLang="zh-CN"/>
                  <a:t>4.write</a:t>
                </a:r>
                <a:endParaRPr lang="en-US" altLang="zh-CN"/>
              </a:p>
            </p:txBody>
          </p:sp>
          <p:cxnSp>
            <p:nvCxnSpPr>
              <p:cNvPr id="30" name="肘形连接符 29"/>
              <p:cNvCxnSpPr>
                <a:stCxn id="7" idx="7"/>
                <a:endCxn id="32" idx="2"/>
              </p:cNvCxnSpPr>
              <p:nvPr/>
            </p:nvCxnSpPr>
            <p:spPr>
              <a:xfrm rot="16200000">
                <a:off x="9755" y="7372"/>
                <a:ext cx="1941" cy="1"/>
              </a:xfrm>
              <a:prstGeom prst="bentConnector3">
                <a:avLst>
                  <a:gd name="adj1" fmla="val 57084"/>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10006" y="4585"/>
                <a:ext cx="2023" cy="1817"/>
                <a:chOff x="10261" y="4569"/>
                <a:chExt cx="2023" cy="1817"/>
              </a:xfrm>
            </p:grpSpPr>
            <p:pic>
              <p:nvPicPr>
                <p:cNvPr id="31" name="图片 30" descr="445987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844" y="4569"/>
                  <a:ext cx="1440" cy="1440"/>
                </a:xfrm>
                <a:prstGeom prst="rect">
                  <a:avLst/>
                </a:prstGeom>
              </p:spPr>
            </p:pic>
            <p:pic>
              <p:nvPicPr>
                <p:cNvPr id="32" name="图片 31" descr="445987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261" y="4946"/>
                  <a:ext cx="1440" cy="1440"/>
                </a:xfrm>
                <a:prstGeom prst="rect">
                  <a:avLst/>
                </a:prstGeom>
              </p:spPr>
            </p:pic>
          </p:grpSp>
          <p:sp>
            <p:nvSpPr>
              <p:cNvPr id="34" name="文本框 33"/>
              <p:cNvSpPr txBox="1"/>
              <p:nvPr/>
            </p:nvSpPr>
            <p:spPr>
              <a:xfrm>
                <a:off x="10649" y="7138"/>
                <a:ext cx="1917" cy="1000"/>
              </a:xfrm>
              <a:prstGeom prst="rect">
                <a:avLst/>
              </a:prstGeom>
              <a:noFill/>
            </p:spPr>
            <p:txBody>
              <a:bodyPr wrap="square" rtlCol="0">
                <a:spAutoFit/>
              </a:bodyPr>
              <a:p>
                <a:r>
                  <a:rPr lang="en-US" altLang="zh-CN"/>
                  <a:t>5.read &amp;</a:t>
                </a:r>
                <a:endParaRPr lang="en-US" altLang="zh-CN"/>
              </a:p>
              <a:p>
                <a:r>
                  <a:rPr lang="en-US" altLang="zh-CN"/>
                  <a:t>store to DB</a:t>
                </a:r>
                <a:endParaRPr lang="en-US" altLang="zh-CN"/>
              </a:p>
            </p:txBody>
          </p:sp>
        </p:grpSp>
        <p:cxnSp>
          <p:nvCxnSpPr>
            <p:cNvPr id="24" name="曲线连接符 23"/>
            <p:cNvCxnSpPr>
              <a:stCxn id="14" idx="0"/>
            </p:cNvCxnSpPr>
            <p:nvPr/>
          </p:nvCxnSpPr>
          <p:spPr>
            <a:xfrm rot="16200000" flipV="1">
              <a:off x="6488" y="2304"/>
              <a:ext cx="1282" cy="417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24"/>
            <p:cNvCxnSpPr>
              <a:stCxn id="6" idx="6"/>
              <a:endCxn id="14" idx="2"/>
            </p:cNvCxnSpPr>
            <p:nvPr/>
          </p:nvCxnSpPr>
          <p:spPr>
            <a:xfrm flipV="1">
              <a:off x="5046" y="6495"/>
              <a:ext cx="4169" cy="260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224" y="3468"/>
              <a:ext cx="1811" cy="580"/>
            </a:xfrm>
            <a:prstGeom prst="rect">
              <a:avLst/>
            </a:prstGeom>
            <a:noFill/>
          </p:spPr>
          <p:txBody>
            <a:bodyPr wrap="none" rtlCol="0">
              <a:spAutoFit/>
            </a:bodyPr>
            <a:p>
              <a:r>
                <a:rPr lang="en-US" altLang="zh-CN"/>
                <a:t>2. connect</a:t>
              </a:r>
              <a:endParaRPr lang="zh-CN" altLang="en-US"/>
            </a:p>
          </p:txBody>
        </p:sp>
      </p:gr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1384</Words>
  <Application>WPS 演示</Application>
  <PresentationFormat>宽屏</PresentationFormat>
  <Paragraphs>178</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15</vt:i4>
      </vt:variant>
    </vt:vector>
  </HeadingPairs>
  <TitlesOfParts>
    <vt:vector size="30" baseType="lpstr">
      <vt:lpstr>Arial</vt:lpstr>
      <vt:lpstr>宋体</vt:lpstr>
      <vt:lpstr>Wingdings</vt:lpstr>
      <vt:lpstr>Calibri</vt:lpstr>
      <vt:lpstr>黑体</vt:lpstr>
      <vt:lpstr>Segoe UI</vt:lpstr>
      <vt:lpstr>微软雅黑</vt:lpstr>
      <vt:lpstr>Times New Roman</vt:lpstr>
      <vt:lpstr>Segoe UI Light</vt:lpstr>
      <vt:lpstr>微软雅黑 Light</vt:lpstr>
      <vt:lpstr>Arial Unicode MS</vt:lpstr>
      <vt:lpstr>1_自定义设计方案</vt:lpstr>
      <vt:lpstr>自定义设计方案</vt:lpstr>
      <vt:lpstr>3_自定义设计方案</vt:lpstr>
      <vt:lpstr>2_自定义设计方案</vt:lpstr>
      <vt:lpstr>PowerPoint 演示文稿</vt:lpstr>
      <vt:lpstr>课程目标</vt:lpstr>
      <vt:lpstr>PowerPoint 演示文稿</vt:lpstr>
      <vt:lpstr>准备工作</vt:lpstr>
      <vt:lpstr>PowerPoint 演示文稿</vt:lpstr>
      <vt:lpstr>PowerPoint 演示文稿</vt:lpstr>
      <vt:lpstr>PowerPoint 演示文稿</vt:lpstr>
      <vt:lpstr>PowerPoint 演示文稿</vt:lpstr>
      <vt:lpstr>MySQL主从复制原理</vt:lpstr>
      <vt:lpstr>PowerPoint 演示文稿</vt:lpstr>
      <vt:lpstr>PowerPoint 演示文稿</vt:lpstr>
      <vt:lpstr>PowerPoint 演示文稿</vt:lpstr>
      <vt:lpstr>性能优化脑图</vt:lpstr>
      <vt:lpstr>性能优化几点建议和原则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房建民</cp:lastModifiedBy>
  <cp:revision>128</cp:revision>
  <dcterms:created xsi:type="dcterms:W3CDTF">2019-03-08T11:29:00Z</dcterms:created>
  <dcterms:modified xsi:type="dcterms:W3CDTF">2019-03-25T10:58:15Z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