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14"/>
  </p:notesMasterIdLst>
  <p:handoutMasterIdLst>
    <p:handoutMasterId r:id="rId15"/>
  </p:handoutMasterIdLst>
  <p:sldIdLst>
    <p:sldId id="462" r:id="rId8"/>
    <p:sldId id="973" r:id="rId9"/>
    <p:sldId id="974" r:id="rId10"/>
    <p:sldId id="975" r:id="rId11"/>
    <p:sldId id="976" r:id="rId12"/>
    <p:sldId id="26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F4"/>
    <a:srgbClr val="D0D8E8"/>
    <a:srgbClr val="AD2B26"/>
    <a:srgbClr val="919191"/>
    <a:srgbClr val="B60206"/>
    <a:srgbClr val="49504F"/>
    <a:srgbClr val="B70006"/>
    <a:srgbClr val="FFFFE4"/>
    <a:srgbClr val="3333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5244" autoAdjust="0"/>
  </p:normalViewPr>
  <p:slideViewPr>
    <p:cSldViewPr snapToGrid="0">
      <p:cViewPr varScale="1">
        <p:scale>
          <a:sx n="68" d="100"/>
          <a:sy n="68" d="100"/>
        </p:scale>
        <p:origin x="744" y="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2" d="100"/>
          <a:sy n="52" d="100"/>
        </p:scale>
        <p:origin x="2680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2021/06/16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2021/06/16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500" y="2849562"/>
            <a:ext cx="10541000" cy="1158875"/>
          </a:xfrm>
        </p:spPr>
        <p:txBody>
          <a:bodyPr/>
          <a:lstStyle/>
          <a:p>
            <a:r>
              <a:rPr kumimoji="1" lang="zh-CN" altLang="en-US" sz="4000" dirty="0"/>
              <a:t>面试题：二分查找</a:t>
            </a:r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FE9F50E-2D71-461D-BEBC-8512DE520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2400" dirty="0"/>
              <a:t>面试题：</a:t>
            </a:r>
            <a:r>
              <a:rPr kumimoji="1" lang="en-US" altLang="zh-CN" sz="2400" dirty="0"/>
              <a:t> </a:t>
            </a:r>
            <a:r>
              <a:rPr kumimoji="1" lang="zh-CN" altLang="en-US" sz="2400" dirty="0"/>
              <a:t>二分查找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FADD277D-BB93-4092-BF7E-87A892EEA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目标</a:t>
            </a:r>
          </a:p>
        </p:txBody>
      </p:sp>
      <p:sp>
        <p:nvSpPr>
          <p:cNvPr id="11" name="文本占位符 16">
            <a:extLst>
              <a:ext uri="{FF2B5EF4-FFF2-40B4-BE49-F238E27FC236}">
                <a16:creationId xmlns:a16="http://schemas.microsoft.com/office/drawing/2014/main" id="{20A3D8B7-80C0-4113-983C-318FDC44E6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1200" y="1646239"/>
            <a:ext cx="10827208" cy="954532"/>
          </a:xfrm>
        </p:spPr>
        <p:txBody>
          <a:bodyPr/>
          <a:lstStyle/>
          <a:p>
            <a:r>
              <a:rPr lang="zh-CN" altLang="en-US" dirty="0"/>
              <a:t>掌握手写二分查找的代码及细节</a:t>
            </a:r>
            <a:endParaRPr lang="en-US" altLang="zh-CN" dirty="0"/>
          </a:p>
          <a:p>
            <a:r>
              <a:rPr lang="zh-CN" altLang="en-US" dirty="0"/>
              <a:t>快速解答二分查找的选择题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343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1A0CA-0FF4-459A-B0E4-62879807B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手写二分查找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9F63923-7F53-4110-A4CA-9A9A871E1F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934933"/>
            <a:ext cx="10719120" cy="4683442"/>
          </a:xfrm>
        </p:spPr>
        <p:txBody>
          <a:bodyPr/>
          <a:lstStyle/>
          <a:p>
            <a:r>
              <a:rPr lang="zh-CN" altLang="en-US" dirty="0"/>
              <a:t>何为二分查找 </a:t>
            </a:r>
            <a:r>
              <a:rPr lang="en-US" altLang="zh-CN" dirty="0"/>
              <a:t>– </a:t>
            </a:r>
            <a:r>
              <a:rPr lang="zh-CN" altLang="en-US" dirty="0"/>
              <a:t>效果演示</a:t>
            </a:r>
            <a:endParaRPr lang="en-US" altLang="zh-CN" dirty="0"/>
          </a:p>
          <a:p>
            <a:r>
              <a:rPr lang="zh-CN" altLang="en-US" dirty="0"/>
              <a:t>编写二分查找代码</a:t>
            </a:r>
            <a:endParaRPr lang="en-US" altLang="zh-CN" dirty="0"/>
          </a:p>
          <a:p>
            <a:pPr lvl="1"/>
            <a:r>
              <a:rPr lang="zh-CN" altLang="en-US" dirty="0"/>
              <a:t>前提：有已排序数组 </a:t>
            </a:r>
            <a:r>
              <a:rPr lang="en-US" altLang="zh-CN" dirty="0"/>
              <a:t>A</a:t>
            </a:r>
            <a:r>
              <a:rPr lang="zh-CN" altLang="en-US" dirty="0"/>
              <a:t>（假设已经做好）</a:t>
            </a:r>
            <a:endParaRPr lang="en-US" altLang="zh-CN" dirty="0"/>
          </a:p>
          <a:p>
            <a:pPr lvl="1"/>
            <a:r>
              <a:rPr lang="zh-CN" altLang="en-US" dirty="0"/>
              <a:t>定义左边界 </a:t>
            </a:r>
            <a:r>
              <a:rPr lang="en-US" altLang="zh-CN" dirty="0"/>
              <a:t>L</a:t>
            </a:r>
            <a:r>
              <a:rPr lang="zh-CN" altLang="en-US" dirty="0"/>
              <a:t>、右边界 </a:t>
            </a:r>
            <a:r>
              <a:rPr lang="en-US" altLang="zh-CN" dirty="0"/>
              <a:t>R</a:t>
            </a:r>
            <a:r>
              <a:rPr lang="zh-CN" altLang="en-US" dirty="0"/>
              <a:t>，确定搜索范围，循环执行二分查找（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两步）</a:t>
            </a:r>
            <a:endParaRPr lang="en-US" altLang="zh-CN" dirty="0"/>
          </a:p>
          <a:p>
            <a:pPr lvl="1"/>
            <a:r>
              <a:rPr lang="zh-CN" altLang="en-US" dirty="0"/>
              <a:t>获取中间索引 </a:t>
            </a:r>
            <a:r>
              <a:rPr lang="en-US" altLang="zh-CN" dirty="0"/>
              <a:t>M = Floor((L+R) /2)</a:t>
            </a:r>
          </a:p>
          <a:p>
            <a:pPr lvl="1"/>
            <a:r>
              <a:rPr lang="zh-CN" altLang="en-US" dirty="0"/>
              <a:t>中间索引的值 </a:t>
            </a:r>
            <a:r>
              <a:rPr lang="en-US" altLang="zh-CN" dirty="0"/>
              <a:t> A[M] </a:t>
            </a:r>
            <a:r>
              <a:rPr lang="zh-CN" altLang="en-US" dirty="0"/>
              <a:t>与待搜索的值 </a:t>
            </a:r>
            <a:r>
              <a:rPr lang="en-US" altLang="zh-CN" dirty="0"/>
              <a:t>T </a:t>
            </a:r>
            <a:r>
              <a:rPr lang="zh-CN" altLang="en-US" dirty="0"/>
              <a:t>进行比较</a:t>
            </a:r>
            <a:endParaRPr lang="en-US" altLang="zh-CN" dirty="0"/>
          </a:p>
          <a:p>
            <a:pPr lvl="2"/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A[M] == T 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表示找到，返回中间索引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2"/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A[M] &gt; T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，中间值右侧的其它元素都大于 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T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，无需比较，中间索引左边去找，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M - 1 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设置为右边界，重新查找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2"/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A[M] &lt; T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，中间值左侧的其它元素都小于 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T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，无需比较，</a:t>
            </a:r>
            <a:r>
              <a:rPr lang="zh-CN" altLang="en-US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中间索引右边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去找， 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M + 1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设置为左边界，重新查找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/>
            <a:r>
              <a:rPr lang="zh-CN" altLang="en-US" dirty="0"/>
              <a:t>当 </a:t>
            </a:r>
            <a:r>
              <a:rPr lang="en-US" altLang="zh-CN" dirty="0"/>
              <a:t>L &gt; R </a:t>
            </a:r>
            <a:r>
              <a:rPr lang="zh-CN" altLang="en-US" dirty="0"/>
              <a:t>时，表示没有找到，应结束循环</a:t>
            </a:r>
            <a:endParaRPr lang="en-US" altLang="zh-CN" dirty="0"/>
          </a:p>
          <a:p>
            <a:r>
              <a:rPr lang="zh-CN" altLang="en-US" dirty="0"/>
              <a:t>获取中间索引时，如何避免整数溢出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589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77112F-6CE7-492C-886A-E22CC9BE5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相关面试题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F9FB1B33-902E-4809-A189-276809C65857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710878" y="934932"/>
                <a:ext cx="10959505" cy="5305611"/>
              </a:xfrm>
            </p:spPr>
            <p:txBody>
              <a:bodyPr/>
              <a:lstStyle/>
              <a:p>
                <a:r>
                  <a:rPr lang="zh-CN" altLang="en-US" dirty="0"/>
                  <a:t>有一个有序表为 </a:t>
                </a:r>
                <a:r>
                  <a:rPr lang="en-US" altLang="zh-CN" dirty="0"/>
                  <a:t>1,5,8,11,19,22,31,35,40,45,48,49,50</a:t>
                </a:r>
                <a:r>
                  <a:rPr lang="zh-CN" altLang="en-US" dirty="0"/>
                  <a:t> 当二分查找值为 </a:t>
                </a:r>
                <a:r>
                  <a:rPr lang="en-US" altLang="zh-CN" dirty="0"/>
                  <a:t>48 </a:t>
                </a:r>
                <a:r>
                  <a:rPr lang="zh-CN" altLang="en-US" dirty="0"/>
                  <a:t>的结点时，查找成功需要比较的次数 </a:t>
                </a:r>
                <a:endParaRPr lang="en-US" altLang="zh-CN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京东实习生招聘</a:t>
                </a:r>
                <a:endParaRPr lang="en-US" altLang="zh-CN" dirty="0"/>
              </a:p>
              <a:p>
                <a:r>
                  <a:rPr lang="zh-CN" altLang="en-US" dirty="0"/>
                  <a:t>使用二分法在序列 </a:t>
                </a:r>
                <a:r>
                  <a:rPr lang="en-US" altLang="zh-CN" dirty="0"/>
                  <a:t>1,4,6,7,15,33,39,50,64,78,75,81,89,96 </a:t>
                </a:r>
                <a:r>
                  <a:rPr lang="zh-CN" altLang="en-US" dirty="0"/>
                  <a:t>中查找元素 </a:t>
                </a:r>
                <a:r>
                  <a:rPr lang="en-US" altLang="zh-CN" dirty="0"/>
                  <a:t>81 </a:t>
                </a:r>
                <a:r>
                  <a:rPr lang="zh-CN" altLang="en-US" dirty="0"/>
                  <a:t>时，需要经过（      ）次比较</a:t>
                </a:r>
                <a:endParaRPr lang="en-US" altLang="zh-CN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美团点评校招</a:t>
                </a:r>
                <a:endParaRPr lang="en-US" altLang="zh-CN" dirty="0"/>
              </a:p>
              <a:p>
                <a:r>
                  <a:rPr lang="zh-CN" altLang="en-US" dirty="0"/>
                  <a:t>在拥有</a:t>
                </a:r>
                <a:r>
                  <a:rPr lang="en-US" altLang="zh-CN" dirty="0"/>
                  <a:t>128</a:t>
                </a:r>
                <a:r>
                  <a:rPr lang="zh-CN" altLang="en-US" dirty="0"/>
                  <a:t>个元素的数组中二分查找一个数，需要比较的次数最多不超过多少次</a:t>
                </a:r>
                <a:endParaRPr lang="en-US" altLang="zh-CN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北京易道博识社招</a:t>
                </a:r>
                <a:endParaRPr lang="en-US" altLang="zh-CN" dirty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奇数二分取中间</a:t>
                </a:r>
                <a:endParaRPr lang="en-US" altLang="zh-CN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偶数二分取中间靠左</a:t>
                </a:r>
                <a:endParaRPr lang="en-US" altLang="zh-CN" dirty="0"/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128 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或</m:t>
                    </m:r>
                  </m:oMath>
                </a14:m>
                <a:r>
                  <a:rPr lang="en-US" altLang="zh-CN" dirty="0"/>
                  <a:t> 128 / 2 / 2 … </a:t>
                </a:r>
                <a:r>
                  <a:rPr lang="zh-CN" altLang="en-US" dirty="0"/>
                  <a:t>直到 </a:t>
                </a:r>
                <a:r>
                  <a:rPr lang="en-US" altLang="zh-CN" dirty="0"/>
                  <a:t>1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问题转化为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128</m:t>
                        </m:r>
                      </m:e>
                    </m:func>
                  </m:oMath>
                </a14:m>
                <a:r>
                  <a:rPr lang="zh-CN" altLang="en-US" dirty="0"/>
                  <a:t>，如果手边有计算器，用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128</m:t>
                        </m:r>
                      </m:e>
                    </m:func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/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func>
                  </m:oMath>
                </a14:m>
                <a:endParaRPr lang="en-US" altLang="zh-CN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是整数，则该整数即为最终结果</a:t>
                </a:r>
                <a:endParaRPr lang="en-US" altLang="zh-CN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是小数，则舍去小数部分，整数加一为最终结果</a:t>
                </a:r>
                <a:endParaRPr lang="en-US" altLang="zh-CN" dirty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F9FB1B33-902E-4809-A189-276809C658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10878" y="934932"/>
                <a:ext cx="10959505" cy="5305611"/>
              </a:xfrm>
              <a:blipFill>
                <a:blip r:embed="rId2"/>
                <a:stretch>
                  <a:fillRect l="-2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817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6D7375-F6C1-4C2D-B7B3-744F02A848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目前介绍的二分查找是以 </a:t>
            </a:r>
            <a:r>
              <a:rPr lang="en-US" altLang="zh-CN" dirty="0" err="1"/>
              <a:t>jdk</a:t>
            </a:r>
            <a:r>
              <a:rPr lang="en-US" altLang="zh-CN" dirty="0"/>
              <a:t> </a:t>
            </a:r>
            <a:r>
              <a:rPr lang="zh-CN" altLang="en-US" dirty="0"/>
              <a:t>中 </a:t>
            </a:r>
            <a:r>
              <a:rPr lang="en-US" altLang="zh-CN" dirty="0" err="1"/>
              <a:t>Arrays.binarySearch</a:t>
            </a:r>
            <a:r>
              <a:rPr lang="en-US" altLang="zh-CN" dirty="0"/>
              <a:t> </a:t>
            </a:r>
            <a:r>
              <a:rPr lang="zh-CN" altLang="en-US" dirty="0"/>
              <a:t>的实现作为讲解示范，后续选择题的解答思路也是以此为准</a:t>
            </a:r>
            <a:endParaRPr lang="en-US" altLang="zh-CN" dirty="0"/>
          </a:p>
          <a:p>
            <a:r>
              <a:rPr lang="zh-CN" altLang="en-US" dirty="0"/>
              <a:t>但实际上，二分查找有诸多变体，一旦使用变体的实现代码，则左右边界的选取会有变化，进而会影响之前选择题的答案选择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286D7490-2759-42AB-B897-0F128CD98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二分注意事项</a:t>
            </a:r>
          </a:p>
        </p:txBody>
      </p:sp>
    </p:spTree>
    <p:extLst>
      <p:ext uri="{BB962C8B-B14F-4D97-AF65-F5344CB8AC3E}">
        <p14:creationId xmlns:p14="http://schemas.microsoft.com/office/powerpoint/2010/main" val="439243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64784</TotalTime>
  <Words>418</Words>
  <Application>Microsoft Office PowerPoint</Application>
  <PresentationFormat>宽屏</PresentationFormat>
  <Paragraphs>34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6</vt:i4>
      </vt:variant>
    </vt:vector>
  </HeadingPairs>
  <TitlesOfParts>
    <vt:vector size="26" baseType="lpstr">
      <vt:lpstr>Alibaba PuHuiTi B</vt:lpstr>
      <vt:lpstr>Alibaba PuHuiTi M</vt:lpstr>
      <vt:lpstr>Alibaba PuHuiTi R</vt:lpstr>
      <vt:lpstr>阿里巴巴普惠体</vt:lpstr>
      <vt:lpstr>阿里巴巴普惠体 R</vt:lpstr>
      <vt:lpstr>等线</vt:lpstr>
      <vt:lpstr>黑体</vt:lpstr>
      <vt:lpstr>Arial</vt:lpstr>
      <vt:lpstr>Calibri</vt:lpstr>
      <vt:lpstr>Cambria Math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面试题：二分查找</vt:lpstr>
      <vt:lpstr>面试题： 二分查找</vt:lpstr>
      <vt:lpstr>手写二分查找</vt:lpstr>
      <vt:lpstr>相关面试题</vt:lpstr>
      <vt:lpstr>二分注意事项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满 一航</cp:lastModifiedBy>
  <cp:revision>1520</cp:revision>
  <dcterms:created xsi:type="dcterms:W3CDTF">2020-03-31T02:23:27Z</dcterms:created>
  <dcterms:modified xsi:type="dcterms:W3CDTF">2021-06-16T02:04:12Z</dcterms:modified>
</cp:coreProperties>
</file>