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2"/>
  </p:notesMasterIdLst>
  <p:handoutMasterIdLst>
    <p:handoutMasterId r:id="rId13"/>
  </p:handoutMasterIdLst>
  <p:sldIdLst>
    <p:sldId id="462" r:id="rId8"/>
    <p:sldId id="973" r:id="rId9"/>
    <p:sldId id="974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74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2021/07/01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2021/07/01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面试题：设计模式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</a:t>
            </a:r>
            <a:r>
              <a:rPr kumimoji="1" lang="zh-CN" altLang="en-US" dirty="0"/>
              <a:t>单例模式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972" y="814058"/>
            <a:ext cx="10748056" cy="517190"/>
          </a:xfrm>
        </p:spPr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257074"/>
            <a:ext cx="10827208" cy="1013404"/>
          </a:xfrm>
        </p:spPr>
        <p:txBody>
          <a:bodyPr/>
          <a:lstStyle/>
          <a:p>
            <a:r>
              <a:rPr lang="zh-CN" altLang="en-US" dirty="0"/>
              <a:t>掌握单例模式常见五种实现方式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 err="1"/>
              <a:t>jdk</a:t>
            </a:r>
            <a:r>
              <a:rPr lang="en-US" altLang="zh-CN" dirty="0"/>
              <a:t> </a:t>
            </a:r>
            <a:r>
              <a:rPr lang="zh-CN" altLang="en-US" dirty="0"/>
              <a:t>中有哪些地方体现了单例模式</a:t>
            </a:r>
            <a:endParaRPr lang="en-US" altLang="zh-CN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EC383149-CA3E-4878-8D71-CC06B6A743EF}"/>
              </a:ext>
            </a:extLst>
          </p:cNvPr>
          <p:cNvSpPr txBox="1">
            <a:spLocks/>
          </p:cNvSpPr>
          <p:nvPr/>
        </p:nvSpPr>
        <p:spPr>
          <a:xfrm>
            <a:off x="710880" y="2137720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实现方式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2A69134D-6157-4797-90CE-D863180A7354}"/>
              </a:ext>
            </a:extLst>
          </p:cNvPr>
          <p:cNvSpPr txBox="1">
            <a:spLocks/>
          </p:cNvSpPr>
          <p:nvPr/>
        </p:nvSpPr>
        <p:spPr>
          <a:xfrm>
            <a:off x="710880" y="2654910"/>
            <a:ext cx="10827208" cy="264295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饿汉式</a:t>
            </a:r>
            <a:endParaRPr lang="en-US" altLang="zh-CN" dirty="0"/>
          </a:p>
          <a:p>
            <a:r>
              <a:rPr lang="zh-CN" altLang="en-US"/>
              <a:t>枚举饿汉式</a:t>
            </a:r>
            <a:endParaRPr lang="zh-CN" altLang="en-US" dirty="0"/>
          </a:p>
          <a:p>
            <a:r>
              <a:rPr lang="zh-CN" altLang="en-US" dirty="0"/>
              <a:t>懒汉式</a:t>
            </a:r>
            <a:endParaRPr lang="en-US" altLang="zh-CN" dirty="0"/>
          </a:p>
          <a:p>
            <a:r>
              <a:rPr lang="zh-CN" altLang="en-US" dirty="0"/>
              <a:t>双检锁懒汉式</a:t>
            </a:r>
            <a:endParaRPr lang="en-US" altLang="zh-CN" dirty="0"/>
          </a:p>
          <a:p>
            <a:r>
              <a:rPr lang="zh-CN" altLang="en-US" dirty="0"/>
              <a:t>内部类懒汉式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原型</a:t>
            </a:r>
            <a:r>
              <a:rPr kumimoji="1" lang="zh-CN" altLang="en-US" dirty="0"/>
              <a:t>模式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972" y="814058"/>
            <a:ext cx="10748056" cy="517190"/>
          </a:xfrm>
        </p:spPr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257074"/>
            <a:ext cx="10827208" cy="1013404"/>
          </a:xfrm>
        </p:spPr>
        <p:txBody>
          <a:bodyPr/>
          <a:lstStyle/>
          <a:p>
            <a:r>
              <a:rPr lang="zh-CN" altLang="en-US" dirty="0"/>
              <a:t>掌握原型模式的三种实现方式</a:t>
            </a:r>
            <a:endParaRPr lang="en-US" altLang="zh-CN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EC383149-CA3E-4878-8D71-CC06B6A743EF}"/>
              </a:ext>
            </a:extLst>
          </p:cNvPr>
          <p:cNvSpPr txBox="1">
            <a:spLocks/>
          </p:cNvSpPr>
          <p:nvPr/>
        </p:nvSpPr>
        <p:spPr>
          <a:xfrm>
            <a:off x="710880" y="2137720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实现方式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2A69134D-6157-4797-90CE-D863180A7354}"/>
              </a:ext>
            </a:extLst>
          </p:cNvPr>
          <p:cNvSpPr txBox="1">
            <a:spLocks/>
          </p:cNvSpPr>
          <p:nvPr/>
        </p:nvSpPr>
        <p:spPr>
          <a:xfrm>
            <a:off x="710880" y="2654910"/>
            <a:ext cx="10827208" cy="264295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浅拷贝</a:t>
            </a:r>
            <a:endParaRPr lang="en-US" altLang="zh-CN" dirty="0"/>
          </a:p>
          <a:p>
            <a:r>
              <a:rPr lang="zh-CN" altLang="en-US" dirty="0"/>
              <a:t>序列化深拷贝</a:t>
            </a:r>
            <a:endParaRPr lang="en-US" altLang="zh-CN" dirty="0"/>
          </a:p>
          <a:p>
            <a:r>
              <a:rPr lang="en-US" altLang="zh-CN" dirty="0"/>
              <a:t>Json </a:t>
            </a:r>
            <a:r>
              <a:rPr lang="zh-CN" altLang="en-US" dirty="0"/>
              <a:t>深拷贝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92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71070</TotalTime>
  <Words>74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面试题：设计模式</vt:lpstr>
      <vt:lpstr>面试题： 单例模式</vt:lpstr>
      <vt:lpstr>面试题： 原型模式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1698</cp:revision>
  <dcterms:created xsi:type="dcterms:W3CDTF">2020-03-31T02:23:27Z</dcterms:created>
  <dcterms:modified xsi:type="dcterms:W3CDTF">2021-07-01T07:14:34Z</dcterms:modified>
</cp:coreProperties>
</file>