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0"/>
  </p:notesMasterIdLst>
  <p:handoutMasterIdLst>
    <p:handoutMasterId r:id="rId21"/>
  </p:handoutMasterIdLst>
  <p:sldIdLst>
    <p:sldId id="462" r:id="rId8"/>
    <p:sldId id="973" r:id="rId9"/>
    <p:sldId id="977" r:id="rId10"/>
    <p:sldId id="974" r:id="rId11"/>
    <p:sldId id="975" r:id="rId12"/>
    <p:sldId id="978" r:id="rId13"/>
    <p:sldId id="979" r:id="rId14"/>
    <p:sldId id="980" r:id="rId15"/>
    <p:sldId id="981" r:id="rId16"/>
    <p:sldId id="982" r:id="rId17"/>
    <p:sldId id="98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面试题：并发篇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112F-6CE7-492C-886A-E22CC9B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面试题：</a:t>
            </a:r>
            <a:r>
              <a:rPr lang="en-US" altLang="zh-CN" dirty="0" err="1"/>
              <a:t>Hashtable</a:t>
            </a:r>
            <a:r>
              <a:rPr lang="en-US" altLang="zh-CN" dirty="0"/>
              <a:t> vs </a:t>
            </a:r>
            <a:r>
              <a:rPr lang="en-US" altLang="zh-CN" dirty="0" err="1"/>
              <a:t>ConcurrentHashMap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B1B33-902E-4809-A189-276809C65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2"/>
            <a:ext cx="11157468" cy="5456441"/>
          </a:xfrm>
        </p:spPr>
        <p:txBody>
          <a:bodyPr/>
          <a:lstStyle/>
          <a:p>
            <a:pPr lvl="1"/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Hashtable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ConcurrentHashMap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都是线程安全的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Map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集合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Hashtable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并发度低，整个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Hashtable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对应一把锁，同一时刻，只能有一个线程操作它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1.8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之前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ConcurrentHashMap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使用了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Segment +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数组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+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链表的结构，每个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Segment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对应一把锁，如果多个线程访问不同的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Segment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，则不会冲突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演示并发度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演示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Segment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索引计算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演示扩容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演示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Segment[0]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原型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1.8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开始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ConcurrentHashMap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将数组的每个头节点作为锁，如果多个线程访问的头节点不同，则不会冲突。首次生成头节点时如果发生竞争，利用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cas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而非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syncronized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，进一步提升性能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比较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7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ConcurrentHashMap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理解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capacity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factor</a:t>
            </a: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演示并发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put</a:t>
            </a: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演示扩容，说明三个问题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forwardingNode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，扩容时的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get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，扩容时的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put</a:t>
            </a: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关于超过树化阈值时的扩容问题，如果容量已经是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64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，直接树化，否则在原来容量基础上做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3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轮扩容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29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112F-6CE7-492C-886A-E22CC9B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面试题：谈一谈对 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  <a:r>
              <a:rPr lang="zh-CN" altLang="en-US" dirty="0"/>
              <a:t>的理解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B1B33-902E-4809-A189-276809C65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2"/>
            <a:ext cx="11157468" cy="5305611"/>
          </a:xfrm>
        </p:spPr>
        <p:txBody>
          <a:bodyPr/>
          <a:lstStyle/>
          <a:p>
            <a:pPr lvl="1"/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可以实现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【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资源对象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】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的线程隔离，让每个线程各用各的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【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资源对象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】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，避免争用引发的线程安全问题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同时实现了线程内的资源共享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其原理是，每个线程内有一个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ThreadLocalMap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类型的成员变量，用来存储资源对象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调用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方法，就是以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自己作为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，资源对象作为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value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，放入当前线程的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ThreadLocalMap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集合中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调用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get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方法，就是以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自己作为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，到当前线程中查找关联的资源值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调用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remove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方法，就是以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自己作为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，移除当前线程关联的资源值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为什么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ThreadLocalMap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中的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（即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</a:t>
            </a:r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要设计为弱引用？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可能需要长时间运行（如线程池中的线程），如果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不再使用，需要在内存不足（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GC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）时释放其占用的内存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但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GC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仅是让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的内存释放，后续还要根据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是否为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null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来进一步释放值的内存，释放时机有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343105" lvl="3" indent="-514350">
              <a:buFont typeface="+mj-lt"/>
              <a:buAutoNum type="alphaLcParenR"/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获取 </a:t>
            </a: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 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发现 </a:t>
            </a: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null key</a:t>
            </a:r>
          </a:p>
          <a:p>
            <a:pPr marL="2343105" lvl="3" indent="-514350">
              <a:buFont typeface="+mj-lt"/>
              <a:buAutoNum type="alphaLcParenR"/>
            </a:pP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set key 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时，会使用启发式扫描，清除临近的 </a:t>
            </a: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null key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，启发次数与元素个数，是否发现 </a:t>
            </a: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null key 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有关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343105" lvl="3" indent="-514350">
              <a:buFont typeface="+mj-lt"/>
              <a:buAutoNum type="alphaLcParenR"/>
            </a:pP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remove 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时（推荐），因为一般使用 </a:t>
            </a:r>
            <a:r>
              <a:rPr lang="en-US" altLang="zh-CN" sz="1400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</a:t>
            </a: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时都把它作为静态变量，因此 </a:t>
            </a: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GC 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无法回收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61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线程有哪些状态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46239"/>
            <a:ext cx="10827208" cy="1228936"/>
          </a:xfrm>
        </p:spPr>
        <p:txBody>
          <a:bodyPr/>
          <a:lstStyle/>
          <a:p>
            <a:r>
              <a:rPr lang="zh-CN" altLang="en-US" dirty="0"/>
              <a:t>掌握 </a:t>
            </a:r>
            <a:r>
              <a:rPr lang="en-US" altLang="zh-CN" dirty="0"/>
              <a:t>Java </a:t>
            </a:r>
            <a:r>
              <a:rPr lang="zh-CN" altLang="en-US" dirty="0"/>
              <a:t>线程的状态</a:t>
            </a:r>
            <a:endParaRPr lang="en-US" altLang="zh-CN" dirty="0"/>
          </a:p>
          <a:p>
            <a:r>
              <a:rPr lang="zh-CN" altLang="en-US" dirty="0"/>
              <a:t>掌握 </a:t>
            </a:r>
            <a:r>
              <a:rPr lang="en-US" altLang="zh-CN" dirty="0"/>
              <a:t>Java </a:t>
            </a:r>
            <a:r>
              <a:rPr lang="zh-CN" altLang="en-US" dirty="0"/>
              <a:t>线程状态之间的转换</a:t>
            </a:r>
            <a:endParaRPr lang="en-US" altLang="zh-CN" dirty="0"/>
          </a:p>
          <a:p>
            <a:r>
              <a:rPr lang="zh-CN" altLang="en-US" dirty="0"/>
              <a:t>辨析两种说法，六种状态 </a:t>
            </a:r>
            <a:r>
              <a:rPr lang="en-US" altLang="zh-CN" dirty="0"/>
              <a:t>vs </a:t>
            </a:r>
            <a:r>
              <a:rPr lang="zh-CN" altLang="en-US" dirty="0"/>
              <a:t>五种状态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线程有哪些状态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63923-7F53-4110-A4CA-9A9A871E1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46834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Java </a:t>
            </a:r>
            <a:r>
              <a:rPr lang="zh-CN" altLang="en-US" dirty="0"/>
              <a:t>线程分成六种状态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9A8116-C55C-4A07-84B7-35F0B4CA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91" y="1239625"/>
            <a:ext cx="6426530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线程有哪些状态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63923-7F53-4110-A4CA-9A9A871E1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3295513" cy="46834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操作系统层面有五种状态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分到 </a:t>
            </a:r>
            <a:r>
              <a:rPr lang="en-US" altLang="zh-CN" dirty="0"/>
              <a:t>CPU </a:t>
            </a:r>
            <a:r>
              <a:rPr lang="zh-CN" altLang="en-US" dirty="0"/>
              <a:t>时间的：运行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可以分到 </a:t>
            </a:r>
            <a:r>
              <a:rPr lang="en-US" altLang="zh-CN" dirty="0"/>
              <a:t>CPU </a:t>
            </a:r>
            <a:r>
              <a:rPr lang="zh-CN" altLang="en-US" dirty="0"/>
              <a:t>时间的：就绪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分不到 </a:t>
            </a:r>
            <a:r>
              <a:rPr lang="en-US" altLang="zh-CN" dirty="0"/>
              <a:t>CPU </a:t>
            </a:r>
            <a:r>
              <a:rPr lang="zh-CN" altLang="en-US" dirty="0"/>
              <a:t>时间的：阻塞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注意 </a:t>
            </a:r>
            <a:r>
              <a:rPr lang="en-US" altLang="zh-CN" dirty="0"/>
              <a:t>Java </a:t>
            </a:r>
            <a:r>
              <a:rPr lang="zh-CN" altLang="en-US" dirty="0"/>
              <a:t>中的 </a:t>
            </a:r>
            <a:r>
              <a:rPr lang="en-US" altLang="zh-CN" dirty="0"/>
              <a:t>RUNNABLE </a:t>
            </a:r>
            <a:r>
              <a:rPr lang="zh-CN" altLang="en-US" dirty="0"/>
              <a:t>涵盖了就绪、运行、阻塞 </a:t>
            </a:r>
            <a:r>
              <a:rPr lang="en-US" altLang="zh-CN" dirty="0"/>
              <a:t>I/O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CF2BC-D278-4B5C-AD4A-A1B986DA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49" y="1236204"/>
            <a:ext cx="6464632" cy="4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112F-6CE7-492C-886A-E22CC9B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面试题：线程池的核心参数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B1B33-902E-4809-A189-276809C65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99241"/>
            <a:ext cx="4181633" cy="5542960"/>
          </a:xfrm>
        </p:spPr>
        <p:txBody>
          <a:bodyPr/>
          <a:lstStyle/>
          <a:p>
            <a:r>
              <a:rPr lang="en-US" altLang="zh-CN" dirty="0" err="1"/>
              <a:t>corePoolSize</a:t>
            </a:r>
            <a:r>
              <a:rPr lang="en-US" altLang="zh-CN" dirty="0"/>
              <a:t> </a:t>
            </a:r>
            <a:r>
              <a:rPr lang="zh-CN" altLang="en-US" dirty="0"/>
              <a:t>核心线程数目 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最多保留的线程数</a:t>
            </a:r>
            <a:endParaRPr lang="en-US" altLang="zh-CN" dirty="0"/>
          </a:p>
          <a:p>
            <a:r>
              <a:rPr lang="en-US" altLang="zh-CN" dirty="0" err="1"/>
              <a:t>maximumPoolSize</a:t>
            </a:r>
            <a:r>
              <a:rPr lang="en-US" altLang="zh-CN" dirty="0"/>
              <a:t> </a:t>
            </a:r>
            <a:r>
              <a:rPr lang="zh-CN" altLang="en-US" dirty="0"/>
              <a:t>最大线程数目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核心线程 </a:t>
            </a:r>
            <a:r>
              <a:rPr lang="en-US" altLang="zh-CN" dirty="0"/>
              <a:t>+ </a:t>
            </a:r>
            <a:r>
              <a:rPr lang="zh-CN" altLang="en-US" dirty="0"/>
              <a:t>救急线程</a:t>
            </a:r>
          </a:p>
          <a:p>
            <a:r>
              <a:rPr lang="en-US" altLang="zh-CN" dirty="0" err="1"/>
              <a:t>keepAliveTime</a:t>
            </a:r>
            <a:r>
              <a:rPr lang="en-US" altLang="zh-CN" dirty="0"/>
              <a:t> </a:t>
            </a:r>
            <a:r>
              <a:rPr lang="zh-CN" altLang="en-US" dirty="0"/>
              <a:t>生存时间 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针对救急线程</a:t>
            </a:r>
          </a:p>
          <a:p>
            <a:r>
              <a:rPr lang="en-US" altLang="zh-CN" dirty="0"/>
              <a:t>unit </a:t>
            </a:r>
            <a:r>
              <a:rPr lang="zh-CN" altLang="en-US" dirty="0"/>
              <a:t>时间单位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针对救急线程</a:t>
            </a:r>
          </a:p>
          <a:p>
            <a:r>
              <a:rPr lang="en-US" altLang="zh-CN" dirty="0" err="1"/>
              <a:t>workQueue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阻塞队列</a:t>
            </a:r>
          </a:p>
          <a:p>
            <a:r>
              <a:rPr lang="en-US" altLang="zh-CN" dirty="0" err="1"/>
              <a:t>threadFactory</a:t>
            </a:r>
            <a:r>
              <a:rPr lang="en-US" altLang="zh-CN" dirty="0"/>
              <a:t> </a:t>
            </a:r>
            <a:r>
              <a:rPr lang="zh-CN" altLang="en-US" dirty="0"/>
              <a:t>线程工厂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可以为线程创建时起个好名字</a:t>
            </a:r>
          </a:p>
          <a:p>
            <a:r>
              <a:rPr lang="en-US" altLang="zh-CN" dirty="0"/>
              <a:t>handler </a:t>
            </a:r>
            <a:r>
              <a:rPr lang="zh-CN" altLang="en-US" dirty="0"/>
              <a:t>拒绝策略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四种</a:t>
            </a:r>
          </a:p>
          <a:p>
            <a:pPr lvl="1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43886D-6F70-4A8F-A5D7-CC4EA0CC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68" y="999241"/>
            <a:ext cx="7580564" cy="4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112F-6CE7-492C-886A-E22CC9B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面试题：</a:t>
            </a:r>
            <a:r>
              <a:rPr lang="en-US" altLang="zh-CN" dirty="0"/>
              <a:t>sleep vs wait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B1B33-902E-4809-A189-276809C65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2"/>
            <a:ext cx="11157468" cy="530561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共同点：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wait()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wait(long)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sleep(long)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的效果都是让当前线程暂时放弃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的使用权，进入阻塞状态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方法归属不同</a:t>
            </a:r>
            <a:endParaRPr lang="en-US" altLang="zh-CN" dirty="0"/>
          </a:p>
          <a:p>
            <a:pPr lvl="2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sleep(long)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的静态方法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wait(long)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都是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Object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的成员方法，每个对象都有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醒来时机不同</a:t>
            </a:r>
            <a:endParaRPr lang="en-US" altLang="zh-CN" dirty="0"/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执行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sleep(long)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wait(long)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的线程都会在等待相应毫秒后醒来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wait(long)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wait()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还可以被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notify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唤醒，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wait()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如果不唤醒就一直等下去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它们都可以被打断唤醒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锁特性不同</a:t>
            </a:r>
            <a:endParaRPr lang="en-US" altLang="zh-CN" dirty="0"/>
          </a:p>
          <a:p>
            <a:pPr lvl="2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方法的调用必须先获取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对象的锁，而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sleep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则无此限制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wait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方法执行后会释放对象锁，允许其它线程获得该对象锁（我放弃，但你们还可以用）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sleep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synchronized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代码块中执行，并不会释放对象锁（我放弃，你们也用不了）</a:t>
            </a:r>
          </a:p>
        </p:txBody>
      </p:sp>
    </p:spTree>
    <p:extLst>
      <p:ext uri="{BB962C8B-B14F-4D97-AF65-F5344CB8AC3E}">
        <p14:creationId xmlns:p14="http://schemas.microsoft.com/office/powerpoint/2010/main" val="38523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112F-6CE7-492C-886A-E22CC9B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面试题：</a:t>
            </a:r>
            <a:r>
              <a:rPr lang="en-US" altLang="zh-CN" dirty="0"/>
              <a:t>lock vs synchronized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B1B33-902E-4809-A189-276809C65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2"/>
            <a:ext cx="11157468" cy="530561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语法层面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synchronized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是关键字，源码在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jvm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中，用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c++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语言实现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Lock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是接口，源码由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jdk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提供，用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java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语言实现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synchronized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时，退出同步代码块锁会自动释放，而使用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Lock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时，需要手动调用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unlock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方法释放锁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功能层面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二者均属于悲观锁、都具备基本的互斥、同步、锁重入功能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Lock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提供了许多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synchronized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不具备的功能，例如获取等待状态、公平锁、可打断、可超时、多条件变量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Lock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有适合不同场景的实现，如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ReentrantLock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ReentrantReadWriteLock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性能层面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在没有竞争时，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synchronized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做了很多优化，如偏向锁、轻量级锁，性能不赖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在竞争激烈时，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Lock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的实现通常会提供更好的性能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4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112F-6CE7-492C-886A-E22CC9B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面试题：</a:t>
            </a:r>
            <a:r>
              <a:rPr lang="en-US" altLang="zh-CN" dirty="0"/>
              <a:t>volatile </a:t>
            </a:r>
            <a:r>
              <a:rPr lang="zh-CN" altLang="en-US" dirty="0"/>
              <a:t>能否保证线程安全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B1B33-902E-4809-A189-276809C65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2"/>
            <a:ext cx="11157468" cy="5305611"/>
          </a:xfrm>
        </p:spPr>
        <p:txBody>
          <a:bodyPr/>
          <a:lstStyle/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线程安全要考虑三个方面：可见性、有序性、原子性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可见性指，一个线程对共享变量修改，另一个线程能看到最新的结果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有序性指，一个线程内代码按编写顺序执行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原子性指，一个线程内多行代码以一个整体运行，期间不能有其它线程的代码插队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volatile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能够保证共享变量的可见性与有序性，但并不能保证原子性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原子性举例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可见性举例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有序性举例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37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112F-6CE7-492C-886A-E22CC9B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面试题：</a:t>
            </a:r>
            <a:r>
              <a:rPr lang="en-US" altLang="zh-CN" dirty="0"/>
              <a:t>java </a:t>
            </a:r>
            <a:r>
              <a:rPr lang="zh-CN" altLang="en-US" dirty="0"/>
              <a:t>中的悲观锁与乐观锁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B1B33-902E-4809-A189-276809C65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2"/>
            <a:ext cx="11270590" cy="5305611"/>
          </a:xfrm>
        </p:spPr>
        <p:txBody>
          <a:bodyPr/>
          <a:lstStyle/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悲观锁的代表是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synchronized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Lock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锁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其核心思想是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【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线程只有占有了锁，才能去操作共享变量，每次只有一个线程占锁成功，获取锁失败的线程，都得停下来等待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】</a:t>
            </a: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线程从运行到阻塞、再从阻塞到唤醒，涉及线程上下文切换，如果频繁发生，影响性能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实际上，线程在获取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synchronized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Lock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锁时，如果锁已被占用，都会做几次重试操作，减少阻塞的机会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乐观锁的代表是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AtomicInteger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，使用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cas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来保证原子性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其核心思想是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【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无需加锁，每次只有一个线程能成功修改共享变量，其它失败的线程不需要停止，不断重试直至成功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】</a:t>
            </a: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由于线程一直运行，不需要阻塞，因此不涉及线程上下文切换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它需要多核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支持，且线程数不应超过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核数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720725" lvl="2" indent="0">
              <a:buNone/>
            </a:pP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64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70345</TotalTime>
  <Words>1226</Words>
  <Application>Microsoft Office PowerPoint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Alibaba PuHuiTi B</vt:lpstr>
      <vt:lpstr>Alibaba PuHuiTi M</vt:lpstr>
      <vt:lpstr>Alibaba PuHuiTi R</vt:lpstr>
      <vt:lpstr>阿里巴巴普惠体</vt:lpstr>
      <vt:lpstr>阿里巴巴普惠体 R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面试题：并发篇</vt:lpstr>
      <vt:lpstr>面试题： 线程有哪些状态</vt:lpstr>
      <vt:lpstr>面试题： 线程有哪些状态</vt:lpstr>
      <vt:lpstr>面试题： 线程有哪些状态</vt:lpstr>
      <vt:lpstr>面试题：线程池的核心参数</vt:lpstr>
      <vt:lpstr>面试题：sleep vs wait</vt:lpstr>
      <vt:lpstr>面试题：lock vs synchronized</vt:lpstr>
      <vt:lpstr>面试题：volatile 能否保证线程安全</vt:lpstr>
      <vt:lpstr>面试题：java 中的悲观锁与乐观锁</vt:lpstr>
      <vt:lpstr>面试题：Hashtable vs ConcurrentHashMap</vt:lpstr>
      <vt:lpstr>面试题：谈一谈对 ThreadLocal 的理解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1631</cp:revision>
  <dcterms:created xsi:type="dcterms:W3CDTF">2020-03-31T02:23:27Z</dcterms:created>
  <dcterms:modified xsi:type="dcterms:W3CDTF">2021-07-28T09:43:29Z</dcterms:modified>
</cp:coreProperties>
</file>