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1"/>
  </p:notesMasterIdLst>
  <p:handoutMasterIdLst>
    <p:handoutMasterId r:id="rId12"/>
  </p:handoutMasterIdLst>
  <p:sldIdLst>
    <p:sldId id="462" r:id="rId8"/>
    <p:sldId id="4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</a:t>
            </a:r>
            <a:r>
              <a:rPr kumimoji="1" lang="en-US" altLang="zh-CN" sz="4000" dirty="0" err="1"/>
              <a:t>Springboot</a:t>
            </a:r>
            <a:r>
              <a:rPr kumimoji="1" lang="en-US" altLang="zh-CN" sz="4000" dirty="0"/>
              <a:t> </a:t>
            </a:r>
            <a:r>
              <a:rPr kumimoji="1" lang="zh-CN" altLang="en-US" sz="4000" dirty="0"/>
              <a:t>自动配置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D35918-C24E-46B0-BCAF-7473F25C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SpringBootApplication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2988A-968B-4682-B0E0-EC710E32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@SpringBootConfiguration</a:t>
            </a:r>
          </a:p>
          <a:p>
            <a:r>
              <a:rPr lang="en-US" altLang="zh-CN" dirty="0"/>
              <a:t>@ComponentScan</a:t>
            </a:r>
          </a:p>
          <a:p>
            <a:pPr lvl="1"/>
            <a:r>
              <a:rPr lang="en-US" altLang="zh-CN" dirty="0" err="1"/>
              <a:t>excludeFilters</a:t>
            </a:r>
            <a:r>
              <a:rPr lang="en-US" altLang="zh-CN" dirty="0"/>
              <a:t> - </a:t>
            </a:r>
            <a:r>
              <a:rPr lang="zh-CN" altLang="en-US" dirty="0"/>
              <a:t>用来在组件扫描时进行排除，也会排除自动配置类</a:t>
            </a:r>
            <a:endParaRPr lang="en-US" altLang="zh-CN" dirty="0"/>
          </a:p>
          <a:p>
            <a:r>
              <a:rPr lang="en-US" altLang="zh-CN" dirty="0"/>
              <a:t>@EnableAutoConfiguration</a:t>
            </a:r>
          </a:p>
          <a:p>
            <a:pPr lvl="1"/>
            <a:r>
              <a:rPr lang="en-US" altLang="zh-CN" dirty="0"/>
              <a:t>@AutoConfigurationPackage – </a:t>
            </a:r>
            <a:r>
              <a:rPr lang="zh-CN" altLang="en-US" dirty="0"/>
              <a:t>用来记住扫描的起始包</a:t>
            </a:r>
            <a:endParaRPr lang="en-US" altLang="zh-CN" dirty="0"/>
          </a:p>
          <a:p>
            <a:pPr lvl="1"/>
            <a:r>
              <a:rPr lang="en-US" altLang="zh-CN" dirty="0"/>
              <a:t>@Import(AutoConfigurationImportSelector.class) </a:t>
            </a:r>
            <a:r>
              <a:rPr lang="zh-CN" altLang="en-US" dirty="0"/>
              <a:t>用来加载 </a:t>
            </a:r>
            <a:r>
              <a:rPr lang="en-US" altLang="zh-CN" dirty="0"/>
              <a:t>META-INF/</a:t>
            </a:r>
            <a:r>
              <a:rPr lang="en-US" altLang="zh-CN" dirty="0" err="1"/>
              <a:t>spring.factories</a:t>
            </a:r>
            <a:r>
              <a:rPr lang="en-US" altLang="zh-CN" dirty="0"/>
              <a:t> </a:t>
            </a:r>
            <a:r>
              <a:rPr lang="zh-CN" altLang="en-US" dirty="0"/>
              <a:t>中的自动配置类</a:t>
            </a:r>
            <a:endParaRPr lang="en-US" altLang="zh-CN" dirty="0"/>
          </a:p>
          <a:p>
            <a:r>
              <a:rPr lang="zh-CN" altLang="en-US" dirty="0"/>
              <a:t>好处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让主配置类和自动配置类不要强依赖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 err="1"/>
              <a:t>AutoConfigurationImportSelector</a:t>
            </a:r>
            <a:r>
              <a:rPr lang="en-US" altLang="zh-CN" dirty="0"/>
              <a:t> </a:t>
            </a:r>
            <a:r>
              <a:rPr lang="zh-CN" altLang="en-US" dirty="0"/>
              <a:t>实现了 </a:t>
            </a:r>
            <a:r>
              <a:rPr lang="en-US" altLang="zh-CN" dirty="0" err="1"/>
              <a:t>DeferredImportSelector</a:t>
            </a:r>
            <a:r>
              <a:rPr lang="en-US" altLang="zh-CN" dirty="0"/>
              <a:t> </a:t>
            </a:r>
            <a:r>
              <a:rPr lang="zh-CN" altLang="en-US" dirty="0"/>
              <a:t>接口，让</a:t>
            </a:r>
            <a:r>
              <a:rPr lang="en-US" altLang="zh-CN" dirty="0"/>
              <a:t>@Import </a:t>
            </a:r>
            <a:r>
              <a:rPr lang="zh-CN" altLang="en-US" dirty="0"/>
              <a:t>操作晚于主配置的解析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53FB06-6BB7-4D08-A1E0-0127D765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4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65576</TotalTime>
  <Words>86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Alibaba PuHuiTi B</vt:lpstr>
      <vt:lpstr>Alibaba PuHuiTi M</vt:lpstr>
      <vt:lpstr>Alibaba PuHuiTi R</vt:lpstr>
      <vt:lpstr>Arial Unicode MS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面试题：Springboot 自动配置</vt:lpstr>
      <vt:lpstr>@SpringBootApplication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1526</cp:revision>
  <dcterms:created xsi:type="dcterms:W3CDTF">2020-03-31T02:23:27Z</dcterms:created>
  <dcterms:modified xsi:type="dcterms:W3CDTF">2021-07-30T06:35:59Z</dcterms:modified>
</cp:coreProperties>
</file>