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1"/>
  </p:notesMasterIdLst>
  <p:handoutMasterIdLst>
    <p:handoutMasterId r:id="rId22"/>
  </p:handoutMasterIdLst>
  <p:sldIdLst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115" d="100"/>
          <a:sy n="115" d="100"/>
        </p:scale>
        <p:origin x="6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2021/09/03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2021/09/03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</a:t>
            </a:r>
            <a:r>
              <a:rPr kumimoji="1" lang="en-US" altLang="zh-CN" sz="4000" dirty="0"/>
              <a:t>Spring </a:t>
            </a:r>
            <a:r>
              <a:rPr kumimoji="1" lang="zh-CN" altLang="en-US" sz="4000" dirty="0"/>
              <a:t>中有哪些设计模式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F65B8-ACFC-4793-8BD6-EFDF1CE6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Spring </a:t>
            </a:r>
            <a:r>
              <a:rPr lang="zh-CN" altLang="en-US" dirty="0"/>
              <a:t>中的 </a:t>
            </a:r>
            <a:r>
              <a:rPr lang="en-US" altLang="zh-CN" dirty="0"/>
              <a:t>Observer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898D8-A351-45BE-83AC-3F26E18477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Define a one-to-many dependency between objects so that when one object changes state, all its dependents are notified and updated automatically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典型实现：</a:t>
            </a:r>
            <a:endParaRPr lang="en-US" altLang="zh-CN" dirty="0"/>
          </a:p>
          <a:p>
            <a:r>
              <a:rPr lang="en-US" altLang="zh-CN" dirty="0" err="1"/>
              <a:t>org.springframework.context.ApplicationListener</a:t>
            </a:r>
            <a:endParaRPr lang="en-US" altLang="zh-CN" dirty="0"/>
          </a:p>
          <a:p>
            <a:r>
              <a:rPr lang="en-US" altLang="zh-CN" dirty="0" err="1"/>
              <a:t>org.springframework.context.event.ApplicationEventMulticaster</a:t>
            </a:r>
            <a:endParaRPr lang="en-US" altLang="zh-CN" dirty="0"/>
          </a:p>
          <a:p>
            <a:r>
              <a:rPr lang="en-US" altLang="zh-CN" dirty="0" err="1"/>
              <a:t>org.springframework.context.ApplicationEvent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2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5486C-C3F0-4B9D-9D18-1C8C18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Spring </a:t>
            </a:r>
            <a:r>
              <a:rPr lang="zh-CN" altLang="en-US" dirty="0"/>
              <a:t>中的 </a:t>
            </a:r>
            <a:r>
              <a:rPr lang="en-US" altLang="zh-CN" dirty="0"/>
              <a:t>Strategy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3F6BB-6823-4EC9-AA9E-B63EDC4B60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Define a family of algorithms, encapsulate each one, and make them interchangeable. Strategy lets the algorithm vary independently from clients that use it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典型实现</a:t>
            </a:r>
            <a:endParaRPr lang="en-US" altLang="zh-CN" dirty="0"/>
          </a:p>
          <a:p>
            <a:r>
              <a:rPr lang="en-US" altLang="zh-CN" dirty="0" err="1"/>
              <a:t>org.springframework.beans.factory.support.InstantiationStrategy</a:t>
            </a:r>
            <a:endParaRPr lang="en-US" altLang="zh-CN" dirty="0"/>
          </a:p>
          <a:p>
            <a:r>
              <a:rPr lang="en-US" altLang="zh-CN" dirty="0"/>
              <a:t>org.springframework.core.annotation.MergedAnnotations.SearchStrategy</a:t>
            </a:r>
          </a:p>
          <a:p>
            <a:r>
              <a:rPr lang="en-US" altLang="zh-CN" dirty="0" err="1"/>
              <a:t>org.springframework.boot.autoconfigure.condition.SearchStrategy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79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130F-190C-4711-A236-E3640E4F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Spring </a:t>
            </a:r>
            <a:r>
              <a:rPr lang="zh-CN" altLang="en-US" dirty="0"/>
              <a:t>中的 </a:t>
            </a:r>
            <a:r>
              <a:rPr lang="en-US" altLang="zh-CN" dirty="0"/>
              <a:t>Template Method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48837-4979-40D8-9684-152721457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Define the skeleton of an algorithm in an operation, deferring some steps to subclasses. Template Method lets subclasses redefine certain steps of an algorithm without changing the algorithm's structure</a:t>
            </a:r>
            <a:r>
              <a:rPr lang="en-US" altLang="zh-C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sz="2000" dirty="0"/>
            </a:b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典型实现</a:t>
            </a:r>
            <a:endParaRPr lang="en-US" altLang="zh-CN" dirty="0"/>
          </a:p>
          <a:p>
            <a:r>
              <a:rPr lang="zh-CN" altLang="en-US" dirty="0"/>
              <a:t>大部分以 </a:t>
            </a:r>
            <a:r>
              <a:rPr lang="en-US" altLang="zh-CN" dirty="0"/>
              <a:t>Template </a:t>
            </a:r>
            <a:r>
              <a:rPr lang="zh-CN" altLang="en-US" dirty="0"/>
              <a:t>命名的类，如 </a:t>
            </a:r>
            <a:r>
              <a:rPr lang="en-US" altLang="zh-CN" dirty="0" err="1"/>
              <a:t>JdbcTemplate</a:t>
            </a:r>
            <a:r>
              <a:rPr lang="zh-CN" altLang="en-US" dirty="0"/>
              <a:t>，</a:t>
            </a:r>
            <a:r>
              <a:rPr lang="en-US" altLang="zh-CN" dirty="0" err="1"/>
              <a:t>TransactionTemplate</a:t>
            </a:r>
            <a:endParaRPr lang="en-US" altLang="zh-CN" dirty="0"/>
          </a:p>
          <a:p>
            <a:r>
              <a:rPr lang="zh-CN" altLang="en-US" dirty="0"/>
              <a:t>很多以 </a:t>
            </a:r>
            <a:r>
              <a:rPr lang="en-US" altLang="zh-CN" dirty="0"/>
              <a:t>Abstract </a:t>
            </a:r>
            <a:r>
              <a:rPr lang="zh-CN" altLang="en-US" dirty="0"/>
              <a:t>命名的类，如 </a:t>
            </a:r>
            <a:r>
              <a:rPr lang="en-US" altLang="zh-CN" dirty="0" err="1"/>
              <a:t>AbstractApplicationContext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70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E33561-B4B3-40EC-B076-A1E92B93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Spring </a:t>
            </a:r>
            <a:r>
              <a:rPr lang="zh-CN" altLang="en-US" dirty="0"/>
              <a:t>中的 </a:t>
            </a:r>
            <a:r>
              <a:rPr lang="en-US" altLang="zh-CN" dirty="0"/>
              <a:t>Singleton Bean </a:t>
            </a:r>
            <a:r>
              <a:rPr lang="zh-CN" altLang="en-US" dirty="0"/>
              <a:t>是否是单例模式？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7F2060-4780-4665-81C5-4B2661E50C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请大家区分 </a:t>
            </a:r>
            <a:r>
              <a:rPr lang="en-US" altLang="zh-CN" dirty="0"/>
              <a:t>singleton pattern </a:t>
            </a:r>
            <a:r>
              <a:rPr lang="zh-CN" altLang="en-US" dirty="0"/>
              <a:t>与 </a:t>
            </a:r>
            <a:r>
              <a:rPr lang="en-US" altLang="zh-CN" dirty="0"/>
              <a:t>Spring </a:t>
            </a:r>
            <a:r>
              <a:rPr lang="zh-CN" altLang="en-US" dirty="0"/>
              <a:t>中的 </a:t>
            </a:r>
            <a:r>
              <a:rPr lang="en-US" altLang="zh-CN" dirty="0"/>
              <a:t>singleton bean</a:t>
            </a:r>
          </a:p>
          <a:p>
            <a:r>
              <a:rPr lang="zh-CN" altLang="en-US" dirty="0"/>
              <a:t>根据单例模式的目的 </a:t>
            </a:r>
            <a:r>
              <a:rPr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Ensure a class only has one instance, and provide a global point of access to it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zh-CN" altLang="en-US" dirty="0"/>
              <a:t>显然 </a:t>
            </a:r>
            <a:r>
              <a:rPr lang="en-US" altLang="zh-CN" dirty="0"/>
              <a:t>Spring </a:t>
            </a:r>
            <a:r>
              <a:rPr lang="zh-CN" altLang="en-US" dirty="0"/>
              <a:t>中的 </a:t>
            </a:r>
            <a:r>
              <a:rPr lang="en-US" altLang="zh-CN" dirty="0"/>
              <a:t>singleton bean </a:t>
            </a:r>
            <a:r>
              <a:rPr lang="zh-CN" altLang="en-US" dirty="0"/>
              <a:t>并非实现了单例模式，</a:t>
            </a:r>
            <a:r>
              <a:rPr lang="en-US" altLang="zh-CN" dirty="0"/>
              <a:t>singleton</a:t>
            </a:r>
            <a:r>
              <a:rPr lang="zh-CN" altLang="en-US" dirty="0"/>
              <a:t> </a:t>
            </a:r>
            <a:r>
              <a:rPr lang="en-US" altLang="zh-CN" dirty="0"/>
              <a:t>bean </a:t>
            </a:r>
            <a:r>
              <a:rPr lang="zh-CN" altLang="en-US" dirty="0"/>
              <a:t>只能保证每个容器内，相同 </a:t>
            </a:r>
            <a:r>
              <a:rPr lang="en-US" altLang="zh-CN" dirty="0"/>
              <a:t>id </a:t>
            </a:r>
            <a:r>
              <a:rPr lang="zh-CN" altLang="en-US" dirty="0"/>
              <a:t>的 </a:t>
            </a:r>
            <a:r>
              <a:rPr lang="en-US" altLang="zh-CN" dirty="0"/>
              <a:t>bean </a:t>
            </a:r>
            <a:r>
              <a:rPr lang="zh-CN" altLang="en-US" dirty="0"/>
              <a:t>单实例</a:t>
            </a:r>
            <a:endParaRPr lang="en-US" altLang="zh-CN" dirty="0"/>
          </a:p>
          <a:p>
            <a:r>
              <a:rPr lang="zh-CN" altLang="en-US" dirty="0"/>
              <a:t>当然 </a:t>
            </a:r>
            <a:r>
              <a:rPr lang="en-US" altLang="zh-CN" dirty="0"/>
              <a:t>Spring </a:t>
            </a:r>
            <a:r>
              <a:rPr lang="zh-CN" altLang="en-US" dirty="0"/>
              <a:t>中也用到了单例模式，例如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org.springframework.transaction.TransactionDefinition#withDefaults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/>
              <a:t>org.springframework.aop.TruePointcut#INSTANCE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org.springframework.aop.interceptor.ExposeInvocationInterceptor#ADVISOR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1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E33561-B4B3-40EC-B076-A1E92B93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Spring </a:t>
            </a:r>
            <a:r>
              <a:rPr lang="zh-CN" altLang="en-US" dirty="0"/>
              <a:t>中的 </a:t>
            </a:r>
            <a:r>
              <a:rPr lang="en-US" altLang="zh-CN" dirty="0"/>
              <a:t>Builder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7F2060-4780-4665-81C5-4B2661E50C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847753"/>
            <a:ext cx="10748057" cy="5776218"/>
          </a:xfrm>
        </p:spPr>
        <p:txBody>
          <a:bodyPr/>
          <a:lstStyle/>
          <a:p>
            <a:r>
              <a:rPr lang="en-US" altLang="zh-CN" sz="18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Separate the construction of a complex object from its representation so that the same construction process can create different representations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n-US" altLang="zh-C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/>
              <a:t>它的主要亮点有三处：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较为灵活的构建产品对象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在不执行最后 </a:t>
            </a:r>
            <a:r>
              <a:rPr lang="en-US" altLang="zh-CN" dirty="0"/>
              <a:t>build </a:t>
            </a:r>
            <a:r>
              <a:rPr lang="zh-CN" altLang="en-US" dirty="0"/>
              <a:t>方法前，产品对象都不可用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构建过程采用链式调用，看起来比较爽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Spring </a:t>
            </a:r>
            <a:r>
              <a:rPr lang="zh-CN" altLang="en-US" dirty="0"/>
              <a:t>中体现 </a:t>
            </a:r>
            <a:r>
              <a:rPr lang="en-US" altLang="zh-CN" dirty="0"/>
              <a:t>Builder </a:t>
            </a:r>
            <a:r>
              <a:rPr lang="zh-CN" altLang="en-US" dirty="0"/>
              <a:t>模式的地方：</a:t>
            </a:r>
            <a:endParaRPr lang="en-US" altLang="zh-CN" dirty="0"/>
          </a:p>
          <a:p>
            <a:r>
              <a:rPr lang="en-US" altLang="zh-CN" dirty="0" err="1"/>
              <a:t>org.springframework.beans.factory.support.BeanDefinitionBuilder</a:t>
            </a:r>
            <a:endParaRPr lang="en-US" altLang="zh-CN" dirty="0"/>
          </a:p>
          <a:p>
            <a:r>
              <a:rPr lang="en-US" altLang="zh-CN" dirty="0" err="1"/>
              <a:t>org.springframework.web.util.UriComponentsBuilder</a:t>
            </a:r>
            <a:endParaRPr lang="en-US" altLang="zh-CN" dirty="0"/>
          </a:p>
          <a:p>
            <a:r>
              <a:rPr lang="en-US" altLang="zh-CN" dirty="0" err="1"/>
              <a:t>org.springframework.http.ResponseEntity.HeadersBuilder</a:t>
            </a:r>
            <a:endParaRPr lang="en-US" altLang="zh-CN" dirty="0"/>
          </a:p>
          <a:p>
            <a:r>
              <a:rPr lang="en-US" altLang="zh-CN" dirty="0" err="1"/>
              <a:t>org.springframework.http.ResponseEntity.BodyBuilder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912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B0C1A-F27B-442B-8CC7-FF616ED5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Spring </a:t>
            </a:r>
            <a:r>
              <a:rPr lang="zh-CN" altLang="en-US" dirty="0"/>
              <a:t>中的 </a:t>
            </a:r>
            <a:r>
              <a:rPr lang="en-US" altLang="zh-CN" dirty="0"/>
              <a:t>Factory Method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FEC5C-12E6-49E1-AA60-4A51D3FB3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836955" cy="5125769"/>
          </a:xfrm>
        </p:spPr>
        <p:txBody>
          <a:bodyPr/>
          <a:lstStyle/>
          <a:p>
            <a:r>
              <a:rPr lang="en-US" altLang="zh-CN" sz="18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Define an interface for creating an object, but let subclasses decide which class to instantiate. Factory Method lets a class defer instantiation to subclasses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根据上面的定义，</a:t>
            </a:r>
            <a:r>
              <a:rPr lang="en-US" altLang="zh-CN" dirty="0"/>
              <a:t>Spring </a:t>
            </a:r>
            <a:r>
              <a:rPr lang="zh-CN" altLang="en-US" dirty="0"/>
              <a:t>中的 </a:t>
            </a:r>
            <a:r>
              <a:rPr lang="en-US" altLang="zh-CN" dirty="0" err="1"/>
              <a:t>ApplicationContext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getBean</a:t>
            </a:r>
            <a:r>
              <a:rPr lang="en-US" altLang="zh-CN" dirty="0"/>
              <a:t> </a:t>
            </a:r>
            <a:r>
              <a:rPr lang="zh-CN" altLang="en-US" dirty="0"/>
              <a:t>都可以视为工厂方法，它隐藏了 </a:t>
            </a:r>
            <a:r>
              <a:rPr lang="en-US" altLang="zh-CN" dirty="0"/>
              <a:t>bean </a:t>
            </a:r>
            <a:r>
              <a:rPr lang="zh-CN" altLang="en-US" dirty="0"/>
              <a:t>（产品）的创建过程和具体实现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Spring </a:t>
            </a:r>
            <a:r>
              <a:rPr lang="zh-CN" altLang="en-US" dirty="0"/>
              <a:t>中其它工厂：</a:t>
            </a:r>
            <a:endParaRPr lang="en-US" altLang="zh-CN" dirty="0"/>
          </a:p>
          <a:p>
            <a:r>
              <a:rPr lang="en-US" altLang="zh-CN" dirty="0" err="1"/>
              <a:t>org.springframework.beans.factory.FactoryBean</a:t>
            </a:r>
            <a:endParaRPr lang="en-US" altLang="zh-CN" dirty="0"/>
          </a:p>
          <a:p>
            <a:r>
              <a:rPr lang="en-US" altLang="zh-CN" dirty="0"/>
              <a:t>@Bean </a:t>
            </a:r>
            <a:r>
              <a:rPr lang="zh-CN" altLang="en-US" dirty="0"/>
              <a:t>标注的静态方法及实例方法</a:t>
            </a:r>
            <a:endParaRPr lang="en-US" altLang="zh-CN" dirty="0"/>
          </a:p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ObjectFactory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及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ObjectProvider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/>
              <a:t>前两种工厂主要封装第三方的 </a:t>
            </a:r>
            <a:r>
              <a:rPr lang="en-US" altLang="zh-CN" dirty="0"/>
              <a:t>bean </a:t>
            </a:r>
            <a:r>
              <a:rPr lang="zh-CN" altLang="en-US" dirty="0"/>
              <a:t>的创建过程，后两种工厂可以推迟 </a:t>
            </a:r>
            <a:r>
              <a:rPr lang="en-US" altLang="zh-CN" dirty="0"/>
              <a:t>bean </a:t>
            </a:r>
            <a:r>
              <a:rPr lang="zh-CN" altLang="en-US" dirty="0"/>
              <a:t>创建，解决循环依赖及单例注入多例等问题</a:t>
            </a: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6834CA-2154-46B4-A4CA-BD60CCB07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5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2F95-EAB2-418B-BD64-83E10384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Spring </a:t>
            </a:r>
            <a:r>
              <a:rPr lang="zh-CN" altLang="en-US" dirty="0"/>
              <a:t>中的 </a:t>
            </a:r>
            <a:r>
              <a:rPr lang="en-US" altLang="zh-CN" dirty="0"/>
              <a:t>Adapter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8B653-F662-49E2-93E1-32A568E5CB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Convert the interface of a class into another interface clients expect. Adapter lets classes work together that couldn't otherwise because of incompatible interfaces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典型的实现有两处：</a:t>
            </a:r>
            <a:endParaRPr lang="en-US" altLang="zh-CN" dirty="0"/>
          </a:p>
          <a:p>
            <a:r>
              <a:rPr lang="en-US" altLang="zh-CN" dirty="0" err="1"/>
              <a:t>org.springframework.web.servlet.HandlerAdapter</a:t>
            </a:r>
            <a:r>
              <a:rPr lang="en-US" altLang="zh-CN" dirty="0"/>
              <a:t> – </a:t>
            </a:r>
            <a:r>
              <a:rPr lang="zh-CN" altLang="en-US" dirty="0"/>
              <a:t>因为控制器实现有各种各样，比如有</a:t>
            </a:r>
            <a:endParaRPr lang="en-US" altLang="zh-CN" dirty="0"/>
          </a:p>
          <a:p>
            <a:pPr lvl="1"/>
            <a:r>
              <a:rPr lang="zh-CN" altLang="en-US" dirty="0"/>
              <a:t>大家熟悉的</a:t>
            </a:r>
            <a:r>
              <a:rPr lang="en-US" altLang="zh-CN" dirty="0"/>
              <a:t> @RequestMapping </a:t>
            </a:r>
            <a:r>
              <a:rPr lang="zh-CN" altLang="en-US" dirty="0"/>
              <a:t>标注的控制器实现</a:t>
            </a:r>
            <a:endParaRPr lang="en-US" altLang="zh-CN" dirty="0"/>
          </a:p>
          <a:p>
            <a:pPr lvl="1"/>
            <a:r>
              <a:rPr lang="zh-CN" altLang="en-US" dirty="0"/>
              <a:t>传统的基于 </a:t>
            </a:r>
            <a:r>
              <a:rPr lang="en-US" altLang="zh-CN" dirty="0"/>
              <a:t>Controller </a:t>
            </a:r>
            <a:r>
              <a:rPr lang="zh-CN" altLang="en-US" dirty="0"/>
              <a:t>接口（不是 </a:t>
            </a:r>
            <a:r>
              <a:rPr lang="en-US" altLang="zh-CN" dirty="0"/>
              <a:t>@Controller</a:t>
            </a:r>
            <a:r>
              <a:rPr lang="zh-CN" altLang="en-US" dirty="0"/>
              <a:t>注解啊）的实现</a:t>
            </a:r>
            <a:endParaRPr lang="en-US" altLang="zh-CN" dirty="0"/>
          </a:p>
          <a:p>
            <a:pPr lvl="1"/>
            <a:r>
              <a:rPr lang="zh-CN" altLang="en-US" dirty="0"/>
              <a:t>较新的基于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RouterFunction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接口的实现</a:t>
            </a:r>
            <a:endParaRPr lang="en-US" altLang="zh-CN" sz="3600" dirty="0">
              <a:solidFill>
                <a:schemeClr val="tx1"/>
              </a:solidFill>
              <a:latin typeface="Arial" panose="020B0604020202020204" pitchFamily="34" charset="0"/>
              <a:ea typeface="JetBrains Mono"/>
            </a:endParaRPr>
          </a:p>
          <a:p>
            <a:pPr lvl="1"/>
            <a:r>
              <a:rPr lang="zh-CN" altLang="en-US" dirty="0"/>
              <a:t>它们的处理方法都不一样，为了统一调用，必须适配为 </a:t>
            </a:r>
            <a:r>
              <a:rPr lang="en-US" altLang="zh-CN" dirty="0" err="1"/>
              <a:t>HandlerAdapter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org.springframework.beans.factory.support.DisposableBeanAdapter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因为销毁方法多种多样，因此都要适配为 </a:t>
            </a:r>
            <a:r>
              <a:rPr lang="en-US" altLang="zh-CN" dirty="0" err="1"/>
              <a:t>DisposableBean</a:t>
            </a:r>
            <a:r>
              <a:rPr lang="en-US" altLang="zh-CN" dirty="0"/>
              <a:t> </a:t>
            </a:r>
            <a:r>
              <a:rPr lang="zh-CN" altLang="en-US" dirty="0"/>
              <a:t>来统一调用销毁方法 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5D8B0E-70BB-46F6-A501-695F97CB5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5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95673-9229-446C-87BD-2E5A7801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Spring </a:t>
            </a:r>
            <a:r>
              <a:rPr lang="zh-CN" altLang="en-US" dirty="0"/>
              <a:t>中的 </a:t>
            </a:r>
            <a:r>
              <a:rPr lang="en-US" altLang="zh-CN" dirty="0"/>
              <a:t>Composite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9E56A-CD50-40F2-807E-60CA9F0E4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Compose objects into tree structures to represent part-whole hierarchies. Composite lets clients treat individual objects and compositions of objects uniformly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典型实现有：</a:t>
            </a:r>
            <a:endParaRPr lang="en-US" altLang="zh-CN" dirty="0"/>
          </a:p>
          <a:p>
            <a:r>
              <a:rPr lang="en-US" altLang="zh-CN" dirty="0"/>
              <a:t>org.springframework.web.method.support.HandlerMethodArgumentResolverComposite</a:t>
            </a:r>
          </a:p>
          <a:p>
            <a:r>
              <a:rPr lang="en-US" altLang="zh-CN" dirty="0"/>
              <a:t>org.springframework.web.method.support.HandlerMethodReturnValueHandlerComposite</a:t>
            </a:r>
          </a:p>
          <a:p>
            <a:r>
              <a:rPr lang="en-US" altLang="zh-CN" dirty="0"/>
              <a:t>org.springframework.web.servlet.handler.HandlerExceptionResolverComposite</a:t>
            </a:r>
          </a:p>
          <a:p>
            <a:r>
              <a:rPr lang="en-US" altLang="zh-CN" dirty="0" err="1"/>
              <a:t>org.springframework.web.servlet.view.ViewResolverComposite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composite </a:t>
            </a:r>
            <a:r>
              <a:rPr lang="zh-CN" altLang="en-US" dirty="0"/>
              <a:t>对象的作用是，将分散的调用集中起来，统一调用入口，它的特征是，与具体干活的实现实现同一个接口，当调用 </a:t>
            </a:r>
            <a:r>
              <a:rPr lang="en-US" altLang="zh-CN" dirty="0"/>
              <a:t>composite</a:t>
            </a:r>
            <a:r>
              <a:rPr lang="zh-CN" altLang="en-US" dirty="0"/>
              <a:t> 对象的接口方法时，其实是委托具体干活的实现来完成</a:t>
            </a:r>
          </a:p>
        </p:txBody>
      </p:sp>
    </p:spTree>
    <p:extLst>
      <p:ext uri="{BB962C8B-B14F-4D97-AF65-F5344CB8AC3E}">
        <p14:creationId xmlns:p14="http://schemas.microsoft.com/office/powerpoint/2010/main" val="101460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6935C-4D98-4B52-854C-8F9D7264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Spring </a:t>
            </a:r>
            <a:r>
              <a:rPr lang="zh-CN" altLang="en-US" dirty="0"/>
              <a:t>中的 </a:t>
            </a:r>
            <a:r>
              <a:rPr lang="en-US" altLang="zh-CN" dirty="0"/>
              <a:t>Decorator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7DC9B-FC1B-4E50-81CA-4E150D460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Attach additional responsibilities to an object dynamically. Decorators provide a flexible alternative to subclassing for extending functionality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典型实现</a:t>
            </a:r>
            <a:endParaRPr lang="en-US" altLang="zh-CN" dirty="0"/>
          </a:p>
          <a:p>
            <a:r>
              <a:rPr lang="en-US" altLang="zh-CN" dirty="0" err="1"/>
              <a:t>org.springframework.web.util.ContentCachingRequestWrapper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36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30735-3193-47F1-9486-C933EEEF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Spring </a:t>
            </a:r>
            <a:r>
              <a:rPr lang="zh-CN" altLang="en-US" dirty="0"/>
              <a:t>中的 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8FF72-E284-4A6B-92F9-3253063D9C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Provide a surrogate or placeholder for another object to control access to it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装饰器模式注重的是功能增强，避免子类继承方式进行功能扩展，而代理模式更注重控制目标的访问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典型实现：</a:t>
            </a:r>
            <a:endParaRPr lang="en-US" altLang="zh-CN" dirty="0"/>
          </a:p>
          <a:p>
            <a:r>
              <a:rPr lang="en-US" altLang="zh-CN" dirty="0" err="1"/>
              <a:t>org.springframework.aop.framework.JdkDynamicAopProxy</a:t>
            </a:r>
            <a:endParaRPr lang="en-US" altLang="zh-CN" dirty="0"/>
          </a:p>
          <a:p>
            <a:r>
              <a:rPr lang="en-US" altLang="zh-CN" dirty="0" err="1"/>
              <a:t>org.springframework.aop.framework.ObjenesisCglibAopProxy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87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8674B-74C8-4B01-B5C3-960CAC2E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Spring </a:t>
            </a:r>
            <a:r>
              <a:rPr lang="zh-CN" altLang="en-US" dirty="0"/>
              <a:t>中 </a:t>
            </a:r>
            <a:r>
              <a:rPr lang="en-US" altLang="zh-CN" dirty="0"/>
              <a:t>Chain of Responsibility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47D8D-FB38-43AB-AFB2-EA4C4E8CDB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Avoid coupling the sender of a request to its receiver by giving more than one object a chance to handle the request. Chain the receiving objects and pass the request along the chain until an object handles it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典型实现</a:t>
            </a:r>
            <a:endParaRPr lang="en-US" altLang="zh-CN" dirty="0"/>
          </a:p>
          <a:p>
            <a:r>
              <a:rPr lang="en-US" altLang="zh-CN" dirty="0" err="1"/>
              <a:t>org.springframework.web.servlet.HandlerInterceptor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596955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65620</TotalTime>
  <Words>964</Words>
  <Application>Microsoft Office PowerPoint</Application>
  <PresentationFormat>宽屏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Alibaba PuHuiTi B</vt:lpstr>
      <vt:lpstr>Alibaba PuHuiTi M</vt:lpstr>
      <vt:lpstr>Alibaba PuHuiTi R</vt:lpstr>
      <vt:lpstr>Arial Unicode MS</vt:lpstr>
      <vt:lpstr>TrebuchetMS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面试题：Spring 中有哪些设计模式</vt:lpstr>
      <vt:lpstr>1. Spring 中的 Singleton Bean 是否是单例模式？</vt:lpstr>
      <vt:lpstr>2. Spring 中的 Builder</vt:lpstr>
      <vt:lpstr>3. Spring 中的 Factory Method</vt:lpstr>
      <vt:lpstr>4. Spring 中的 Adapter</vt:lpstr>
      <vt:lpstr>5. Spring 中的 Composite</vt:lpstr>
      <vt:lpstr>6. Spring 中的 Decorator</vt:lpstr>
      <vt:lpstr>7. Spring 中的 Proxy</vt:lpstr>
      <vt:lpstr>8. Spring 中 Chain of Responsibility</vt:lpstr>
      <vt:lpstr>9. Spring 中的 Observer</vt:lpstr>
      <vt:lpstr>10. Spring 中的 Strategy</vt:lpstr>
      <vt:lpstr>11. Spring 中的 Template Method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1531</cp:revision>
  <dcterms:created xsi:type="dcterms:W3CDTF">2020-03-31T02:23:27Z</dcterms:created>
  <dcterms:modified xsi:type="dcterms:W3CDTF">2021-09-03T09:31:23Z</dcterms:modified>
</cp:coreProperties>
</file>